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4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" Type="http://schemas.openxmlformats.org/officeDocument/2006/relationships/presProps" Target="presProps.xml"/><Relationship Id="rId1" Type="http://schemas.openxmlformats.org/officeDocument/2006/relationships/theme" Target="theme/theme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3" Type="http://schemas.openxmlformats.org/officeDocument/2006/relationships/tableStyles" Target="tableStyles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5176499"/>
          </a:xfrm>
          <a:prstGeom prst="rect">
            <a:avLst/>
          </a:prstGeom>
          <a:gradFill>
            <a:gsLst>
              <a:gs pos="0">
                <a:srgbClr val="003171"/>
              </a:gs>
              <a:gs pos="100000">
                <a:srgbClr val="549FFF"/>
              </a:gs>
            </a:gsLst>
            <a:lin ang="7920000" scaled="0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" name="Shape 10"/>
          <p:cNvSpPr/>
          <p:nvPr/>
        </p:nvSpPr>
        <p:spPr>
          <a:xfrm flipH="1">
            <a:off x="-3832" y="12039"/>
            <a:ext cx="10925833" cy="5165065"/>
          </a:xfrm>
          <a:custGeom>
            <a:pathLst>
              <a:path extrusionOk="0" h="6863875" w="24279631">
                <a:moveTo>
                  <a:pt x="9291599" y="0"/>
                </a:moveTo>
                <a:lnTo>
                  <a:pt x="24279631" y="5875"/>
                </a:lnTo>
                <a:lnTo>
                  <a:pt x="24250422" y="6863875"/>
                </a:lnTo>
                <a:lnTo>
                  <a:pt x="8740466" y="6858000"/>
                </a:lnTo>
                <a:cubicBezTo>
                  <a:pt x="0" y="3062308"/>
                  <a:pt x="7449035" y="312298"/>
                  <a:pt x="9291599" y="0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40784"/>
                </a:srgbClr>
              </a:gs>
              <a:gs pos="41000">
                <a:srgbClr val="003171">
                  <a:alpha val="94901"/>
                </a:srgbClr>
              </a:gs>
              <a:gs pos="100000">
                <a:srgbClr val="003171">
                  <a:alpha val="94901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14659" y="660"/>
            <a:ext cx="10500940" cy="5165065"/>
          </a:xfrm>
          <a:custGeom>
            <a:pathLst>
              <a:path extrusionOk="0" h="6863875" w="24279631">
                <a:moveTo>
                  <a:pt x="9291599" y="0"/>
                </a:moveTo>
                <a:lnTo>
                  <a:pt x="24279631" y="5875"/>
                </a:lnTo>
                <a:lnTo>
                  <a:pt x="24250422" y="6863875"/>
                </a:lnTo>
                <a:lnTo>
                  <a:pt x="8740466" y="6858000"/>
                </a:lnTo>
                <a:cubicBezTo>
                  <a:pt x="0" y="3062308"/>
                  <a:pt x="7449035" y="312298"/>
                  <a:pt x="9291599" y="0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-846666" y="-661"/>
            <a:ext cx="2167466" cy="5176308"/>
          </a:xfrm>
          <a:custGeom>
            <a:pathLst>
              <a:path extrusionOk="0" h="6180667" w="2167467">
                <a:moveTo>
                  <a:pt x="939800" y="0"/>
                </a:moveTo>
                <a:lnTo>
                  <a:pt x="1905000" y="5881"/>
                </a:lnTo>
                <a:cubicBezTo>
                  <a:pt x="2167467" y="1035992"/>
                  <a:pt x="0" y="1848556"/>
                  <a:pt x="1896533" y="6180667"/>
                </a:cubicBezTo>
                <a:lnTo>
                  <a:pt x="939800" y="6180667"/>
                </a:lnTo>
                <a:lnTo>
                  <a:pt x="939800" y="0"/>
                </a:lnTo>
                <a:close/>
              </a:path>
            </a:pathLst>
          </a:custGeom>
          <a:gradFill>
            <a:gsLst>
              <a:gs pos="0">
                <a:srgbClr val="003171">
                  <a:alpha val="20784"/>
                </a:srgbClr>
              </a:gs>
              <a:gs pos="100000">
                <a:srgbClr val="65A8FF">
                  <a:alpha val="20784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" name="Shape 13"/>
          <p:cNvSpPr/>
          <p:nvPr/>
        </p:nvSpPr>
        <p:spPr>
          <a:xfrm flipH="1" rot="10800000">
            <a:off x="-524933" y="131"/>
            <a:ext cx="1403434" cy="5176308"/>
          </a:xfrm>
          <a:custGeom>
            <a:pathLst>
              <a:path extrusionOk="0" h="6180667" w="2167467">
                <a:moveTo>
                  <a:pt x="939800" y="0"/>
                </a:moveTo>
                <a:lnTo>
                  <a:pt x="1905000" y="5881"/>
                </a:lnTo>
                <a:cubicBezTo>
                  <a:pt x="2167467" y="1035992"/>
                  <a:pt x="0" y="1848556"/>
                  <a:pt x="1896533" y="6180667"/>
                </a:cubicBezTo>
                <a:lnTo>
                  <a:pt x="939800" y="6180667"/>
                </a:lnTo>
                <a:lnTo>
                  <a:pt x="939800" y="0"/>
                </a:lnTo>
                <a:close/>
              </a:path>
            </a:pathLst>
          </a:custGeom>
          <a:gradFill>
            <a:gsLst>
              <a:gs pos="0">
                <a:srgbClr val="003171">
                  <a:alpha val="20784"/>
                </a:srgbClr>
              </a:gs>
              <a:gs pos="100000">
                <a:srgbClr val="65A8FF">
                  <a:alpha val="20784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" name="Shape 14"/>
          <p:cNvSpPr txBox="1"/>
          <p:nvPr>
            <p:ph type="ctrTitle"/>
          </p:nvPr>
        </p:nvSpPr>
        <p:spPr>
          <a:xfrm>
            <a:off x="1082040" y="1242060"/>
            <a:ext cx="7050900" cy="1102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" type="subTitle"/>
          </p:nvPr>
        </p:nvSpPr>
        <p:spPr>
          <a:xfrm>
            <a:off x="1082040" y="2423159"/>
            <a:ext cx="7035899" cy="6941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1pPr>
            <a:lvl2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2pPr>
            <a:lvl3pPr algn="r">
              <a:spcBef>
                <a:spcPts val="0"/>
              </a:spcBef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3pPr>
            <a:lvl4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4pPr>
            <a:lvl5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5pPr>
            <a:lvl6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6pPr>
            <a:lvl7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7pPr>
            <a:lvl8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8pPr>
            <a:lvl9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uk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 flipH="1" rot="10800000">
            <a:off x="-348182" y="-16424"/>
            <a:ext cx="1723519" cy="5159924"/>
          </a:xfrm>
          <a:custGeom>
            <a:pathLst>
              <a:path extrusionOk="0" h="6879900" w="4476675">
                <a:moveTo>
                  <a:pt x="4476676" y="16025"/>
                </a:moveTo>
                <a:lnTo>
                  <a:pt x="879695" y="0"/>
                </a:lnTo>
                <a:cubicBezTo>
                  <a:pt x="886211" y="2293300"/>
                  <a:pt x="892726" y="4586600"/>
                  <a:pt x="899242" y="6879900"/>
                </a:cubicBezTo>
                <a:lnTo>
                  <a:pt x="3909760" y="6861462"/>
                </a:lnTo>
                <a:cubicBezTo>
                  <a:pt x="0" y="3547544"/>
                  <a:pt x="1695771" y="1824359"/>
                  <a:pt x="447667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/>
          <p:nvPr/>
        </p:nvSpPr>
        <p:spPr>
          <a:xfrm flipH="1" rot="10800000">
            <a:off x="-1118653" y="774"/>
            <a:ext cx="3100650" cy="5142725"/>
          </a:xfrm>
          <a:custGeom>
            <a:pathLst>
              <a:path extrusionOk="0" h="6879900" w="8053639">
                <a:moveTo>
                  <a:pt x="4696126" y="16025"/>
                </a:moveTo>
                <a:lnTo>
                  <a:pt x="2920537" y="0"/>
                </a:lnTo>
                <a:cubicBezTo>
                  <a:pt x="2927053" y="2293300"/>
                  <a:pt x="2933568" y="4586600"/>
                  <a:pt x="2940084" y="6879900"/>
                </a:cubicBezTo>
                <a:lnTo>
                  <a:pt x="4085318" y="6861462"/>
                </a:lnTo>
                <a:cubicBezTo>
                  <a:pt x="8053639" y="4651267"/>
                  <a:pt x="0" y="3113439"/>
                  <a:pt x="469612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/>
          <p:nvPr/>
        </p:nvSpPr>
        <p:spPr>
          <a:xfrm rot="10800000">
            <a:off x="8088846" y="-9550"/>
            <a:ext cx="1100667" cy="5153050"/>
          </a:xfrm>
          <a:custGeom>
            <a:pathLst>
              <a:path extrusionOk="0" h="6916846" w="1100668">
                <a:moveTo>
                  <a:pt x="0" y="11711"/>
                </a:moveTo>
                <a:lnTo>
                  <a:pt x="956734" y="0"/>
                </a:lnTo>
                <a:cubicBezTo>
                  <a:pt x="33869" y="3419922"/>
                  <a:pt x="220135" y="4504457"/>
                  <a:pt x="1100668" y="6916846"/>
                </a:cubicBezTo>
                <a:lnTo>
                  <a:pt x="0" y="6916846"/>
                </a:lnTo>
                <a:lnTo>
                  <a:pt x="0" y="11711"/>
                </a:lnTo>
                <a:close/>
              </a:path>
            </a:pathLst>
          </a:custGeom>
          <a:gradFill>
            <a:gsLst>
              <a:gs pos="0">
                <a:srgbClr val="003171"/>
              </a:gs>
              <a:gs pos="100000">
                <a:srgbClr val="65A8FF"/>
              </a:gs>
            </a:gsLst>
            <a:lin ang="5700000" scaled="0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uk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flipH="1" rot="10800000">
            <a:off x="-348182" y="-16424"/>
            <a:ext cx="1723519" cy="5159924"/>
          </a:xfrm>
          <a:custGeom>
            <a:pathLst>
              <a:path extrusionOk="0" h="6879900" w="4476675">
                <a:moveTo>
                  <a:pt x="4476676" y="16025"/>
                </a:moveTo>
                <a:lnTo>
                  <a:pt x="879695" y="0"/>
                </a:lnTo>
                <a:cubicBezTo>
                  <a:pt x="886211" y="2293300"/>
                  <a:pt x="892726" y="4586600"/>
                  <a:pt x="899242" y="6879900"/>
                </a:cubicBezTo>
                <a:lnTo>
                  <a:pt x="3909760" y="6861462"/>
                </a:lnTo>
                <a:cubicBezTo>
                  <a:pt x="0" y="3547544"/>
                  <a:pt x="1695771" y="1824359"/>
                  <a:pt x="447667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/>
          <p:nvPr/>
        </p:nvSpPr>
        <p:spPr>
          <a:xfrm flipH="1" rot="10800000">
            <a:off x="-1118653" y="774"/>
            <a:ext cx="3100650" cy="5142725"/>
          </a:xfrm>
          <a:custGeom>
            <a:pathLst>
              <a:path extrusionOk="0" h="6879900" w="8053639">
                <a:moveTo>
                  <a:pt x="4696126" y="16025"/>
                </a:moveTo>
                <a:lnTo>
                  <a:pt x="2920537" y="0"/>
                </a:lnTo>
                <a:cubicBezTo>
                  <a:pt x="2927053" y="2293300"/>
                  <a:pt x="2933568" y="4586600"/>
                  <a:pt x="2940084" y="6879900"/>
                </a:cubicBezTo>
                <a:lnTo>
                  <a:pt x="4085318" y="6861462"/>
                </a:lnTo>
                <a:cubicBezTo>
                  <a:pt x="8053639" y="4651267"/>
                  <a:pt x="0" y="3113439"/>
                  <a:pt x="469612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/>
          <p:nvPr/>
        </p:nvSpPr>
        <p:spPr>
          <a:xfrm rot="10800000">
            <a:off x="8088846" y="-9550"/>
            <a:ext cx="1100667" cy="5153050"/>
          </a:xfrm>
          <a:custGeom>
            <a:pathLst>
              <a:path extrusionOk="0" h="6916846" w="1100668">
                <a:moveTo>
                  <a:pt x="0" y="11711"/>
                </a:moveTo>
                <a:lnTo>
                  <a:pt x="956734" y="0"/>
                </a:lnTo>
                <a:cubicBezTo>
                  <a:pt x="33869" y="3419922"/>
                  <a:pt x="220135" y="4504457"/>
                  <a:pt x="1100668" y="6916846"/>
                </a:cubicBezTo>
                <a:lnTo>
                  <a:pt x="0" y="6916846"/>
                </a:lnTo>
                <a:lnTo>
                  <a:pt x="0" y="11711"/>
                </a:lnTo>
                <a:close/>
              </a:path>
            </a:pathLst>
          </a:custGeom>
          <a:gradFill>
            <a:gsLst>
              <a:gs pos="0">
                <a:srgbClr val="003171"/>
              </a:gs>
              <a:gs pos="100000">
                <a:srgbClr val="65A8FF"/>
              </a:gs>
            </a:gsLst>
            <a:lin ang="5700000" scaled="0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" name="Shape 28"/>
          <p:cNvSpPr txBox="1"/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457200" y="1244242"/>
            <a:ext cx="4038599" cy="36303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648200" y="1244242"/>
            <a:ext cx="4038599" cy="36303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uk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 flipH="1" rot="10800000">
            <a:off x="-348182" y="-16424"/>
            <a:ext cx="1723519" cy="5159924"/>
          </a:xfrm>
          <a:custGeom>
            <a:pathLst>
              <a:path extrusionOk="0" h="6879900" w="4476675">
                <a:moveTo>
                  <a:pt x="4476676" y="16025"/>
                </a:moveTo>
                <a:lnTo>
                  <a:pt x="879695" y="0"/>
                </a:lnTo>
                <a:cubicBezTo>
                  <a:pt x="886211" y="2293300"/>
                  <a:pt x="892726" y="4586600"/>
                  <a:pt x="899242" y="6879900"/>
                </a:cubicBezTo>
                <a:lnTo>
                  <a:pt x="3909760" y="6861462"/>
                </a:lnTo>
                <a:cubicBezTo>
                  <a:pt x="0" y="3547544"/>
                  <a:pt x="1695771" y="1824359"/>
                  <a:pt x="447667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/>
          <p:nvPr/>
        </p:nvSpPr>
        <p:spPr>
          <a:xfrm flipH="1" rot="10800000">
            <a:off x="-1118653" y="774"/>
            <a:ext cx="3100650" cy="5142725"/>
          </a:xfrm>
          <a:custGeom>
            <a:pathLst>
              <a:path extrusionOk="0" h="6879900" w="8053639">
                <a:moveTo>
                  <a:pt x="4696126" y="16025"/>
                </a:moveTo>
                <a:lnTo>
                  <a:pt x="2920537" y="0"/>
                </a:lnTo>
                <a:cubicBezTo>
                  <a:pt x="2927053" y="2293300"/>
                  <a:pt x="2933568" y="4586600"/>
                  <a:pt x="2940084" y="6879900"/>
                </a:cubicBezTo>
                <a:lnTo>
                  <a:pt x="4085318" y="6861462"/>
                </a:lnTo>
                <a:cubicBezTo>
                  <a:pt x="8053639" y="4651267"/>
                  <a:pt x="0" y="3113439"/>
                  <a:pt x="469612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" name="Shape 35"/>
          <p:cNvSpPr/>
          <p:nvPr/>
        </p:nvSpPr>
        <p:spPr>
          <a:xfrm rot="10800000">
            <a:off x="8088846" y="-9550"/>
            <a:ext cx="1100667" cy="5153050"/>
          </a:xfrm>
          <a:custGeom>
            <a:pathLst>
              <a:path extrusionOk="0" h="6916846" w="1100668">
                <a:moveTo>
                  <a:pt x="0" y="11711"/>
                </a:moveTo>
                <a:lnTo>
                  <a:pt x="956734" y="0"/>
                </a:lnTo>
                <a:cubicBezTo>
                  <a:pt x="33869" y="3419922"/>
                  <a:pt x="220135" y="4504457"/>
                  <a:pt x="1100668" y="6916846"/>
                </a:cubicBezTo>
                <a:lnTo>
                  <a:pt x="0" y="6916846"/>
                </a:lnTo>
                <a:lnTo>
                  <a:pt x="0" y="11711"/>
                </a:lnTo>
                <a:close/>
              </a:path>
            </a:pathLst>
          </a:custGeom>
          <a:gradFill>
            <a:gsLst>
              <a:gs pos="0">
                <a:srgbClr val="003171"/>
              </a:gs>
              <a:gs pos="100000">
                <a:srgbClr val="65A8FF"/>
              </a:gs>
            </a:gsLst>
            <a:lin ang="5700000" scaled="0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 txBox="1"/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uk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Shape 39"/>
          <p:cNvGrpSpPr/>
          <p:nvPr/>
        </p:nvGrpSpPr>
        <p:grpSpPr>
          <a:xfrm>
            <a:off x="-6264" y="3700039"/>
            <a:ext cx="9150267" cy="2325488"/>
            <a:chOff x="-6264" y="4933386"/>
            <a:chExt cx="9150267" cy="3100650"/>
          </a:xfrm>
        </p:grpSpPr>
        <p:sp>
          <p:nvSpPr>
            <p:cNvPr id="40" name="Shape 40"/>
            <p:cNvSpPr/>
            <p:nvPr/>
          </p:nvSpPr>
          <p:spPr>
            <a:xfrm>
              <a:off x="-7" y="5537200"/>
              <a:ext cx="9144008" cy="1574769"/>
            </a:xfrm>
            <a:custGeom>
              <a:pathLst>
                <a:path extrusionOk="0" h="1257301" w="9144009">
                  <a:moveTo>
                    <a:pt x="5" y="266700"/>
                  </a:moveTo>
                  <a:cubicBezTo>
                    <a:pt x="8115305" y="1257301"/>
                    <a:pt x="7620009" y="0"/>
                    <a:pt x="9144009" y="186267"/>
                  </a:cubicBezTo>
                  <a:cubicBezTo>
                    <a:pt x="9144008" y="441678"/>
                    <a:pt x="9143998" y="818763"/>
                    <a:pt x="9143997" y="1074174"/>
                  </a:cubicBezTo>
                  <a:lnTo>
                    <a:pt x="0" y="1086874"/>
                  </a:lnTo>
                  <a:cubicBezTo>
                    <a:pt x="0" y="854041"/>
                    <a:pt x="5" y="499533"/>
                    <a:pt x="5" y="266700"/>
                  </a:cubicBezTo>
                  <a:close/>
                </a:path>
              </a:pathLst>
            </a:custGeom>
            <a:gradFill>
              <a:gsLst>
                <a:gs pos="0">
                  <a:srgbClr val="549FFF"/>
                </a:gs>
                <a:gs pos="100000">
                  <a:srgbClr val="003171">
                    <a:alpha val="51764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 flipH="1" rot="5400000">
              <a:off x="3018543" y="1908578"/>
              <a:ext cx="3100650" cy="9150266"/>
            </a:xfrm>
            <a:custGeom>
              <a:pathLst>
                <a:path extrusionOk="0" h="6879900" w="8053639">
                  <a:moveTo>
                    <a:pt x="4696126" y="16025"/>
                  </a:moveTo>
                  <a:lnTo>
                    <a:pt x="2920537" y="0"/>
                  </a:lnTo>
                  <a:cubicBezTo>
                    <a:pt x="2927053" y="2293300"/>
                    <a:pt x="2933568" y="4586600"/>
                    <a:pt x="2940084" y="6879900"/>
                  </a:cubicBezTo>
                  <a:lnTo>
                    <a:pt x="4085318" y="6861462"/>
                  </a:lnTo>
                  <a:cubicBezTo>
                    <a:pt x="8053639" y="4651267"/>
                    <a:pt x="0" y="3113439"/>
                    <a:pt x="4696126" y="16025"/>
                  </a:cubicBezTo>
                  <a:close/>
                </a:path>
              </a:pathLst>
            </a:custGeom>
            <a:gradFill>
              <a:gsLst>
                <a:gs pos="0">
                  <a:srgbClr val="549FFF">
                    <a:alpha val="78823"/>
                  </a:srgbClr>
                </a:gs>
                <a:gs pos="41000">
                  <a:srgbClr val="003171">
                    <a:alpha val="78823"/>
                  </a:srgbClr>
                </a:gs>
                <a:gs pos="100000">
                  <a:srgbClr val="003171">
                    <a:alpha val="78823"/>
                  </a:srgbClr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-7" y="5740400"/>
              <a:ext cx="9144010" cy="1574769"/>
            </a:xfrm>
            <a:custGeom>
              <a:pathLst>
                <a:path extrusionOk="0" h="1257301" w="9144011">
                  <a:moveTo>
                    <a:pt x="7" y="266700"/>
                  </a:moveTo>
                  <a:cubicBezTo>
                    <a:pt x="8115307" y="1257301"/>
                    <a:pt x="7620011" y="0"/>
                    <a:pt x="9144011" y="186267"/>
                  </a:cubicBezTo>
                  <a:lnTo>
                    <a:pt x="9144011" y="921775"/>
                  </a:lnTo>
                  <a:lnTo>
                    <a:pt x="0" y="931914"/>
                  </a:lnTo>
                  <a:cubicBezTo>
                    <a:pt x="0" y="699081"/>
                    <a:pt x="7" y="499533"/>
                    <a:pt x="7" y="266700"/>
                  </a:cubicBezTo>
                  <a:close/>
                </a:path>
              </a:pathLst>
            </a:custGeom>
            <a:gradFill>
              <a:gsLst>
                <a:gs pos="0">
                  <a:srgbClr val="549FFF">
                    <a:alpha val="81960"/>
                  </a:srgbClr>
                </a:gs>
                <a:gs pos="100000">
                  <a:srgbClr val="003171">
                    <a:alpha val="8196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3" name="Shape 43"/>
          <p:cNvSpPr txBox="1"/>
          <p:nvPr>
            <p:ph idx="1" type="body"/>
          </p:nvPr>
        </p:nvSpPr>
        <p:spPr>
          <a:xfrm>
            <a:off x="1792288" y="4025503"/>
            <a:ext cx="5486399" cy="6035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buNone/>
              <a:defRPr sz="2400"/>
            </a:lvl1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uk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uk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EA9999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b="1" sz="400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9540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defRPr sz="32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560"/>
              </a:spcBef>
              <a:buClr>
                <a:schemeClr val="dk2"/>
              </a:buClr>
              <a:buSzPct val="100000"/>
              <a:buFont typeface="Trebuchet MS"/>
              <a:defRPr sz="2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uk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3" Type="http://schemas.openxmlformats.org/officeDocument/2006/relationships/image" Target="../media/image03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2.jp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04.jpg"/><Relationship Id="rId3" Type="http://schemas.openxmlformats.org/officeDocument/2006/relationships/image" Target="../media/image00.jp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01.jpg"/><Relationship Id="rId3" Type="http://schemas.openxmlformats.org/officeDocument/2006/relationships/hyperlink" Target="http://dic.academic.ru/dic.nsf/ruwiki/60980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ctrTitle"/>
          </p:nvPr>
        </p:nvSpPr>
        <p:spPr>
          <a:xfrm>
            <a:off x="1082040" y="1242060"/>
            <a:ext cx="7050900" cy="1102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uk"/>
              <a:t>Sprite</a:t>
            </a:r>
          </a:p>
        </p:txBody>
      </p:sp>
      <p:sp>
        <p:nvSpPr>
          <p:cNvPr id="49" name="Shape 49"/>
          <p:cNvSpPr txBox="1"/>
          <p:nvPr>
            <p:ph idx="1" type="subTitle"/>
          </p:nvPr>
        </p:nvSpPr>
        <p:spPr>
          <a:xfrm>
            <a:off x="1082040" y="2423159"/>
            <a:ext cx="7035899" cy="694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uk"/>
              <a:t>Стомлення спраги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EAD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67949"/>
            <a:ext cx="8229600" cy="1677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uk" sz="1800"/>
              <a:t>Sprite з'явився в США в жовтні 1961 року. Він був названий на честь персонажа по імені Спрайт-Бій, хлопчика-ельфа з срібними волоссям, який носив замість капелюха пробку від напою. Спрайт-Бій був придуманий і намальований ілюстратором Хэддоном Сандбломом для декількох рекламних кампаній Coca-Cola в 1940-1950-х роках.</a:t>
            </a:r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9250" y="1745250"/>
            <a:ext cx="4519749" cy="338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8E7CC3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idx="1" type="body"/>
          </p:nvPr>
        </p:nvSpPr>
        <p:spPr>
          <a:xfrm>
            <a:off x="457200" y="1290824"/>
            <a:ext cx="5766299" cy="3583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uk" sz="2400"/>
              <a:t>Всім відомий напій Sprite вже давно займає лідируючі позиції на ринку прохолодних напоїв і на даний момент є одним з чотирьох найвідоміших у всьому світі газованих напоїв. Його можна придбати у 190 країнах світу.</a:t>
            </a:r>
          </a:p>
        </p:txBody>
      </p:sp>
      <p:sp>
        <p:nvSpPr>
          <p:cNvPr id="61" name="Shape 61"/>
          <p:cNvSpPr txBox="1"/>
          <p:nvPr>
            <p:ph type="title"/>
          </p:nvPr>
        </p:nvSpPr>
        <p:spPr>
          <a:xfrm>
            <a:off x="6812475" y="3187501"/>
            <a:ext cx="919200" cy="4163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600"/>
          </a:p>
        </p:txBody>
      </p:sp>
      <p:pic>
        <p:nvPicPr>
          <p:cNvPr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8087" y="2563750"/>
            <a:ext cx="3148574" cy="209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D966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457200" y="205975"/>
            <a:ext cx="8229600" cy="4272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uk" sz="1800"/>
              <a:t>«Першими новий шипучий напій з лимонним смаком спробували жителі двох міст у штаті Джорджія — Sprite з'явився в магазинах міст Атланта і Марієтта ще в жовтні 1961 року. Через тиждень після початку виробництва, новий напій продавався вже у восьми містах штату. Спеціально для того, щоб новий напій легко узнавался покупцями, були розроблені особливі king-size ємності з інноваційної етикеткою. З тієї пори темно-зелена пляшка на довгі роки стала чином, символом і втіленням нової філософії втамування спраги. Незабаром новий напій вже продавався в сорока штатах, і чималу роль в його популярності зіграло оригінальне оформлення: напоїв в таких пляшках тоді ще ніхто не випускав! У нашій країні освіжаючий напій з яскравим смаком лимона і лайма з'явився в 1992 році. З тих пір Sprite відразу став не тільки кращим втамовує спрагу напоєм, але і напоєм, який надихає молодих людей бути «на піку» у всьому, що вони роблять і відчувають»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457200" y="205974"/>
            <a:ext cx="8229600" cy="1256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uk" sz="1400"/>
              <a:t>Всі рекламні кампанії і маркетингові стратегії Sprit'a розраховані саме на молодих, поспішають жити споживачів. В принципі, Sprite настільки відомий і впізнаваний по всьому світу, що не потребує реклами як такої, але підтримуючий маркетинг має місце бути. Кожен сезон випускаються нові рекламні відео-ролики та зовнішня реклама. При цьому реклама завжди високої якості і є дуже популярною серед споживачів.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128" y="1560850"/>
            <a:ext cx="4035125" cy="302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1187" y="1435712"/>
            <a:ext cx="2695575" cy="359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4A86E8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457200" y="205975"/>
            <a:ext cx="8229600" cy="23756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uk" sz="4800"/>
              <a:t>Про </a:t>
            </a:r>
            <a:r>
              <a:rPr lang="uk" sz="4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Sprite</a:t>
            </a:r>
            <a:r>
              <a:rPr lang="uk" sz="4800"/>
              <a:t> можна сказати багато, але ви спробуйте і зрозумієте!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6510" y="1873110"/>
            <a:ext cx="3663374" cy="276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ave">
  <a:themeElements>
    <a:clrScheme name="Custom 506">
      <a:dk1>
        <a:srgbClr val="000000"/>
      </a:dk1>
      <a:lt1>
        <a:srgbClr val="FFFFFF"/>
      </a:lt1>
      <a:dk2>
        <a:srgbClr val="00387E"/>
      </a:dk2>
      <a:lt2>
        <a:srgbClr val="C6D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87E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