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E0745-C058-4ED1-B0CD-431446AE1C4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F19EF-9690-4259-A01F-06B11188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ua/url?sa=i&amp;rct=j&amp;q=&amp;esrc=s&amp;source=images&amp;cd=&amp;cad=rja&amp;uact=8&amp;ved=0CAcQjRw&amp;url=http://multivarkarec.ru/6575-jogurt-v-multivarke-recept-s-zakvaskoj.html&amp;ei=Vq8zVe_5K8H3OrmQgcgG&amp;psig=AFQjCNEto8hi-uAgPLp0_B0Y-X3v-QTqcw&amp;ust=1429536939541698" TargetMode="External"/><Relationship Id="rId3" Type="http://schemas.openxmlformats.org/officeDocument/2006/relationships/hyperlink" Target="http://www.google.com.ua/url?sa=i&amp;rct=j&amp;q=&amp;esrc=s&amp;source=images&amp;cd=&amp;cad=rja&amp;uact=8&amp;ved=0CAcQjRw&amp;url=http://ua.badgood.info/reviews/content/yogurt_s_chernikoy_prostokvashino_oao/&amp;ei=NK8zVaeNFMnfOM6lgKgF&amp;psig=AFQjCNEto8hi-uAgPLp0_B0Y-X3v-QTqcw&amp;ust=1429536939541698" TargetMode="External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ua/url?sa=i&amp;rct=j&amp;q=&amp;esrc=s&amp;source=images&amp;cd=&amp;cad=rja&amp;uact=8&amp;ved=0CAcQjRw&amp;url=http://xn--b1accz8b1g.xn--j1amh/ua/%D0%B9%D0%BE%D0%B3%D1%83%D1%80%D1%82_%D0%BF%D1%80%D0%BE%D1%81%D1%82%D0%BE%D0%BA%D0%B2%D0%B0%D1%88%D0%B8%D0%BD%D0%BE_%D0%B7_%D0%BF%D0%BE%D0%BB%D1%83%D0%BD%D0%B8%D1%86%D0%B5%D1%8E-p6041.html&amp;ei=Vq8zVe_5K8H3OrmQgcgG&amp;psig=AFQjCNEto8hi-uAgPLp0_B0Y-X3v-QTqcw&amp;ust=1429536939541698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://www.google.com.ua/url?sa=i&amp;rct=j&amp;q=&amp;esrc=s&amp;source=images&amp;cd=&amp;cad=rja&amp;uact=8&amp;ved=0CAcQjRw&amp;url=http://ua.badgood.info/reviews/content/yogurt_s_chernikoy_prostokvashino_oao/&amp;ei=Rq8zVf2lNsbEPZTEgNAN&amp;psig=AFQjCNEto8hi-uAgPLp0_B0Y-X3v-QTqcw&amp;ust=1429536939541698" TargetMode="External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://www.google.com.ua/url?sa=i&amp;rct=j&amp;q=&amp;esrc=s&amp;source=images&amp;cd=&amp;cad=rja&amp;uact=8&amp;ved=0CAcQjRw&amp;url=http://www.sostav.ru/news/2005/08/25/r1/&amp;ei=-a8zVbjwGcXWOqiTgIAI&amp;bvm=bv.91071109,d.bGg&amp;psig=AFQjCNF3s35_feucuMb0qGEIZ6cDyxWH2g&amp;ust=1429537138753165" TargetMode="External"/><Relationship Id="rId7" Type="http://schemas.openxmlformats.org/officeDocument/2006/relationships/hyperlink" Target="http://www.google.com.ua/url?sa=i&amp;rct=j&amp;q=&amp;esrc=s&amp;source=images&amp;cd=&amp;cad=rja&amp;uact=8&amp;ved=0CAcQjRw&amp;url=http://murzykaeva.real-com.net/yogurt-danon-rastishka-pitevoy-klubnika-200g/good460375&amp;ei=GrAzVcnAOsKuPKyXgYAF&amp;bvm=bv.91071109,d.bGg&amp;psig=AFQjCNF3s35_feucuMb0qGEIZ6cDyxWH2g&amp;ust=142953713875316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hyperlink" Target="http://www.google.com.ua/url?sa=i&amp;rct=j&amp;q=&amp;esrc=s&amp;source=images&amp;cd=&amp;cad=rja&amp;uact=8&amp;ved=&amp;url=http://www.uvoice.ru/rub/91/molochnye_produkty.html&amp;ei=8q8zVb_pI8eMsgG8oYGQDg&amp;bvm=bv.91071109,d.bGg&amp;psig=AFQjCNF3s35_feucuMb0qGEIZ6cDyxWH2g&amp;ust=1429537138753165" TargetMode="Externa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ua/url?sa=i&amp;rct=j&amp;q=&amp;esrc=s&amp;source=images&amp;cd=&amp;cad=rja&amp;uact=8&amp;ved=0CAcQjRw&amp;url=https://zakaz.ua/ru/04820000848350/%D0%B9%D0%BE%D0%B3%D1%83%D1%80%D1%82-%D1%82%D0%B5%D0%BC%D0%B0-208%D0%B3-%D1%83%D0%BA%D1%80%D0%B0%D0%B8%D0%BD%D0%B0&amp;ei=GLEzVcPQNMzePfaAgegE&amp;psig=AFQjCNHYyEeTm9Quj0rHfiOxW7c8FmWPBQ&amp;ust=142953742656419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www.google.com.ua/url?sa=i&amp;rct=j&amp;q=&amp;esrc=s&amp;source=images&amp;cd=&amp;cad=rja&amp;uact=8&amp;ved=&amp;url=http://edamoll.ru/item/4321&amp;ei=ErEzVfCCGYyvsAGVhYHgCQ&amp;psig=AFQjCNHYyEeTm9Quj0rHfiOxW7c8FmWPBQ&amp;ust=1429537426564190" TargetMode="Externa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esktop\&#1084;&#1072;&#1088;&#1082;&#1077;&#1090;&#1080;&#1085;&#1075;\&#1056;&#1114;&#1056;&#176;&#1057;&#8364;&#1056;&#176;%20&#1056;&#1105;%20&#1056;&#1114;&#1056;&#181;&#1056;&#1169;&#1056;&#1030;&#1056;&#181;&#1056;&#1169;&#1057;&#1034;%20-%20&#1056;&#8221;&#1056;&#176;&#1056;&#1029;&#1056;&#1109;&#1056;&#1029;%20(&#1056;&#1118;&#1056;&#8217;%20&#1056;&#1032;&#1056;&#1108;&#1057;&#1026;&#1056;&#176;&#1056;&#1105;&#1056;&#1029;&#1056;&#176;).mp4" TargetMode="Externa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ua/url?sa=i&amp;rct=j&amp;q=&amp;esrc=s&amp;source=images&amp;cd=&amp;cad=rja&amp;uact=8&amp;ved=0CAcQjRw&amp;url=https://zakaz.ua/uk/04820109926614/%D0%B1%D1%96%D1%84%D1%96%D0%B4%D0%BE%D0%B9%D0%BE%D0%B3%D1%83%D1%80%D1%82-%D0%B0%D0%BA%D1%82%D0%B8%D0%B2%D1%96%D0%B0-580%D0%B3-%D1%83%D0%BA%D1%80%D0%B0%D1%97%D0%BD%D0%B0&amp;ei=j6gzVZSYA4TvOZ7TgJAN&amp;psig=AFQjCNEMl_WQN85PZ72HGWizry_8rPFTXg&amp;ust=1429535232157169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ua/url?sa=i&amp;rct=j&amp;q=&amp;esrc=s&amp;source=images&amp;cd=&amp;cad=rja&amp;uact=8&amp;ved=0CAcQjRw&amp;url=http://irecommend.ru/content/iogurt-danone-aktivia-klubnika-s-bifidobakteriyami-actiregularis&amp;ei=NKkzVYycHoiCPejUgaAK&amp;psig=AFQjCNEMl_WQN85PZ72HGWizry_8rPFTXg&amp;ust=1429535232157169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ua/url?sa=i&amp;rct=j&amp;q=&amp;esrc=s&amp;source=images&amp;cd=&amp;cad=rja&amp;uact=8&amp;ved=0CAcQjRw&amp;url=http://klunok.com.ua/ua/catalog/molochnoe-i-yayca/deserty/4099-napitok-aktual-lakto-sok-580g-lim-laym-myata&amp;ei=YqozVdWFGYbMPeThgNgN&amp;psig=AFQjCNEixuC2iv8oB2jGQFvu8hN96bz7qg&amp;ust=142953569522624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com.ua/url?sa=i&amp;rct=j&amp;q=&amp;esrc=s&amp;source=images&amp;cd=&amp;cad=rja&amp;uact=8&amp;ved=0CAcQjRw&amp;url=http://produkty24.com.ua/content/lakto-sok-danon-aktual-580-gr-apelsin-ananas&amp;ei=dKozVZLhL8vvObX1gegE&amp;psig=AFQjCNEixuC2iv8oB2jGQFvu8hN96bz7qg&amp;ust=1429535695226244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ua/url?sa=i&amp;rct=j&amp;q=&amp;esrc=s&amp;source=images&amp;cd=&amp;cad=rja&amp;uact=8&amp;ved=&amp;url=http://bqb.ru/361&amp;ei=Y6szVeLMCoansAGdjoGgDA&amp;psig=AFQjCNGFO-cfbqkzrQU_RdQl0zeTozdNMQ&amp;ust=142953597152352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google.com.ua/url?sa=i&amp;rct=j&amp;q=&amp;esrc=s&amp;source=images&amp;cd=&amp;cad=rja&amp;uact=8&amp;ved=0CAcQjRw&amp;url=http://m.klunok.com.ua/ua/catalog/molochnoe-i-yayca/deserty/3570-desert-danisimo-58-340g-polunichnij-chizkejk&amp;ei=FqwzVe7LB8PAOdHngfgJ&amp;psig=AFQjCNESlSL-zZmDkvtSZY7uLO4DYE4PUQ&amp;ust=1429536144863619" TargetMode="External"/><Relationship Id="rId7" Type="http://schemas.openxmlformats.org/officeDocument/2006/relationships/hyperlink" Target="http://www.google.com.ua/url?sa=i&amp;rct=j&amp;q=&amp;esrc=s&amp;source=images&amp;cd=&amp;cad=rja&amp;uact=8&amp;ved=0CAcQjRw&amp;url=http://www.ean13.info/4820109924559.htm&amp;ei=LKwzVdzJN8rVPbL3gPAG&amp;psig=AFQjCNESlSL-zZmDkvtSZY7uLO4DYE4PUQ&amp;ust=142953614486361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www.google.com.ua/url?sa=i&amp;rct=j&amp;q=&amp;esrc=s&amp;source=images&amp;cd=&amp;cad=rja&amp;uact=8&amp;ved=&amp;url=http://m.klunok.com.ua/ru/catalog/molochnoe-i-yayca/deserty/4428-desert-danissimo-6-340g-tiramisu&amp;ei=EKwzVcexH4SZsAGY4YDIAw&amp;psig=AFQjCNESlSL-zZmDkvtSZY7uLO4DYE4PUQ&amp;ust=1429536144863619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www.google.com.ua/url?sa=i&amp;rct=j&amp;q=&amp;esrc=s&amp;source=images&amp;cd=&amp;cad=rja&amp;uact=8&amp;ved=0CAcQjRw&amp;url=http://produkty24.com.ua/content/yogurt-danon-zhivinka-580-gr-persik-marakuyya-1&amp;ei=R60zVcXVI4HVOMvngbgG&amp;psig=AFQjCNGc29thNIo3e0IeIZofVzqyQQ3aPQ&amp;ust=1429536429391444" TargetMode="External"/><Relationship Id="rId7" Type="http://schemas.openxmlformats.org/officeDocument/2006/relationships/hyperlink" Target="https://www.google.com.ua/url?sa=i&amp;rct=j&amp;q=&amp;esrc=s&amp;source=images&amp;cd=&amp;cad=rja&amp;uact=8&amp;ved=0CAcQjRw&amp;url=https://zakaz.ua/uk/04820109920759/%D0%B9%D0%BE%D0%B3%D1%83%D1%80%D1%82-%D0%B6%D0%B8%D0%B2%D0%B8%D0%BD%D0%BA%D0%B0-115%D0%B3-%D1%83%D0%BA%D1%80%D0%B0%D1%97%D0%BD%D0%B0&amp;ei=YK0zVZGzMsfMO9ipgaAL&amp;psig=AFQjCNGc29thNIo3e0IeIZofVzqyQQ3aPQ&amp;ust=142953642939144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s://www.google.com.ua/url?sa=i&amp;rct=j&amp;q=&amp;esrc=s&amp;source=images&amp;cd=&amp;cad=rja&amp;uact=8&amp;ved=&amp;url=https://zakaz.ua/ru/04820109928168/%D0%B9%D0%BE%D0%B3%D1%83%D1%80%D1%82-%D0%B6%D0%B8%D0%B2%D0%B8%D0%BD%D0%BA%D0%B0-340%D0%B3-%D1%83%D0%BA%D1%80%D0%B0%D0%B8%D0%BD%D0%B0&amp;ei=La0zVZutAsuZsgHv6oHACw&amp;psig=AFQjCNGc29thNIo3e0IeIZofVzqyQQ3aPQ&amp;ust=1429536429391444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ua/url?sa=i&amp;rct=j&amp;q=&amp;esrc=s&amp;source=images&amp;cd=&amp;cad=rja&amp;uact=8&amp;ved=&amp;url=http://www.tavriav.ua/kherson/yogurt-masha-i-medved-200-g-pitniy-zi-smakom-plombira/p2135738/&amp;ei=Pq4zVYeBCYaRsAGrrIHoBQ&amp;psig=AFQjCNHQrT57KFkSz5vE8nMRndylgp1-MQ&amp;ust=1429536702519542" TargetMode="External"/><Relationship Id="rId3" Type="http://schemas.openxmlformats.org/officeDocument/2006/relationships/hyperlink" Target="http://www.google.com.ua/url?sa=i&amp;rct=j&amp;q=&amp;esrc=s&amp;source=images&amp;cd=&amp;cad=rja&amp;uact=8&amp;ved=0CAcQjRw&amp;url=http://www.tavriav.ua/yogurt-masha-i-medved-115-g-polunichniy/p420708/&amp;ei=Q64zVdWULMHBOanegYgJ&amp;psig=AFQjCNHQrT57KFkSz5vE8nMRndylgp1-MQ&amp;ust=1429536702519542" TargetMode="External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ua/url?sa=i&amp;rct=j&amp;q=&amp;esrc=s&amp;source=images&amp;cd=&amp;cad=rja&amp;uact=8&amp;ved=&amp;url=http://produkty24.com.ua/content/yogurt-danon-masha-i-medved-115-gr-persik-malina&amp;ei=Pq4zVYeBCYaRsAGrrIHoBQ&amp;psig=AFQjCNHQrT57KFkSz5vE8nMRndylgp1-MQ&amp;ust=1429536702519542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www.google.com.ua/url?sa=i&amp;rct=j&amp;q=&amp;esrc=s&amp;source=images&amp;cd=&amp;cad=rja&amp;uact=8&amp;ved=&amp;url=http://produkty24.com.ua/katalog/tovary-dlya-detey/kefir-tvorozhok-yogurt&amp;ei=Pq4zVYeBCYaRsAGrrIHoBQ&amp;psig=AFQjCNHQrT57KFkSz5vE8nMRndylgp1-MQ&amp;ust=1429536702519542" TargetMode="External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danon-stick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Простоквашино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0200"/>
            <a:ext cx="4464496" cy="49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Історія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молочних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всієї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сім'ї "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Простоквашино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молочних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фермах зі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свіжого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натурального молока.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експерти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ретельно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слідкують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якістю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безпечністю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які ми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виготовляємо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особливою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турботою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традиційними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рецептами.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Простоквашино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–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номер №1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українців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вже 5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sp>
        <p:nvSpPr>
          <p:cNvPr id="6146" name="AutoShape 2" descr="data:image/jpeg;base64,/9j/4AAQSkZJRgABAQAAAQABAAD/2wCEAAkGBxQTEhUUExQWFhQXFxoaGBgYFR4YFxkYGxocGBgeFxwbHCggGh4lGxcaIzEhJisrLi4wGB8zODMtNygtLiwBCgoKDg0OGxAQGzQkICQ0LCw0NCwsLCwvLDQsLCwsLCwsLCwsLCwsLywsLCwsLCwsLCwsLCwsLCwsLCwsLCwsLP/AABEIARIAuAMBEQACEQEDEQH/xAAbAAEAAgMBAQAAAAAAAAAAAAAABQYDBAcCAf/EAEUQAAIBAgQEBAMFBQYEBQUAAAECAwARBBIhMQUGQVETImFxMoGRFEKhscEjUmJy0QczgpLh8BVDorIkY4PC0iU0U1Rz/8QAGwEBAAMBAQEBAAAAAAAAAAAAAAIDBAEFBgf/xAA9EQABBAAEAggEBQMDAwUAAAABAAIDEQQSITFBUQUTImFxgZGhMrHB8BRCUtHhI2LxBhWigpLSM1Nyg8L/2gAMAwEAAhEDEQA/AO40RKIlESiJREoiURKIlESiJREoiURKIlESiJREoiURKIlESiJREoiURKIlESiJREoiURKIlESiJREoiURKIlESiJREoiURKIlESiJREoiURKIlESiJREoiXoi8tIBuQPnRF4+0p++v+YV2iuWE+0p+8v8AmFKKWF6WQHYg/OuLq9Xoi+0RKIlESiJREoiURKIlESiJRFHcW45BhheV7egBZjbfyqCeo19arkmZHWY7qLnBu6hE55jkJEMMrdiy5VPz1P4Vjm6QEYsNvzA+qMeH7Lw/NE9/7uJRY6EuTfpqABb0rIOlz+n0Nq8MFWV8PHZ3+GSJT/Cl/wDuY109NZd4fVx+gVJYXbO9v5ULxDjWLjcXlkZbEllQZR6GynWvUwvS+Em+KPL52b7hp70sc0WJZs6/Kl5PHMQ6gpM9iNcwBHptYjbrXrRyYJ35h/3UfQrK9+K4X6X8l9fGGRV8RhmUWN9QfUXVt+xHXeoTYeUm4Hadx/gj2UmzZgBJuFpcVwhZUWNcHcC7u4OZjfQARlQth97W/YW104YyMFSFxPl9Rr5AI5sDm9qvL+FopwQEAkrbr4Z8UD62Pfqa1txR+9P3Cxy4WIGwT7H+VtYfhmE2YyE9yAg/D+tQfNPwr5oyLD7G/ktWf7CqkriCCL6g3UW018t6r/FPGrwK71f+DGzSbWOHDZv7qYkaXJzR/wDcBf5Vc2djhZb7LO6B7DQf7rdTCYkC64kj0+0G/wCBtUTJAd2f8VMRTjUP/wCSyRcSxybYhtO7Br/W9cdFhju2vZdbLih+b6qXwHMeKH95KvsIMxPzBWs8mFi/ID61+60x4mX85Hp/Kl4uamHxIX/liZP+5iKznCXtp4kLQMXW4vyK2IecYDusi+pW4/A3qJwcg5eqk3GRnn6KWw3FYZPhkUntex+h1rOY3AXWi0CRh2K3agppREoiURauLxioQpaxIPyHf61INJXCVTcVwdVvkIkLEsxkUyElt73Ya6D8KqmgaW21t1zGbxoE/JV0ofHQTyErGbW/dzKB7Z7gj0vXnfgHF2cR16D2JsLjs3PRacUk6EjzOALZWkVk7ajcG/qaqZghMabuN60K6C4d6248JMRrh4la2hy6eoIQEHSrx0XJ+s+Z+qsa/WyB8l4PDp01s4OvwBHFtLeUKCKHo43Rbfff11V/4jSg33/dZHxDLclkjP3vEXJe3UE2J/HeuN6KLjl0Pnf0P0VDnu3ApfRJK6q6sjKxsChQg9Dv0vpc10dEZHEAUR3kfKlAveVix2CN2DOFlXQKV6nygBQutyw2BvcVqhwRaQ4kkdxN+t2PZRLb5LQk4PCSPGhxTONGdFiAuNDcqoY27NcjrXtMmLBTCK78x+dhHhz/AItfRYW4ZgrHLHN8KlWkuwAJ0OUAfEM1jc7XG1HySu0LgPBcDUPCMATmbNHbdbSEAaDNqLjTbpc1IT4kAAG/Q+5KZQthuF8OUgxNMHW+gXIToLn9soQWUX+d6p6yQXm1B8T59nZdALdQt2HERICGGi3+8rMLDMTII/Kptqfe5rzcRBjXv/pSmuA1HpoP3QRx7ubfjqtiaLDSC7xZhoP7t/vahdBqSDe3WvJ/BY4m9fMj6lXDINgsWIxiaiNEKrYMSrkKOoJUWQgdzXWRYprsr5HgnYWR8zqPDRQc1n6BXgsf2VGJKxs2t8yvMwtvfTTuLX6Vc2DEg2CfQextSLYqqvZasbqHJuSSNi7C19rA6X+V6nJNiBYc9wJ0N8fJUuZCKDW7c1hfARgWJcITcLewvsbMBf5aVl6x9AN4bd3kokNGpCluCcRxSMBCWIA+FnLLY2sTmu1xrtU2yTE6OJd67d2w9vFWMceA0V64Xx0Owjlskh2Gwb2vrf0rdDNITllYWn2PgfordOCma0olEVc5n4eSwmAZlC5XC6sLG4YDqNSCB6VbG/LouFV9OIRAXSQsO4UsPW9tj6VeGl2y5RX3FY+RkPgZWbs17H9R9K6GC+0uEFQ7Pjt2SEn+GWMH6PY1a3LWv1/ZRIdwXyEY8/da56/aIgB8rlfw+tCI/u/2XO0p3AQzJEPGlVpOoWzadLkAAn20qp2UnshSHetHmHjbYaEyFC7FlVEAIzsd75QSAFuSbdh1q/D4UTvyk6bm6+q452UWFArxkS4hYp8IgKxeNO0qLmhQLnLAWLDKLAZrMxK6LetJ6PayMvjducoy2L4cKGvmAOaj1puisb8bhMUWI8BwJpGiiyT2xDm+VyqoRZemj6mw7Guf7e/O6MP1aAT+kct718l3rRvSkIpkMj4aATN9lsrNGUsoZrsgeQlipdCGS9myG4IrO7CvDBI947fBw376AHA6eKkHtugNlmj4iqu6SYmQPErSkYhVOVJRYlXGW4yuAAreXNYDpVbsJKQHtAIOml61/wBR5cQu5m7JJiyCD9ow/wC3jClZMMxM8KK0YBz4jMyWZtepudRXBh5NewTX9x7J05MNFLbz9v5WaDOQjCbCm+TK5RznaFcim4xdmORsrjXMDZtLVDq3N0LNv7uf/wBfou6c/b+VkbD4iyhsXHlXNomH3LWCsxM5JaMKoRrggCxJqGQcGerj/wCI3/wujx9v5WDGohJE+Nk84BKZIgCgXKwCOr2jNrlB5Li9r1JrZQQWhvo6973zjUc1wlo3+/ZYnxGBWUYl5MS8oCjxLPYqvwgrCFUjXYi1dkw0skXVPNt3oZR5g6uHiHBcbIAbH1WTGYvA4pfK6M9xa8rxH6Ei/taovZmbTvnXv9dU1PFeeH8CjWQZS1gOr512tbKTqLd/SsDMEXEvkAHIA5vMkj2AQtA1Uu3ClykC+bpc2UfIC1dPR8DiSbs8jXoBp7LiYXBZR5zqdwGYA+mhGmnWowdHsieTvy3vz1o+i6VvQMhdI0QZswKi18vr6W3raey2ggBVzqhTSiJRFzvnhPCxGZAFzKCbaXOoubbnStcEbXjVY8RK6M2FB4bmsK+WVbi262De9wP0rScK+rab8VU3pBmzgR7rMebg0kaRKcrNY+IQ6jtqAGX8ar6vKDnFLbG+OQW1wKnJ5yTZZoo26gxBhf5kEVWC3xXSCsM2IxS7TYT/ABHJft6VIBh4FRXkYrGOrKFiNxYtFiVDL7FSSp9bdaDqwb+Y+iUVLrGxUXIRtD5WzEG97XYHML6HTUaaVCxfNKWnh+HCN86smfIBfwIwxcA/tGZEViSSDlBAsthuTVrpi4ZTdeJ25ak/Vcy/dLFBg1hVvCkgjJJaQmFArNksCwQpbz+Y3ubEgWvR02c9uzwGp01774ae6ZSFqycKwxmWZ3w0hXYyM7sMoJ8peZlX9o2awWyjQX3qwYmQMyNsDuoD2AO3fqVzKLSThkby/aG8J5yoTOsrFQgWwyKXNmzXF+zN1NcE5DOrGjd9hfnp96LuXW14l4UhhfDrGkUMlvEMQCte13IGQqbsqjU3KjcbVJs7g8SEkuG16+HH7K6W8Fs4fAwwoqQxlQqhRZVBNurH7xJ1N+pqp8kkji5537/kpNblFBesRw4OTM6NnC7oSXIW9hlFkJ1qIcW6BcIChX4W0l8nD5LE3LTYkIT65VJP41POeLh6JQXleWgmr4OBR3bEO2vsXGv+tRzN5+yWpXATlCEZIkjAsGjJcjsALHT/ABVW9zeBtLPJMXxyOMn9qp7bD/X8Kk1jnfC0qDpY2fEQPNR8nM7Non1tb89fwqf4d/5jXuqDi2fkF+y6DyvglSCN8v7R0DOTqxJF9z09KxP+IgLYwktBKmKgpJREoipfPuELvFbdgR9Df9a04d4aCSsmJYXkAKh8R5aa9w3nNhbp161rZjRdEaLC/BuqwdVW3hYEjKdDY6HQj1rdmBFgrFkPJZMPjXVs2YnvreqZYQ5tVS1YbFOjfZNg7/fcsHGcU7yXADr5WIPddreoqpscgbot7sTDm+JeEx1lzRAxuNmRsnW9zbUH01FRMr3DUq8MCu/KvMeLlibWOZo7ZifK5vrfTQ/QbVne3iFY2tit+XmOW9sgB+n6VAFTDAo/GcZDG82Gil2BLIpIG2py3trUs1bLuQL7FxLB9eHwH+U5a51h5/JDGtwcQwoIePAQrp1ALA+4HS1dD3kbrmQLO/MhCkmJVUDe9tPnQamlwtAFlaWF54TN54jbuLH8K0Ow0laLD+NizV7rQx/OMkjHKuVRso6j17fKpswjuKiekYwDQJPBa7cz4g/CAPkT+dWjBt42fZZZOknnYAe6134riW3c/Qf0q0YSIflWV2PlP5/SlhyTysFzOxPS5P4VPIyMXQCrEz5DVknxXqbhEkerqRrbbrXGyNfsVItczcUpnlnh5eQC2357D8T+FYsW/K3xW7CMzO8F2VFsABsBavJXsL1REoiURVvnTRI3G6sfxH+lWxCzSpmNAFVOXiKlo9tbA999R+NWCB2vms5xDbHfS9cLxGIM6Bivgs1iqAAKDcA7ZtDbWvBjlmMoLjYK0Bz83cqTjuaYpJXXG4Tw1zsEnhBSQJm8pZW0lFrEm/XQV9lHgZWsBhffMHUfws8rYpDThrzCnoeUc6o0EiSxuuZXGxH6HoR0NcGMaLD20RwXly4GYO7JtVbm7lRo7WbKWPm6L/mquRscnaatWEnkjPVTbcDy/hTX9nWCWAMcxLNo+tyuW9gb+5N+t6yyVVNC9jKQNVM8RljeYJGbk62vrpubVEMOWypjQarDxnCpEbeIgzAWzOFBOt9/ekQLr0XGm1qQ4RgbmMNpcEEEH1BG9dLGnipEpgMYFLI63Oa6lAXBv924Fgw9T+VI4Hk5WqmeVkLM7zQW1Ph2lI8unRQL29+5r1IYI4RZ35/svlMT0lNiXZWCm8h9Um5bkAzGM29qsbPETQKpdDiWtstNLSbh2RjdbE9xVwLSLCzPe9ujtF9+zCuqPWFS/BeXDNdmOVBptqT6VjxOLEWg1K9HBYJ0/acaHzVlwnC44B5dDfc715csz5fiXuQ4eOAdlR+NkjdQCRYXOvvUmte06LjnRvFFfeSIAZRbuXPoF0W/zN65iibU8GBS6FWJb0oiURKIoXmyHNB6hh+o/WpxmnKuUW1c64hglKZgdRa4/A2+tejDKQ6ivJxEQLbC3OFYUyssinJKGUuD5VlsQSykaBiBqp0vcjevDx/ReWbrYTWt0tGHkMgs6O08+8fUKtycM4xHK0a4Z5YhI/hh1RlyZjlAbMCFKaWJ0DHavqWyYFzcxfRrWr+Vc1e5j70CvPKXC5MPEwlyCWSZ5THG144s4UFFPupaw0F7a715+JlbI4Ft0ABZ3NcfouHTTitjjWFEylLXGx661GKhqVknJdo1UmTlqVJCIxnAHUlCPQEdK1EMcM10owYyaE5KzAfei2MHwNzaVcPKjIfiUhj62O5+lVyvyHKSCvSgxrJm3RHiF9bgQncSGQy20IJGZPQrpl99qgJA3YUtLXgjRbK8sRxnNlBAtcZt79Lbm50rhlJXHS0LJVs4VwCEAM0YDEaKDog7Ad+5qszyN0aVgkijxBDpBfIcv5UxHhUQaKFqove46m1JsMcY7IpeJplBFzRrCRoj5Ggi1B8WijkJJGuwrbAXxjReVi2xTOJO6rYTI2wNu9eiTnavFaOrftakzxxgoVVA/Wsf4RtkuK9QdIvyhrRS1eIcUlcbZQKlHh42LsmLlk4UsUPCzo8jX62/IGqpZ/ytC1QYc/E8q0ck4cB5SOgA+tyfyrBO66Xp4dtWrbWdaUoiURKIo7mCPNA9za1jftYg3pZGwQrnHFtM2muW9rbm3+lRHSTGQnWni68Vhnw9yVWhWlwjiuaMkEHQi1+q/of1rQMY12HMmgeATXh3b0sro3Ml6v8AKaHqt3BY8sLJI1rC4zHT5X2qzA46LFlwy04H1HA/uFTiIZoAO0aPfseSlYca4y7aem/vW4xN1VIxEgruW3HxF9bL1vVZhbxKsGKk1pqy4SXOSWOX0vvXHty7C1KJ/WElxpS8bgKFBtWUgk2V6DS1rQ0Kh87NmxkcOYYeMQ+NLigLyBc/hrHD3dmsNifMLDvMPdVcFDI1pzA6/e6r0vNPgsSyYueOL77yRGSNTpd41bMl+72PTTarmTtYDTfHWys00M07hcg7hRAKuXCuLePEk0TsUYXW6lTvbUH1+VXtDHC63XnvM0b8pOoUq+JmIt09qrEcQKvdNiS2lrTmQbmrG5DsqJDMB2lqMD3q0UqKdzWB4ajFOyVuaMgjbTuXXwOYaeKK94Z0U6WJ81v8JAb6E2rzB0tDK9kYvtkgeRrXXS6NcV6LMG6K3kDT6/svE2KuToL/AJVtYWOcWNNltX3XtarLzuRutaDF+K5jzXy+ZrDQbC19r67V5WO6Tiw7f6QzOOncPHn5eq9WHBzPYJJNGnbmfDu71ceRIyIXJFiZD9Bt+dZ8O9z25ibtbsoboFZavRKIlESiLW4kt4pB/Cfyoi59Jh7Wym2UWAJ1K9Nfnb5V85j3ZpCXDf5q+PQaKPw74eEMmfKu5jfUKWNjlNr39K8iQTSODq15jjXNXMaJHZRqtbC4JFfMkjlGISy65FOlzft0vWluLmYDl7Jo3wvu8+5Vz4TUBw0tT+GwrWGVhJ67G3S49q9rDf6m6tgjnYSRxvUrx5ujXF5cz0WbFY50UFlygML3A1G5tXZ+nY3vjMGbQ24aajlv/C7Hh5KcHgdyrGO5qlgK+PhVs48jxyFVf0s6mzjYre+h6V9fgm/imB0TwSRdGwaO1b2s2KwRjp3A8aUNj+dcS1/BVIh0/wCY/p5mGVfkp969FnRxq3mzyGg8zv7BZ2sYCNz98v5UCcfiZrNiZGZxfKc5uoYeYDLYC9ulWYfAjJczBfcTt6q57mNNR7d4C0ocXiI8Z4yBSUjKKHClWUggqwFrghjv9axzdHSOlc6NtADTXc+eytDojEGOO5s9yvPB+ZsbiSkMEEMUpG+rLGikLmsTlVRcaeY6gWqmSLqYg6ckON9kfvsowYJsklMNgcfvVXXhGPcQoHkMrXazsBmcZ2ysQosLrbYbWrx58VBh48zna8u+vZdkLjMY2DQGvoVH4Tiks0uQgkWYm9hlI27e3rXi4Tpd8BLsQ62nkBfktOJwRkaMg1Wbi0phjZza+wAOZrkgC2lvn0qOI6ddiwIoQWcz3Dke/j7FVwdHGN2Z9FV+HibrG7ZWI6WGZr2ve1yB29/as0E74MzInUXaE8t9u/73WuXDCR7cw2+9Vp4vFXSNt2Zmby9NdR3Juo971SxpDiOA5/enNTLQbHNT+Fw8ZUs5N8zDJsPKSNep2rK+eQXG34TR8VCLBt0c42VjxGJWMMy6ljoOg00C9hpe3vV0QdKQ07Behfwh22yvnJ6/+FQnUtc/iR+lfS4duWMBUS/GVNVcq0oiURKIseJW6MP4T+VcKLmePmuw6EXv2tbp3FeDi2Ur4zZ1VV4rhpTiGvl8OQgZtbDYgOBrqw39aysfG2PTcfenkrmwnNmBW9gX8PODlNjlurBhoRdbjUH0IHSsz258rvnovTdb2C96VoixgRSbjXb+Yjb3/MWrG6MvcAvKeMgJUVxfiviAK1l+Kx1NgVOtgNRe31FaYcPkde6oLs26geZeNSpC+HbKftH7QnTMiE+cW1F3cEgjbz2tpX2v+l4fxTaIOSI1fPiGjw491BV4nEmKLLxN+XeqmXsRobak/IV96XHMBS8KhRKnk5ancL5UuuHzoURlDXAlLyyfC65bhT/EBYEV8Q3pLGDGBxusxv8ATlvbxr3HJaS15cIQzTXXhXDXn97KJwGDeds0QzRpkMr6+HGhN7ysNEFg2p7EmwBI+qx+OZDA9rHDPWnj96qqKB7zt6/fNSfFOGz4YxytlieZpinh+QW0P7NQxtGFky765gNRY14nQ2fE9bDPdOogXZBFgkHWtwR4a7q5zpIz1oGXWq05a3XAn910vlzHCbDpJGoUWysg0CMuhUW6dvQivzbpPAvwWKfh5TZad+YOoPmN+RsL2IHtcwOYKBUimDivcxKG7kXrCZJKrMrdFrzcVjWTwyAPLmubWFj9fX5VJmHc5ua9LpRzi6URxbmXDpcZs5tc5Bm0F9LjQe177VrjwsjhTRQ79zy+wtkWCmkbmAod+nz1UTxMiSMSwMAxAKki2xBsw3BBBHpc1dDcbjHKNFilYWkg6FaWA4oCChuGznQ7kk/rpV8uHObMNqVkDmEAHQrLLBIZF8oKgE7jcjQetiATV+GLKoHUqxzGueDwC63wOLLh4l7Iv5XNe+0UAsLjZJW9UlxKIlESiJRFzDimGt4x18ouLa++m4P+lePjviaO9WN+EqCw+J2zFQzEhdz3tfS+ljc+leXNDbiRsrosSWUDssUPDlULPkaPKfOuZTa6qx1OrKUf4Wub3Fyda0uILC27vb6Vy8V6s2KzNomwNQdvlxHco8THxG8OQmM/DYm2Q2IFjqLbfKpZOwM7adx8V4jpM50NhTGGkjXzMLtfcknX9axyte7RqiCAqzHFJj8XLkIF2cs7EhIoYzlDOewUDQblrdyP0XouWHAdFxNbqSLNfqOrr8LA9FgmY6WY3oFeeE/2c4R0zAviO7tOIkv/AArErOPZjes8nSM7jwHgP3tXNgYOC30wmFwckMU0+TDLdAjTyNAsg8yq7SMEvluBGQdOgsKwd6tUVzLy7w3ESzYlMbPHG9vthwr5oMoUgeKQCFJFtPNv8Ot6Cl1S2I5ewRES4SGKVFCpKvhmZfCRWKGUeIuZgT2ZyTtYGpCxquL23D48IyvAlo5yc6wu2RWRT5ljY3Q/dKANsNAV18fp2PrmNkce0NNeIOtX3cPPnpOKm6D2UpHxJGA3I72v+VfJmJwV4cFV5x9onKuGSNgwNvKz2sMnmva9xa4tp63r2MPG1jRZs/eyYWV0cwkFX3j3UfG+HEZLqsLBYpFXxGkZ1fzAhNLm2tul1PetQa5putfvivWxGNIOslg3wAKif+IuSxXMAToH1JHS9tjbtXHRNJ11PcvCe/M4u5r3wbD55fFbZVLAdSblQfa4P0qOIflj6scdPqrI9O2VMeKXCHKfO1lPTRrX9R1q/DYVzKedjopmZ1aLsESWAA6AD6V7azr1REoiURKIlEXPuYvJJI38w9d76dx6dPnXl49mYKxi59jcT5sig2Gmpv0Gljpodj6+1ZWs0zOXCmFgjMh8QsysPgY6DUNpoApDKDoKhI94YMgAI4j077071xrQbB25KfmwkKhXSNTlGq372ClhfUC+/SsLJJXEtcTr9mlY9rA0ZQsMfDc8i2BC6BmykLfqUzHvsOxFWmbKw3v46+appe+GcuRScRw0rHxFDDMtlKgpHKy5tL3zKvoSK9TovGvr8MQK7ThY14bHgOK4Wi7V44nhXaW7PKzvcKkDtCAim4zOCL2DAs7k2zWRbk1664o/mrl37Zg1w0qHPA0UhELC7J5lYxlktmIzmxXUrb716HVSbXFVDg/9nYgmGIjeWWOJJJMskeQZww8DykLnYDMxBGjRrtmtQADVTka0bG10heKhEMwl+0YTLnzqA8kQsTchB+0Qj0zKf3gfIVag5uJZ5RNiUMEdiiKzI0ZZmsru6E2ZlCgX0sd68XpmPESMAjFtGprfjw5eHmpxlvFZcdxBUvXzjIi5WlwCj8fxBkFyQDoPmel+una+9aI4Q7ZV9YVH4pUbKH8srAbILgWIsdtrDS+3pVjMzby6gd6iXWq6EDlrG42B+G7WvrvYCxJ9vWt95ALC6xuZbMYWOMID53C6/vEnygdt7C+m9Q1e/Mdhf3/hTcAGgK18tSriTEoUgQOq665rdR9DXvYV56oAjbRQGgXSquUUoiURKIlESiKhc4RkSv2N9h1y31/Q+9ZMWzMyxupsPBc+8RA4YggqfMP3gLXH0/SqME2pw140N78D96K0UVk5s4eI5lMN2R0DIdxlP3b+h2/mrs8bY3kVQPz4qkg7hYuH4lypUqxFtbAmw76bWPftXnSsYDmBUwLFFS+EOVEFyS+Z1sC3lPkiDg7CwvcHoKzPFuJ5UPqa+Sg6r7K0cRxAwZcREy54pIwEC3MpVyH8RlusS5M1mPxG4FwNfoeh+jjLKC7cg1rVWNz+26pkkDW2V1jgHHYcXGJIXvtmQ/GjfuuvQjvsdwSK2yxOicWPFELrXBwsLlvMXNE8GPxIw+KYpmC2YI62VdVGZSSFZnGh73ua9zA9HwYjDhzgb11B7+Wo9lknnfG+ht3qW5H4u+LldZYkmlUB4xlCQJfR3ksCC+iBdCbEhbDOax9I4JuGLchNG999PIc1Zh5jIDfBdHwcTLcssQJtrGpW++jX7dPc15q0LjPM/C83FJMMD5M6iP73ho8aylUViBYEsAoI6C1fQYLEHD4Iytbep7uPHmNfvdYZ2Z5st/fcs0WMhjlSBJJXCmxE0ZVlKHzL8IuLXsNxlI10r5LpXo6QN/Fhga1/6aqztQs1fG+K1se28l2QpVcTeR2BuEFwyjMFzAgDMTe5JubDpavnyzsgc+eitAURgcf4om8l75PDPQWvqw1zMQNOmp02r23YTDwNyntSO0A7zx7qPPy4pD27tbPGOHRxOozM0pX9qQdATbQfIa13GYaODDtre/Xe9OQOyva0Va0JuDy+eQsAsbIP8TbKP5QRc11uFLY3XwF+116fNQLLdqV0nlXCxoYxCPJqw1uTcHc/OtwAoZdlE2rlXVFKIlESiJREoip3OS2ZjpbKpIPbzKbetMubTw9iug0bVB5n1fKFsxWN9OjAFGt72H0rFiHuz5AL/Npvt/Fq2tKTgmGTFJ4UmZWS5RlNip62/hOhttV02IidhTNNw003J4V3nkpgF9c/vVecFPNiplwmBnMccQzT4vbMw0B3HkLCwW/m13A1lg+iIMLD+J6RjD3v0bGdmA8/7uZ4GgNbIofMXnJEdBuea9zRySyiCRfAxaSJ48IOVZ4g3mfDtpoRmJUbi9utUu6Pw+CJmfb4DeV2/Vu4MlHIcH7HS9ELs+g+L594Vg4nwpJcO2HULGumQKuVUZTdfKNhpY+hNejhpzDI2Vuv1B/hUPZmBaVy7iWCeF8siMkh8oOXWx3KN95QNdDX1DsRFPF/Tp5OwNb94O1cV54Y9jtdAul4Li+CdEjWSIoihVSRQllUWAyyADYdK+Ykwk8R7TCO/wDkL0GyNdsVv4aOKM5oDDESpUlAmVlbcOFIzbXBuCNbHU3pc9x+Ik+NqQFbLHjOfkwcKRspmlC5Q4xCSIzAfFKxcyJffUb6AnetOHwr5nV8I5kGvl+3iovkDRe6rPLGCmxGJOMnB+IvmK5Q7kWXIP3FHX+FRc616eOniigGFiN8/n6k+iyxMc+QyO0WPmHhfi4ySXMIoIzE0szaKHUKWVOruVAWwvrv2rA/FsGC/BgdZLJeVg3q/icdmNBs2fJXdX/V6w6NG5/ZbqYvFrGMRBggeHakqQpnkQaGVtc1+o0sB6ajzndAYJ0ZhmmIxB/MLyNP6AP0jYk8ePBaRiHg21vZ9/FTOHSGSHx8Oc6kFlsPvdiOjA731rNgo2MxJinjyTsFEWSK/W29wRxGy05gQC34SobFYFkB8Qee17Hc3F7/AO9ris+Kw2ImkzyEAEho1vc1Q8BqeeqkKKl+IcNLQeEDYlgzHuepr12RsY0s1IN7myb71Vms2VZOVIgHCjZI7D6gVEilW5Wl72Nt7ae9cUV9FEX2iJREoiURVzmmMFluAQVN9AfhIO3Xeg3RUTmIFZopQL2zKTv1zrf03qAa4TMcO8FXNUn/AMMikWQqMnjIytl0tnGpHY60mY4NHVgZmuDxexLTdHx2vhuuh1aHwVZ4Cipbh0sYQRsZZ1Bu2PbNbDpH3QmxI2AW371vQnm65v46Mlwd2W73H+oO5OFlo8S7chZmty/0zw91aOO8unExujrCZzlaPELJ+0XE5j4qC2qxRIqi29lv8W2TC40YZ4INg6FvBwrW9a57ihwsGlN0ecKGm4xNg3jixNsWkkeeLEQeZ2TYll/5lu9wbG9zUv8Aa2va6bAPEVHWOQ/07P6ToWXrpVWNgoGUghsgvvG/mofimAOMYSwYlMScoAjJEUiaXfw4msFUt0uToLs1aMH0l/tttx8DoyfzgZ2+GZt6cdvEKmaHrv8A0nA1w2URNwTEpo2HmH/pMR9QCK96Hpro6XWPEMP/AFgH0JBWF2GmG7D6X8lgHCJW2w8p9oGP/trQ7pLCMFunYPF7f3XBBJwafQrfh5WxNszxrCnVpnWNQPUE3/CvNk/1N0deSJ5ldyja559QMvurW4GU6kUO9TXCuJRYdFhgMuNxGY2ELyrBYgEKQSVYDKdVXa+o1rx5cFjMU8yyAYWI86dJ5NGjSe+yOS2texjQ0dt3t5rZi4JiMUYJ58s2YJNFhF8kLQlrTKLkWkXOjG+97EnW10UmHwLX4fCNLbsF5Nvc4bEu3o0R3XYqtRY6Qhzz5cArBjcOmHlwwGJTDnDlhE8jfsZsIT+0iOtvESwXe5yqevlyRufKHgsz5uIFkO1o6A8yCNjdaEBW6CtaULyRg/8AxGLnhJXBu7eCuwfz3zqOgABUHqDbpVvSbmyy4eIi5Yhb3cWgtpsZPEusOI4VfFIQWhx4HYfMrc4xE7yucrZfIuciy5dzY7XJ6DsKyyQvfPE78rLPi7Yadw4+K0sIDaUuavKqUxyovnkPYKPrc/pVZUXKy1xRSiJREoiURKIoLmlPKhtf4hvbpm3Go+HfpQbpwVR4s6qhaT4bAm+v5bm/arGXdBWtdQtYOF8Yic5FYXy5sp0bLfLex6XFqscwjdcBDtlscd4KuIVGVjFPGc0Uy/Ejb623U9RWdr5MO90kbczXaPZsH94PB44HjseBQgOFHStjy/hU/luBsPNjYcVKuFxGIhYRzyaxklrysr3AOcW1uNtri1exPiIsXDFPhRnYw0WgGxVU1zaJFURRB97WVgcxxbJoTxVt/wCJCOCF+HxvJ+1jw0RRQWOHw5zzWLaKZCri538przRCTK8Yp2U0Xa8yBVga7us0DQsHS1cT2RlFrRi4ZgcdDEfspilxOJxCxuD51Cs8rSOBYEAAgKQbGw2rV+IxuCcWiTNlDb1OWjloAdwO4q6J02VeSOQXVX6rFJy4pUzYLG4xYfs80ijxHuZIGCspFx5ST0HTTSoyYiJxyYrDxudYsuY3Y9449/qEyOrsuI816bluZpDEeK4kOZDFGvns0ggE5zFZNBYn6VUx2CZ2xgotNT2W7XWljTlx8KXcj/8A3CtTg3K0LLgcRiC0xeUxzrI5ZV8RnihZSdbeIgGu+ats3ScgdLBBTAKIyjLoNxp3WTyy1sVEQig52qmODweCEjhRUdhJFYeW+MwUhaPN6zRZrnqo66V5+Ic6Ul73WRR56OF/8TQrayrGgN0AW3zBzDBhxDZsiiH7Vhjb74c5oT2DpJk9LHsKjhcDPPeTtagHuuzfgK18BzKPka3fRVvBcHbGMZJg2H4eJXmiw7kBiX1ck7ohOY+zG2mtaZcd1X9DBEOmrK+QatZWwHBz6oeQLtdFFsRf2n/DuBz8e5euYufkhAjw0OZALB28qWGgyIBe3Ykj2qqHBtgZXmeJJO5ceJPFTMtnRR3CuaDijYg5l1CgkqRexIHSxI+tXU2tFdE/Nod1eVa9vlWUrim+R5M6SyDYyWHsqi31uT86i8UaVV2rLUUSiJREoiURKIonmRf2ans6/jdf1oi5nz/IVwisOjrcDQfeGx2F+lWxmnLp+FVHA4gM2YSBJLDwiR96zZlv6i3lOh171tIBVINK/ctcb8SJTIuVtmW97MNDb06/Osz2UtQ7QsKQ4lhYpkKSoJEPQ7g90YaqfUVlMLmy9fA8xyfqHHue3Zw8dRwK7QcMrhYVbl4Ji4YZIcDiT4Mhu0LkJIL7+G+xv1tl+tah0pF1gf0lCQR+dlujNbFzfib52OGyzuwz2ioj5HfyK08Dx9sLJgFxGHlgjwscsUhKmzGUAGRDax2BsL7kC/XeIIsdHM/DTNkLyHDKRf5rBF6HtaXyF1wp6wxloe0hS2F5twuHjaLDTEjD4bLC7prLI8md7DLrYKup3ue1UydG4uR4kkZReTdcNt9TV2a8O9T6+MaXspmPjmFV5jDjMKqyYmOVg7jWMoqzgdQxyt9axHC4hwDXRP0FfCe8jgdBdH5qwPbuHD1UPLzhgIkGGiXPEUkCsiHxEdZi+HVQ1rqLlgelh3rUOisdKx0rxTr/ADaaG+0T6WONnkq/xEQIA18FuzczcRxX/wBrhlwkZP8AfTjz67lVI0Pya/esrpejsO7K+TrX/ohGbXvcNB36tpTAlf8ACKHN37LVwHLMUB8WZjiZ7k55B5FYnNdEvbc3udjtauSTYvFt6t1QxfoYe07h25BXDcN34kqyOBrTZ7R5n6BaPMfEnZ1hEZkLoX+PKDYlVTbUlrdQK14eFkTQ2MAAcBwSdx2VH49KSCrCzA6i97HtetEnwrMN1tf2axH7Ve1xkYHsLkEH8KxV2StEe5KvnMfEfDTIvxv07Le31Y+Uf4j0rjG2bOwXXmtFfeTsEYsKinU3Jb3J1rO42bUQpuuIlESiJREoiURR3H1vA/plP0YH9K4V0LnfMYWSExPez5gCbaEWZSD1APU673q5o1U2NzBcpDPBIVZdVOxHb/d71ex2XQqhzaKun9n48ZcTlXKE8NhqTdmzh9T7LXZHjQq2E1orKJiK5S00sU/Go0aUnwhDBMkMzOZEdXuQ5jVVcSg5SR8NrajqNTMI4htXmcCRVEd1k1Xfv3LEcRqeSkp8ckTiJ8REjnaN5Vub7WVj16XtevMk6KhxI60w3/cAQfVtFaOvaNLWti8HCWyyQYQvuQ4jR9diRmBF/auR4KRguGaZo7nuI9wVxxhJp1X5JHwfDf8A6cHvlDAddTew269q6YsXscXL/wBwH/5tcyQbhrV6mmWGwjGHhvbZoYyQdrXa5B6GoDoiKbWUPl/+bnuHpspCSJnED0WWfjGHgNp8RGsgALKzlnAIuLhQSLgg+xFboMFJlAgjpvcAB9FCSdgOpXnF4hZVjkRs0bqGVrEXU7GzAEbda5kLHFrtxorIyCLCh+c8NLHLh54kLwLFlbKhc+JnuNB3DHfTSpQP3BVEjSTfFViblWaaxyiCK7M8sxNizsWbIPikIJsAO29Te9tZRquNjJ3Vo4dh4cFDmVTkGi5v72eQ7e3XQaKBVNFxyj/CudTG0ovl9GxWL8R/MqMHc/dLDRVX+EWygdlbrUpqYzKFQ3tG12fgwPgpfci/+Y3/AFrCpLdoiURKIlESiJRFq8UjzQyDujflXCuhcy5nX4SbfEDp2YdfXTcb+9Xxq2LitHF4VWCriYPEUDyTJo4XsSNx6HarB/aVIsa5TnBo4IImSBGBfctqT7+1QdmJ1UMlLy2Ba17VMOVocFz/AJtwchk4m1yIoZhIQRozzN4aEeuVmN+w9a+jwUjA2EcXCvICz7rxntJe7xUxxxIjLxjxQmYxYZos9s2y3Md9dRl29Kow5flw2Ta3XX1U5MvavdZuFYGPEY1RPGsv/wBNw72kF/NkhF973sx19ajPK+HDkxmu24acrK7E0OlAPJeOa8C8MzwwoFTiSQpYCwV0kVWsOoNx8pDXcFK2SISPNmLMfUffouTNLH5W7FeOO8LBx00EMEcgGCjRPEcIsICRqstyN1003OapYeesM2R7iO0SaF3qdPNcfGTMWAXp9lbXE8MqRcMTys0eMw0TSBQC9rX1IzFegB6KNBVEEpe+d3Atca5fyrpYsgYDurbxOIvc9e9eQw0tzTSj8NhpxcJIQLXIBttrUy5vEKRLeKSQRon2idyVHU6kkbKo6sToBXLJOVoUHSZdFSePcVfES2AIY+VEXUxoxACr3lc21/QaamsEbfr9+yyklxVu5ewAgjWMWzHMzEagkKdtiQLADva/U1gkdmNq/LlbS6dhI8qIvZQPoKpUFmoiURKIlESiJRF8ZbgjvRFzXjEJkw5W3mQLY+x2PapxmiCrIz2lr8GaR1CjpVj6BtWOoaqvY3mplmlVTZY3ZBawuUJVifcg1dGwEWVne8kqS4TzzewlXMvcaMPl1rrsOD8KgJK3Vklxys0CAo0UucXc5lIVUZUjUnKXYEkA3/uzp2gyMhrna2K2771PcPqpudqBwK0ONTYYuftOFExjheVHZAcyIiOyoSAPidlyEkDLtrWnDtmy/wBKSrIBF8Tf7XarkLQ6nNWU47DLigxjYYmTDA5xY/svOwXJ4gFwMOfMEsPKCReudVM6Gg7sB3vprdf3bXzTOwOutVptxHhwk+3WYyOSqyXzDOIoyQi+LkDlZAtwNw+1rm7qsWWfh+A4d1nfS60v0UM8V56W6J8KZsRIkbtPGYsNI22YvKsUSAGTILsFObKLAa6m1UmObq2Mc7sm3DyFk7X5KYe3OXAarBBxSN8RBCsX94izAuoYxsUmZSDqqsDFl01Nybi1q6cO5kT3l2xrTjqPbW/ZDLme0EKxLAAup+tYLV9qpcV48EYhWyqSRcC7MPvZQdz0F9NLmwrUyKx3qw01tuVW5i44zZSwtlBEMV7hB1dv3mO9z+ArQyMMF7n593gsb3km1J8g8FbJ9qlvme5iB3sdGkPqwuF7KSfvVlnlzaD7/wAKyNtalWbCjNOVGwUD/Myr+tZ3bK1/wrpNVKtKIlESiJREoiURKIqJikyysOxkXbs1xUhspDdaGElEUhGwN/lpofkbfK9WVYVp1C5nzVwtoMS77xYiRnRtwGZs0iN/EpYn1Wx71bCdcpVEra1UYmICHTMddQwA2NjaxNXh4Cpq1fOS8azqyRufJY7/AHWuV07gg+1cmy7q/D/CQ7grKkDWKuispDAhlDaOMrjXUBgADbewqoPrVpr+Nlc9rHbrfhZUDF1ChkEbMzsM0YLkKWdtgZX9dfQWiXuNa7G+G+n7BVmNoWhiJeHZbExsBewDSSWvGsRtkJ1yIo36X3NWtkxF6E+3O/mVSWR8VGcQ43hLvlVWLm7+S2Y5/E1Ekg2cZgQLqdrVcxmI0309tK5cvXilw8VrHmgr/dxDQACyKtlUEKAURiAAzAejHua51Jd8Tvf+VPPGNmqI4jzjM/lyKvuSx+llFXMwYGtqs4qthS0MBJGz3u7S/vOBt/CF0X2qxzS0dyiH53Wd1scG4GuLxTXu0MZBmY/fbdYV7C3xeg9RWXES5RlG6kxlm10hz/v+lYFoWty5HfEE/wDmIPkLsffauP2CScF0Oq1WlESiJREoiURKIlEVL42tpX/n/NQfnudN9L1Jq6N1Cp4MuZJTlawKMDYgjqp7girBmGrVcbGyjOGsJRLDKqSC+V0YeRip0Itqp+8rDUXFWyNFAqTgCNVGt/Z7h3byT4iLX4HjWUD0DgjMPcX73qo5hxsKkxKV4bHg+GZo4DJicQbK+ospA0Dtay/yqGbXbrVrWPeOQCgXAaBbBxGNn6rAvZBY29zdz7gp7Uzws/uPt9+S7led9F4j5VUnNI7u3cnX6/F9Sa4cW/ZoA9/n+y71LeJJW2nLsI+4Ce51P43qBnldu4/L5KQjYNgtyLhyDYAe2lUnXdWWswwy9q5QXLKjeNcLjkjIcGw10tmA/hJvY9qsikMTszf8qL25xlK5rhFcMwjF5WbwYh3kY+Y+ygXJ9a9qWQAWsLGm9F0ngOAXCRCC4ulyxv8AEx1ZifU/QADpXlPJcbW4NAFBVHmbm9ncxwsVQaFl0Z/Y9F9tT+FSyhu+6qc69ld/7NbssbHXVzc6nRQo1Puapl3S10aqkSiJREoiURKIlESiKpczpaVjv5Ua1r9SNv8AD+FSauql4mJWJU2JUm1aGkhaQnLvCnUyzE6FrW6+pPvf8KlJIKDVwkA0vHNXFJF8OCE5ZJiRmG6IPiI7HW1+gua7EwHV2w1VEriAANys/AuAnDsgUKY8vmNvPmvf/Ke1Z5ZnSHXbgOX3zU2Mawd6s6iql1ehXV1CKIlqIvAa4vYj33oir3GuMtGst0sQ2WLMRaQ5QwOmyA3v6I3cVbDHncAoPdlCgORcFeQz6lY1ZYyRuTrI59Wb+lbsS7TKq4WaZvJOYOLFYGIOshI/w9fr+tV1WvJXSmm1zVR4Rhy7rcE3YADuSfy/pUAPzFZtzQXdeRYFUKBusZv2uz3H4CsryS5WEUVcKguJREoiURKIlESiJRFW+aFs6sP3D7WB69vi3rrd126XL+YMeI8SVIIBsb+pF61R1Wqs62tKW3JxPw486sSr5QbbA30v1G9vnUwyzRVgc1wtavFpQMRhZz8F2Qn93xBYE2109NamxthzOY/lUzisruRV3wz3UHY9R2NecVNbAoiUReZpQqlmICqCSTsANya6urxBOGUMpupAII2IOxFFxR/F+KpCLkkmxsgtdj6D9SQo6kVZHE55oLjnBo1XOeI458XNlBFiSLj4VW4uqHqNAWY/GQNgAB6bGNibp/n74+izAGV1ff3yVzkxCYTCiFNZpAAB+6vr6n+tZQC9+Y7BbA3XuCr3HeByypEsYuALEk2HSuucCCFGVhcRSkuD8IEGm72sT2HYVB77GiMjDdV0LkeLSVrblR72BrM/dVO3KtNQXEoiURKIlESiJREoiheY2t4TdLsv1F//AG0XQuS89YM+Ix0ygKR0IB0FrDUXBH0rVFq1QdoVV+H44gmMnyt+BGoP1q5p1XWuym10DBcOTE4Z4ibMDmT1VtdPb9Krc4sda1OPPYqGwXMUuEbwsSpZV0WQfFYbBv3v92tVz4WS9oaFZzmj7wrLguZYJPhkH1sfodqzOwkg2F+C6JWlbv8AxWP96q+ok5KWcLUxnMEag2u3yIH1ay/jVjcLIeFffdaiZWqucT51AFkKj0X9o/yt5FPuW9qvbhWt+M+n3fyVZlJ2+/oqtNPLOxFiM24vd2HTxG7a/CLDsK1gBo2ocuP8fNVta6Q6ff7q0cJwEeEj8ac5TbQZSWa2wRVuT/vWs0jy7QLWMsQpRsXGFMhlkV7kXFwBlW+UXF+vbep1baGi514B2Vp4XMcmYnQ6rbYjpWaQa0rjRWZRr71WVwq88oQlYLndmY/IeUflVLt1nKnKiuJREoiURKIlESiJRFB81oxRLfCG173sQPzI9yK5dFSauf8AMGB8ZLA620voDqCA3YXA16GtDHUpuZmC5rj8FLHKVaKRTfQZCb/ykAhvcXqeYZt1TlO1LoeBglihiZ4yTlBK3yupI6X/ABU9anma47rU3algmxUEpKSBl/8A6qF+jAkfW1WBrm6j2XfEKPPJ6u4CnRvhOjA+xH6Gp9dWpH381U6BhF7LW4jybPCdyR6MR/WpNna7ifVU/hr2I9FoycsS7svzLE/pUs7DzPmujDO5j0UjwnlUuQLj5afjvUXTBg0FKYw7Rq42rdJw7DYKFm0Z1F8o1GY6AE+9qzBz5DWwUi8gWBoqNJxBFnkkKiQtdrs5uGvdVt0RddB6bVqArRZCSVA8V4szrZiC17swULfUkBQNgL6CqZZKFKTQuocOwRgw2Hhb+8SIeJ6OxLlf8IIX5VmBJ1K1MGizoK441upFdD4FEVw8YO9r/Uk/rVCoO636LiURKIlESiJREoiURY8RCHUqwuCLH/fehRUri/CWRteux+6//wAX9Ov5GuI+/krmuUckjp5QWX+Hb6d/lVwLXKehXmQsdSb1MUuilgkwytuB8xUwSF21pQ8PeFi0JABNyh+G/cW+E+vXrVhkDhTk0K+4vH4iSRTKt4wfMFPmt6X036da61rAOzuuBtbLNx/jLyhUgisB8RddCOwW/wCJqMUbW6uK41pC0YUlP/IVT1IkYL/l1t9amS3mp6rW5i4bK2Fkykl1GYIgsLKbtYbs2W+9z2qsyUNFCQW2ly+KdmNluxPRfM30GtUiRyy0r3yfymyuuIxK2KkNHEdTmGqvJ2sdQm97E2talZt1ayPmrqqFjYAsev8AqelHPAVt0p3gfBC5u2qjc9P5U7nu1Z3EuVbnK5AUVS+0RKIlESiJREoiURKIlEXiWMMCrAEHcEXB96IobGcABHkII/cfUfJtx871ylMOUJiOEFNw6fLxE+o1A97VIPI/lTDlrfYyfhKP7G39fzqYk7lLMsTYZh9xvpf8r1MSNXbC8he6n/KR+ldzt5rqZR2/6T/Smcc0tfbejfJG/pTO3muL6mHY7I3zGX8651jUzBehgSv/AOOO/XS5+gF/rUOs5BczLPg+Ds5NldxpYkeGn1OrD2vUC8lRL1YcFwEC2ci37iiy/M7t+A9KioFymlUAWAsBsBtXVBfaIlESiJREoiURKIlESiJREoi+E0RfRRFrz4GN/iRT6lRf671yl2ytU8Ei6Z19pG/Ikii7mK8ngo6SSf8ASfzWiZl5/wCC/wDmv/lT/wCNdTMvQ4KOskn/AEj8lriZlkXg0XXM3u7fkDaiZitiDBRp8KKD3Ci/13pS5ZWxXVxKIlESiJREoiURKIlESiJREoiURKIlESiJREoiURKIlESiJREoiURKIlESiJREoiURKIlESiJREoiURKIlESiJREoiURKIlESiJREoiURKIlESiJREoiURKIlESiJREoiURKIlESiJREoiURKIlESiJREoiURKIlESiJRF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1438" y="-1790700"/>
            <a:ext cx="25050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://ua.badgood.info/photos/notes/1/15/14333/14333_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25015">
            <a:off x="98989" y="3568466"/>
            <a:ext cx="2277342" cy="3403024"/>
          </a:xfrm>
          <a:prstGeom prst="rect">
            <a:avLst/>
          </a:prstGeom>
          <a:noFill/>
        </p:spPr>
      </p:pic>
      <p:pic>
        <p:nvPicPr>
          <p:cNvPr id="6150" name="Picture 6" descr="http://відгук.укр/uploads/content/2015/02/149151cab3e7d1c2fb5292c8bccf053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67080">
            <a:off x="900032" y="1618236"/>
            <a:ext cx="2300103" cy="2300103"/>
          </a:xfrm>
          <a:prstGeom prst="rect">
            <a:avLst/>
          </a:prstGeom>
          <a:noFill/>
        </p:spPr>
      </p:pic>
      <p:pic>
        <p:nvPicPr>
          <p:cNvPr id="6152" name="Picture 8" descr="http://izhevsk.ru/forums/icons/forum_pictures/005731/5731825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39771">
            <a:off x="2120321" y="3069058"/>
            <a:ext cx="250507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Растішка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0200"/>
            <a:ext cx="4536504" cy="52578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Растішка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серія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натуральних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кисломолочних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шкільного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Растішка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виготовляються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свіжого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молока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із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кальцію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комплексу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вітаміну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D3,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здоровий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раціон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нормальному росту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кісток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тільки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й дуже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смачні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вам не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доведеться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довго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вмовляти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вашу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з'їсти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ще ложечку! А ще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Растішкою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весело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цікаво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шукайте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веселі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іграшки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яскраві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магніти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упаковці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5122" name="Picture 2" descr="https://encrypted-tbn1.gstatic.com/images?q=tbn:ANd9GcT_Cl1aSaROYnTcujv24AvuDRqX-H5urwcNPhoMHG3cpQkKeGMH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52171">
            <a:off x="1075581" y="1925558"/>
            <a:ext cx="1551564" cy="3095253"/>
          </a:xfrm>
          <a:prstGeom prst="rect">
            <a:avLst/>
          </a:prstGeom>
          <a:noFill/>
        </p:spPr>
      </p:pic>
      <p:pic>
        <p:nvPicPr>
          <p:cNvPr id="5124" name="Picture 4" descr="https://encrypted-tbn1.gstatic.com/images?q=tbn:ANd9GcQo9MSf2P8BgPS5LWW6OFOE0CWZNDurqKZA42qxumMbQgycZOM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37112"/>
            <a:ext cx="2895209" cy="2420888"/>
          </a:xfrm>
          <a:prstGeom prst="rect">
            <a:avLst/>
          </a:prstGeom>
          <a:noFill/>
        </p:spPr>
      </p:pic>
      <p:pic>
        <p:nvPicPr>
          <p:cNvPr id="5126" name="Picture 6" descr="http://murzykaeva.real-com.net/goodspic/5/37/460375/thumbs_700/g_image_4f8662145ead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BFCF7"/>
              </a:clrFrom>
              <a:clrTo>
                <a:srgbClr val="FBFC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31723">
            <a:off x="1431249" y="3312586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912" cy="1143000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Тёма</a:t>
            </a:r>
            <a:endParaRPr lang="ru-RU" sz="5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700808"/>
            <a:ext cx="4860032" cy="515719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Пріоритет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№1 компанії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Данон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незмінно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висока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«Тёма».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Турботливі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пам'ятають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наскільки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якісне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дитяче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здоров'я, розвиток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настрій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їхніх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малюків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«Тёма» - це смак, який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подобається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малюкам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щоб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подобалося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діткам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«Тёмою» 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карапуза не буде причин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вередувати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у вас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хвилюватися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тому що продукти «Тёма» не тільки якісні 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але ще й дуже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смачні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4098" name="Picture 2" descr="https://encrypted-tbn1.gstatic.com/images?q=tbn:ANd9GcTowPji4ASNQAL4vSTITJhUGpi8eY6zv0kpdgTaIzBd_NM2dnSh_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52160">
            <a:off x="1319755" y="1832939"/>
            <a:ext cx="3743325" cy="3743325"/>
          </a:xfrm>
          <a:prstGeom prst="rect">
            <a:avLst/>
          </a:prstGeom>
          <a:noFill/>
        </p:spPr>
      </p:pic>
      <p:pic>
        <p:nvPicPr>
          <p:cNvPr id="4100" name="Picture 4" descr="https://encrypted-tbn2.gstatic.com/images?q=tbn:ANd9GcTyOlDRMxjKIo2AJT7TwW08Y6z_-2_VLe_EYDt16ESxjyp9ATl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85855">
            <a:off x="-40219" y="2964169"/>
            <a:ext cx="2295525" cy="358785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5" name="РњР°С€Р° Рё РњРµРґРІРµРґСЊ - Р”Р°РЅРѕРЅ (РўР’ РЈРєСЂР°РёРЅР°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4991" y="1412776"/>
            <a:ext cx="9089009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3384376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uk-UA" sz="5400" b="1" dirty="0" smtClean="0">
                <a:solidFill>
                  <a:schemeClr val="tx2">
                    <a:lumMod val="75000"/>
                  </a:schemeClr>
                </a:solidFill>
              </a:rPr>
              <a:t>Дякую за увагу!!!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5338936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Історія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Данон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компаній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прийшла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розпочала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широкомасштабного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йогурту, природного продукту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самого початку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почала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асоціюватись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здоров'ям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інноваціями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турботою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щоденним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контролем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3488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Місія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 lnSpcReduction="10000"/>
          </a:bodyPr>
          <a:lstStyle/>
          <a:p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Нести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ось наша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головна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місія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Здорові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люди, здоровий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бізнес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здорові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продукти - це те, заради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працюємо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намагаємося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донести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цінності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здорового способу життя до наших</a:t>
            </a:r>
          </a:p>
          <a:p>
            <a:pPr>
              <a:buNone/>
            </a:pPr>
            <a:r>
              <a:rPr lang="ru-RU" sz="3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співробітників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акціонерів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партнерів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та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спільнот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22530" name="Picture 2" descr="mis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7" y="3785300"/>
            <a:ext cx="4067944" cy="30727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5554960" cy="114300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Активіа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1600200"/>
            <a:ext cx="4644008" cy="525780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Активіа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виробляється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молока на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заводі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розташованому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м. Херсон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Лише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Активіа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містить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унікальні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біфідобактерії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Actiregularis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Регулярне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Активіа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комфортному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травленню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21506" name="Picture 2" descr="https://encrypted-tbn2.gstatic.com/images?q=tbn:ANd9GcRThOCNMUi3oaq7BXI4mMDrfcpiqblFzENCufCYsKk04OeSUsR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77689">
            <a:off x="-14667" y="1298868"/>
            <a:ext cx="2362200" cy="3743325"/>
          </a:xfrm>
          <a:prstGeom prst="rect">
            <a:avLst/>
          </a:prstGeom>
          <a:noFill/>
        </p:spPr>
      </p:pic>
      <p:pic>
        <p:nvPicPr>
          <p:cNvPr id="21510" name="Picture 6" descr="Image result for активіа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13880">
            <a:off x="2534142" y="1977544"/>
            <a:ext cx="2143125" cy="2476106"/>
          </a:xfrm>
          <a:prstGeom prst="rect">
            <a:avLst/>
          </a:prstGeom>
          <a:noFill/>
        </p:spPr>
      </p:pic>
      <p:pic>
        <p:nvPicPr>
          <p:cNvPr id="21512" name="Picture 8" descr="https://encrypted-tbn3.gstatic.com/images?q=tbn:ANd9GcSU8x-FNxmmom--Frd3SZKqzEo8PjYYBTGaVmk3MwwRAub9SVxMy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437112"/>
            <a:ext cx="2660104" cy="22148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912" cy="114300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600200"/>
            <a:ext cx="5004048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'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'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Актуаль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'' - це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легкі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дивовижно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смачні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напої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що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поєднують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собі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користь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молочних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продуктів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насичений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смак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соковитих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фруктів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Тепер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вам не потрібно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обирати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між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смачним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корисним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адже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"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Актуаль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" містить не тільки яскраві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мікси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з натуральних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соків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а й комплекс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компонентів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молочної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сироватки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корисної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для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вашого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здоров'я.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20482" name="Picture 2" descr="https://encrypted-tbn0.gstatic.com/images?q=tbn:ANd9GcTdKvTz4zEDkyTwjo3S53h1srZHr35NtGoZeuVslTtKbNahRYXPn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16601">
            <a:off x="238978" y="1457855"/>
            <a:ext cx="2930018" cy="3126687"/>
          </a:xfrm>
          <a:prstGeom prst="rect">
            <a:avLst/>
          </a:prstGeom>
          <a:noFill/>
        </p:spPr>
      </p:pic>
      <p:pic>
        <p:nvPicPr>
          <p:cNvPr id="20484" name="Picture 4" descr="https://encrypted-tbn1.gstatic.com/images?q=tbn:ANd9GcSw43c7N7g14St1oxGTOXWpi-WWEgy58XbjeO7xwCb7dT-p9bB-K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05676">
            <a:off x="1179247" y="2268494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Актімель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00200"/>
            <a:ext cx="4788024" cy="52578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Актімель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пробіотичний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кисломолочний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напій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 містить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унікальні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лактобактерії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L.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Casei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Imunitass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Актімель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позитивно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три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захисту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внутрішню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мікрофлору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кишечника,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стінки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кишечника, а також  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клітини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його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імунної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системи.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того, "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Актімель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збагачений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віатмінами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В6 і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D3,  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 також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слугують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додатковими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елементами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захисту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імунітету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"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Актімель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кращий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захист від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негативних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наслідків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стресу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перевантажень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впливу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міської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екології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10244" name="Picture 4" descr="https://encrypted-tbn1.gstatic.com/images?q=tbn:ANd9GcQpzIWiXilW3hacCovwL8sNvfd1QQHXUWC60p-HaOrWefYJjs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00808"/>
            <a:ext cx="4409162" cy="46085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978896" cy="11430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Даніссімо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1772816"/>
            <a:ext cx="4248472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Даніссімо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неймовірно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ніжні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смачні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десерти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поєднують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ніжний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йогурт, 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соковиті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фрукти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шматочки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шоколаду.</a:t>
            </a:r>
            <a:r>
              <a:rPr lang="ru-RU" dirty="0"/>
              <a:t> </a:t>
            </a: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9218" name="Picture 2" descr="https://encrypted-tbn2.gstatic.com/images?q=tbn:ANd9GcQEDSK_FTp_-UCrEZeyFN9270eWxP2qf4GeHbF7KaJj08rUlT19_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63647">
            <a:off x="1070251" y="1655442"/>
            <a:ext cx="2879229" cy="2879229"/>
          </a:xfrm>
          <a:prstGeom prst="rect">
            <a:avLst/>
          </a:prstGeom>
          <a:noFill/>
        </p:spPr>
      </p:pic>
      <p:pic>
        <p:nvPicPr>
          <p:cNvPr id="9220" name="Picture 4" descr="https://encrypted-tbn1.gstatic.com/images?q=tbn:ANd9GcQJhYAJ94pEo16fxXmJiiBxlB_uIwIC_aELO-85emTOz04MuOFM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12640">
            <a:off x="-161546" y="3599750"/>
            <a:ext cx="3023245" cy="3023245"/>
          </a:xfrm>
          <a:prstGeom prst="rect">
            <a:avLst/>
          </a:prstGeom>
          <a:noFill/>
        </p:spPr>
      </p:pic>
      <p:pic>
        <p:nvPicPr>
          <p:cNvPr id="9222" name="Picture 6" descr="https://encrypted-tbn1.gstatic.com/images?q=tbn:ANd9GcSEytzj-xt4_xwfCFMrRctnXOS_CEATU5e7feEY78OYjLyqBZ4Rjw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38269">
            <a:off x="2268146" y="3357394"/>
            <a:ext cx="2838450" cy="28384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338936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Живинка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844824"/>
            <a:ext cx="4546848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Живинка-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собливість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йогурту «Живинка» в тому, що він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вироблений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молока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якості з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додаванням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фруктів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йогуртової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закваски.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Данон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виробляє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ще з 1919 року,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надихнувшись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роботами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вченого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бактеріолога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Іллі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Мечникова.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/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pic>
        <p:nvPicPr>
          <p:cNvPr id="8194" name="Picture 2" descr="https://encrypted-tbn3.gstatic.com/images?q=tbn:ANd9GcSrxHnZV8B-38dkYfpdUoaIhm1WvM_bjZ874PIRKTwv9-JCdgsnJGkRWmA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211547">
            <a:off x="1106442" y="1330930"/>
            <a:ext cx="1314450" cy="3743325"/>
          </a:xfrm>
          <a:prstGeom prst="rect">
            <a:avLst/>
          </a:prstGeom>
          <a:noFill/>
        </p:spPr>
      </p:pic>
      <p:pic>
        <p:nvPicPr>
          <p:cNvPr id="8196" name="Picture 4" descr="https://encrypted-tbn3.gstatic.com/images?q=tbn:ANd9GcQR7BMzC-_WLu-YrP2gpQwi-VtqnqqEO_dLJ5rz3h_wIGcl9Qy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49070">
            <a:off x="1963661" y="3471387"/>
            <a:ext cx="2527688" cy="3235770"/>
          </a:xfrm>
          <a:prstGeom prst="rect">
            <a:avLst/>
          </a:prstGeom>
          <a:noFill/>
        </p:spPr>
      </p:pic>
      <p:pic>
        <p:nvPicPr>
          <p:cNvPr id="8198" name="Picture 6" descr="https://encrypted-tbn0.gstatic.com/images?q=tbn:ANd9GcS6X9bu9lbpSEm70RArFI9C3s50nePAyzQ3OdKhB6Blc_j5lB1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941168"/>
            <a:ext cx="1933575" cy="16859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66928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Маша та Ведмідь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0200"/>
            <a:ext cx="4716016" cy="506916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Високоякісний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натуральний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йогурт для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від 3-х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зроблений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із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молока на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йогуртовій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заквасці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асортименті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унікальні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смаки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які так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подобаються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дітям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улюбленими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героями "Маша и Медведь"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йогуртів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тільки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корисним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але і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захоплюючим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images[7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3" b="4921"/>
          <a:stretch>
            <a:fillRect/>
          </a:stretch>
        </p:blipFill>
        <p:spPr bwMode="auto">
          <a:xfrm>
            <a:off x="6156176" y="0"/>
            <a:ext cx="2987824" cy="1412776"/>
          </a:xfrm>
          <a:prstGeom prst="rect">
            <a:avLst/>
          </a:prstGeom>
          <a:noFill/>
        </p:spPr>
      </p:pic>
      <p:sp>
        <p:nvSpPr>
          <p:cNvPr id="7170" name="AutoShape 2" descr="data:image/jpeg;base64,/9j/4AAQSkZJRgABAQAAAQABAAD/2wCEAAkGBxQSEhQUExQUFhUUFRcUFxgYGBcXGBgUFRQXFxQUFBgaHCggGBolHBcVITEhJikrLi4uFx8zODMsNygtLisBCgoKDg0OGxAQGywkHyQsLCwsLCwsLCwsLCwsLCwsLCwsLCwsLCwsLCwsLCwsLCwsLCwsLCwsLCwsLCwsLCwsLP/AABEIAMgA/AMBEQACEQEDEQH/xAAbAAABBQEBAAAAAAAAAAAAAAAAAQIDBAUGB//EAEgQAAIBAgMEBgYHAgwHAQAAAAECEQADBBIhBTFBUQYTImFxgTKRobHB0RQVI0JSU5LS4QcWM0NUYnKCouLw8URkc5OjssIk/8QAGwEAAgMBAQEAAAAAAAAAAAAAAAMBAgQFBgf/xAA7EQACAQIEBAIIBgEDBAMAAAAAAQIDEQQSITEFE0FRYaEUIjJCUnGBkQYVsdHh8CMzYsE0Q1PxFiSC/9oADAMBAAIRAxEAPwD3GgAoAKACgBKACi4C0AFACUAFABNABQAtACUAFABNAC0AFACUAFABQAtABQAlABQAUAFABQAtABQAUAFABQAUAcvtvpKVZrdkLmUwWYzBG8BfnXPxOLcPVha/iVcuxzd/aN9jL3Lh8GgeQXSuTUrYme8vsKbZVu45/wCsO8kk0nPNbt/cXKr0sLYuXt6vc8i1PjOva8XIFGdrq5Yt7QxB3Xbp8CTUrEYmS0zAs72J7eLvb2uXT+ul5sU9W5eY1XWrObvnEFmPXPBJI+0fdOgr0tDjWEp0oxlFtpa6HBq4fFSm2paX7sib6Su67cPhcb5inQ47gJOzjb5oTLD4tbS82V7mOvA9q5dB73b511sPXw1dXptMyzniIP1m/uxv1jd/Nu/rb51pdKHwoX6RW+J/dgNoXBuu3P1t86OVDsiOdV+J/cU7Su/m3f1t86OVDsg51V+8/uxn065+Zc/U3zqeXHsiObU+J/cX6fc/Mufqb50cqPZBzanxP7h9YXPzbn62+dHKh2RPNqfE/uOG0bv5t39bfOo5UOyDn1fif3H29pXuF295O/zqrpU+qRZVq72k/uycbXxX5t/9TVTk0eyG+kYv4pDLm18Qd969+tx8asqVLokUnXxHWT+7I/rW9wvXf1v86tyofChfPrfE/uxRte/wv3v+4/zo5VP4V9iViKy95/dk1vb+KG7EXvNiffVXQpP3UMjjMRH3n9yU9JsZ/SH9Y+VU9FovoX/McT8TI/4wYs/8Rc/UfhU+jUl7pHp9d++yex0jxSGfpLnuPb/9hFVlh6b90vHHV4u/M/5NfB/wg4gaMiXB4FT6xp7KRLAw6Oxsp8XrLeNzu9hbbt4pMyyrD0kbQqfiO+sFWk6bszt4fExrxutPBmpSjQFABQAlAEGPxAt23c/dUn1VWTsrkM8tuXJJYgSxk79Sd9een67baM7Yjr+Ix3Dh41XlxW5VruR5l4MB5VKjF7MhJdC3hcW6gZSjASRPCRBitdOVaCstUPg6sE0tmSHH3JByL2SCIkARyg1fn1l7paNerBWS8hW2y4MlFHrAPlNT6RWfuFlWrSjbKZrNJJ015bvKuZODve1jFKLT1QgSaiy6kZbkgwUjtCF4zTKSaknTvfwIlRi16+xi38EMxyGROnhXv8LVqcqPNWvU87WoxzvlvToOOybuhyekJGqiQeIk1b0yiveGw4Xi5q8YNr6D7WxLzNkyjNyzLw86q8dR7jVwXG5czhZfNED4C4CR1b6aGFJHrGlNWIptXuZZYDExdnB/YBg3/Lf1H4ioeJp/Ei64din/ANt/YeMA2nYua6jTeO7nVfSod0WXDcS1/py+wzqQCwOcGI1XVTzg1aVTOtGvuLpx5c/Xi/lY1cM4uuEW3bYtMKVYaDUgdsAeO/SsNWMoK7kdrD4mlUlkUNfkW2w0gxYsypJMLu13EA7hNZ1VTftG94ecVrF/ZfuUrgvKpPV2wpJ1WxETwzZ49lPp5Je/5mPEVZU/+0/qjJvK2mh0VVk6k5RGZu810abila556vmnPNlsR61e6EWYEmp0IswCHkfVUZo9y3Ln2ZPZwVxtyP8ApPvqkq9NbtDoYSvP2YP7F36mvZQ2QkEwACGb1KaT6XTva5pfC8TGN3D9ys6MPxabwZFOUosyuE46a/J3NPortQ2MQlyexOVwB91tJ0HAwfKk4mkpQa6mnA4iVOqm9tmexA1xT1idxaCQoASgDmunW0FtWVUtl6xo8Qup+FKrQc45USo5jg1xyFwNTAmkRwdNb6l+VBjbu1RPBfER7dR7K0KEVokMSiugz6QW9FkP6feKlJLZF42XQjbCXW5juQyT691S5WHKUVuV1wuMf0CbazzlvEk/CKVKoVk822hZsbJvkxcdSd/OR41Tmi+UjRw+xwNc8eGnxqrmnuieWXhg9IF2D4CfdS4QoKV3FMVVwymrK68UZGP2Pc3ls45yT7K7mFxGHWkIpHncZwnEL1szkv70M44JuBrocxM4/o8kzUvYlSLQi5Fu3kjTU6yZnmeVcqWBlOTbaPU4fjsMNSUFBt/QjtbTyNmVG0EQW03QZhQfbTI8PS3kJrfiWclZU/MPrtxPYUSI+9u9daFg4W3MMvxBXvpFCDbR4qu6OO7lvqPRIPZk/wDyGvHdIlba4YQyjcBx3DdxqPQ10Y6H4imt0iydtzm0XtKqnf8Ad3HfvpawVtbh+cpu9kSJtWcggQlwXNDrIO6qywr7jPzOM2rpfQrkqWZiz9p80BR6JJJQ9rUbtayvAS3udWPHYJJZWS4DGm3bKs7Mc2ZSEA4QQe1rwpcuHzasmFTjNCUsziyS7toFCO0DmB1TQDjEMavDAVo31FR4xg815RY1dtWxmBOh1U5DIM7ond51d4Gu1a/mRLjGA0dn9iM7etwQc+ojRRIPMHNpVoYCunfN5ifzzBppqD08EMsbWQT2n1Rl9HQkgwT2t8xr3VeWDq2Hy4/hJq2W30KeHxgRkfrHJUFWAQAMDMySx1g744Cqw4fUvfQVU4/h0mopj/rrL6AYRuJ7TD16eytscH8TOZX49KekY2KWYsZyuSdSWYn3CtKioqyscd1HOWZp37tkKDK5HBtfPjVt4lW7Sv3PVOhW1OusZWPbtdk/2fuHfy08q5GIp5JeDPT4DEc2nZ7o6KkG4KACgDyH+EbavWYwoCwFlQnoAqSe0xBIPMD+7VWXiczgrph3M6mN3wqC6ZGXw7HUqD/eQ+zSgm5ewOzUzZkYNHCZqJK6NVOobey9mtM9Yw15e6s7T7hddjYd8hCxdaOKqIM7+OooUX3FSmk9i5h8CrAEAiDuOh8gRRkBVPAkt7PtjQgxv4xVciYzO+hHfwUEdXbRhGpLRHgKOXHqLlWqIs/Q1e2VcRIgqIPqYAEGrqMVsVzTe5z7bHdCcxzrwcaNH9dePiK30cU0rM52L4dGq8y0f6k42YuXNngTGkNNTVxDfsv7GfDcM5j1GNhbQmXad3ojfw13VlVer8R0lwWl1RUcoDvnyFRUqTno2zRDhWGhrlIH6vWiFScI5YuyJqcNwkneULjLVu3xSfMzHt91OhiakOt/mYavBcLPZWLP1QrarmHcda20sa5bo42L4HGlrGRF9RPz08JJ8AN9Oli4RWplocHr1JWi9O7FGyX1h1gaSdxb8Clc2Zu4Uv02m91Y3PgOKj7M0/uv/Rb+hf1G7EdYDcywSNACV3TrxNVWIi29fIvPhdeCi1G9+0v428STD2io6wW300kXE0IENoyyBr5c6q60ZL2vIFgq9OaWR3+aLILQc1slVIY9q2QDz0ESZ36nnNVzx3Uv1GLDV27Om9fkMCNqcpzKskjqfRJBBjLqI4/7VPMj3/UPQ669x+RVu7ORixCvMFj2rWhPHQbvCrrEpK115ipcLqN3yPX5bipsq2c0hjAmM6khY9LsqcwniBQ8XbqEeDSe8X90Q4bYZYEi5OpACiJjk0R7PVUvGprRXIjwCcZpVZ2Xgh52AN5uHwPbPsIHsqY4uT90TX4RSi/Vq3+hHiNhjLoTI1EgD2Vb0tJ6md8O9WyZsdHB9Huq2bRhlYabjx8jrWfEYiDVm0a8FQlRlfXxPQRWY7IUAQ4y/wBWjOfuqW8YExUSdlcDw+/su49xnbPLsWbtKJLGTuHfWBYl9YszwlNMqPs68kBRIG7VQPDhBpyxELXZoVRAb7zlbq5G9bgYN7jI76bGSkrouncmw8Azksz3N/tVy8akou6NPDY7JuEebEVVxRdVC/Z2yvE+/wCIqmQvGoX02uhGjsDzgEVGRjM1xybTJMdYCOXV/wC9GTwBKJYuYwgCHy94RZ9oip5b7EuKGXNp6QBmPNivuGgqHB9hbbWyICtx+Kgd7fIVSUKj2VjPUlVlpsWbGAYfzyDnEke0CarHDyj1ERjOD0dgv4W3964h8AQfLtR7KbkfVmqGLqx63M+5hLR3OR/dJFVk1HqPjjo+8is+BHBp8FPxpbrJA8bS7MvbM2ap1YmPUPPWiFeLlZlJYu8fUVjaW3bXQFB5itqnGPUwTbm7ydwhPxL6xU86PcXkHdQG4z5zRzIsslJbN/cRrIWJ+72hpMd400q2j6E55r3mMuJAIWNSSwgiZ0Y6DefbUpIiVWpo09UMyH0TlIMqBDARpplyxv5eNTaNrFVUqqea+v1HKkCQomAo7DeieBOXTwioyxuXdeq1uKlsiOyAFPZhGkTvgRprNFo9CObVe7/UcoGkzO8dh9J5SNDpQ0gU5JbvzDMnGfMMBr4ioclHsVfrPW5TxGKAkLXOr4ub0joiyhFGFjbrGYYE+P7q506qvrqyrfYhQnIA7GeQk+2RrQ2kr2Kp6ano3RLaYv2Br2rfYad+g7JPiPca6+Fq8yGu6HQldG3WkuUNtWestFDMNvI0iNd/jVZK6sFrnF3ej7DQ3G7jAFZ3SkTGlBrVszbmzisgu/6NPavzqqpp7sXOilsynjth4W8B1j3gRuIgR4SpFXhCMNmEFlK1rYSW1PV4m854dYwygeAE0zMluWcxcPhbwbtOmTmoYt7YAo5kSM5WxmMvozC0gIA7MmWY98CFFRnk9kMVSWlkVbe2Mdxw6GOBdfcaZqOTb0bLtvpFix/wlnyZDUajY06b95mjhOlOK3fR0X++o+FSrjo4ei95D7u07up6pJOp7Y3+qrDo0qFrZy7gr6Mil1UNHaBgweInjXExFXExqNKOnzOVXtGo0TZbR4L5Un0nFfD5irxDqbXP20elYn4AtBgcNb/H7aFi8R/4wyQ7ifRE4OfWKHjK/WmRyo9xWw+kdYY5aVCxdT/x+YOn2ZXu4Qx2WUnv09oq6xsutPzFunLoUSMQD/JKe8XBr6wKb6XHsLaqdiS017jbC/3wT7Kh4ldECz9i5Y2vcT8XmDURxE/dj5l1Vkt0Tt0lfktPWLr/AAeZPNfYhfpM/d5R8qh4uv8ACQ6zIT0juHifYPhUekVn0I5zfQj/AIyOpkie4kkeypVeqvdI5z7Ef8YHIHYTQzrPqOuoqVWqP3fMjnSfQa+3LgMm1bIgjQc+O/eKtmne7igdSZntjS29j6tPYYpDp5n6zKZm92JmYeiyeqrxoqOxOvRjRcunQGe5RPuq9mHrnW9CMLiUu52kIwylTvbkY4RWqhCSd+g+nGS3PQ61DRKAK13BKeY8N3qqLE3KtzZc7iPVRYLlO7hAsggad1VsWSuUL8D+bWixORFR8YB/Nr6zQWyEFzaI/Jt+2oJ5ZXvbWPCza/xfOi7JVNdys22bnCzZ/wAXzqMzJ5Ue5E23ro/mLPqPzozMnkx7kD9Irw/mrP6W/aqMzLcmPciPSe9+XZ/S37VRmYciIw9KL35dn9LftUZmT6PEaelN78uz+k/tUZ2Ho8RP41Xvy7H6D+1RnYejxD+Nd78qx+g/tUZmHo8RR0su/k2P0H9qjMHo8Rf413fycP8AoP7VGYPR4gOlNz8jD/oPzqL+BHo0R46Tv/R7H6T86L+BHo8Ry9JG/o9n1H51N12IeHiTLt5v6NZ9oqykyORAf9bg78LZ9Z+VF/Aq6ESW3tK3/RbXkT8qERyIkoxdk78Mn6j8qNOxDoxJbVyz/Rk9f7qlJdiOTFF23Zst/ML6/wB1TZEctF/B9HLFw/ySDxE1GSPYpKnFdC9b6K2V3Lb/AECrZURZGimzF4nyGg9VSkWLVnDqm4fOpIJaAEoAKAFoAzr8FmU7+FVvrYtF2M7E4U8p8PlQNTRj4pO6qsYkjOuEd/vqLlspXYii4WGG2KCCM2qCRjWagCvdwQNRYupFV8H3VWxZMiOGoLXEOGoAQ4agLifR6AE6igBeooIJbeGqbENlhLQFWRRjwtBA4AUAODipCzHreA30XDIzUwFtn9FD4ndU3KNJbs6LB7OgS574Gg8zUoVKaWxe2Hj1u3HCaqgAkbiSeHdpTXTcVqZY1o1G8uxuVUYFABQAUAJQAtABQBhbW0cxWWs7O6JOewnSZ0MXBnHMaN8j7KRDG9JozqrKPiag2rhr29lB5P2T6z8DWqNSE/ZY6NePexWxGy0bUT5Gas0aFVfQzL+xxwYioyjFW8Cq+yX4P7/nUWJ5y7EZ2Vd/EPWflRZk82PYT6tvcx6/3UWZPMgJ9W3v9EUWYcyAw7Lu8V9o+dFmTzIifVVz8PtHzqLBzYifVVz8J9Y+dFg5kQOybn4faPnRYObEadk3fw+0fOiwc2I07Hu8h6xRlDmxGnY93u9dGVhzoifVN38S+35VNmRzoAdk3PzPZRZhzo9hp2S3G4fIfvoykc5dgGyebOfP91FiOe+xKmz1XVvWzH4mKsoN7FJV7bslt4/C29923p+Ehj6lk06OGqS2iZKmNpx3kWT0ytKItIznmewvxPsrXDATftOxza3F6cfYV2ZeP6QXr+jtC/gXRfPifOtcMNCntucurjqtbd2XZHZ/wdL2Lh/sj31ixXtHY4f7B2VZToBQAUAFACUALQAUAYO2f5TyrNiCTi8Gim4wcZhlcgSVkqJ3jdoD7K5tGMZTtIRSgp1Mr6i3tiklgHUdtlQNpmCasZ3CB8av6K23ZkrDTlmy6pGQdmXrfbBhD99HBBHAgqZjvpVR16Eb3dhE8PODd1Yu3to3FWBcYk98++s0cdX3zeRMqjjGyepANs3x9+fFV+VNjxKr4CufUXUnTbl7KzHIcqk6rxAnWDTqfEZymo2Wo2NeplbfQyU6cXuNu0fDMP8A6r135fB9WYFxWr2RMvTp+NlP1EfCo/LY/ET+bS+FEg6eH8gf9w/s1H5avi8v5Lfmz+HzHDp5/wAv/wCT/JUflv8Au8g/N38Hn/A4dPB/R/8Ayf5Kj8tfxE/m/wDt8/4EPTwf0f8A8n+Sp/LX8Qfm/wDt8/4GHp5/y4/7n+Sj8t/3eX8kfmz+Hz/gjbp03Cwv6z+zU/lq+LyD82fw+ZA/Te7wtWx4lj8alcOj3ZH5rPokQ/xsxTyVt2yByRz/APVT6DSW78yFxCvLZeRBc2/jTwI8LXzBqVhaH9YPGYnt5FC7t3FHQ3WB5Qo9wpiwlLsJeNrdZFS5j7zb7t0/32+dMVCC6C3iaj3kyDISZMk9+tMjBITKo2T2rdMSEykaWGFVZme5cSqMvE9O/g7X7Fz/AFh7q5OK9s9Nw9f4jrazG8KACgAoASgBaACgDC20vbBrNiCUcNbvBLsmYlgY3wwKmPXXLpzUal2ZYyyTv4m+7Lcuple3AksumU2260Zg0+kQwkc2HKuqmm7I6lPFUlFxXzv46aGRdsEM9vLcXrAWVmJJyIztlaRxbMxMyDcQRWfEU89NwHYuPOoXUlpuYTLBrzh5qS1HBqCVIW7dBUoQIIg94O+rwnKLTW6LyqLLlsZrbNtfhI8Gb4munDjONj79/ov2MjoUn0M3G4E29QZXnxHj869LwzjMcS+XUVpeT/vYx1qDhqtUVK7pmCggSKCQoAIoAIoAs4bDqzENcNsBLTFg1tSBcuOrOTcBGVAAYWCee6sdapJOy/5/4Ovg6FOUM0ty5a6LYa7BuY57gkJOdWGZQ5dtfuGFykTE7zwz8ypuommVSjDSUl2K9/YGzrIm8zDtkdh8/wBmFcq7QvpNCyBuMbhIqZTq7/rpr2CjVp1HaLv8tdO5XZrDNcGHk2kRROa6Vzm72dLolWyb40MeNOoqaazCMdlyXRCFrbY49xwWhIq2SLUlWXrA0pb3Fli0aqy0dz1b+D9f/wA5PN/gK4+J9s9RgF/iR09ZzaFABQAUAJQAtABQBibb9IeFZsQSjz7Gem39o++uPLcxz3ZFdtiKU6jT0FsgF91BGdyG3gsSD5TVZ4is1a7sUzSWxCXrLYoMe5VlElRb2Gl6nLYi1twmixFhMgbsnc2nr0q8JuElKO6BxTVjnnWCRyJHqMV9Lw9TmUoz7pHHlGzaG01yS1ZCi3sSvhnUZijheZVgPWRFUjWpyeVSVxkqFSKzSi0vkRUwSFBIUALcS24AuWkeNATmVgNdAykE7zvkUuVJPVOxppYqdNW3QYezZtmUOJt9y309k2Z9tc+eBT0jO3yf8nUhxiSs501LxaT87X8x7pZJk22uNzvXWuf4UCKfMGmUsBGDu23/AH6i6/GatRZYxUV4JL9LC3LpaAYgblACqv8AZVQAPIVujBR2OTUqzm7ydxkVcULFADhQQzcwezHe0930URSZP3oIELz376xzxEYzUN2/IdTwVWdKVV6RS+5BZp0jNHc9b6CLGFHezfCuLiP9RnrMEv8ACjoqSagoAKACgBKACgBaAMTbg7a1nxGxKOKxmF7bcpPvrz1Srq0ZJrUo4pdNOFKk+qES1KFy7pz/ANczWilha1VaLTxNFLB1quqWniZuJx5XgPEn91bI8LfvSN8OEN7y+xhdINsMoCAjORJjTKp3AcmPsHjWujhYUttWa/R4YRep7T69kQbE6QlSEu+idx+fzpeIwcaivHcTVpQxPtaS79/n+511tsw01rjTg4O0jiVaM6UnCS1LIUWlNxzuGg5ngBzNWo0p1pqEFqytlTjmkYexbS3cTaW4JV3hhJEyCd474r39fNh8LaPSyOdgoxrYhKezuSW9vPaOISETsNbTq0VSrhwJzDtE5c+pNeZliZybzu59Ro8Jw8IwlSjbVN/It4DEF8CEfrLjXb7t6cH7NU+8wbxp+FnOKUk9bmXieBpYity52UUlt8/AhfA2uxlS6c1tn7VxRBXOGGiCRKGt3peI+PyRyY/h/Bq+ZbPuxcLs+2xjqn/kzcAW4STBgRodPKo9KxHx+S/YtU4Bgktutt3+4jbKVrdwoGR7WQsrMGVluGAZiVYTqPcadRx9SElzHdHN4lwKjCClQ/v3HN0ZvB+rBtM8xlD67p+8Bw1rauIwtdp/36nH/JsRbNpb++Bo7Rxly1hcJkYr2XVhAMlHgzMg8a8/jqjVTNHqz13A8PCpRyVI3skTYPEW8RjWU27JsAOY6tNyrvByzv130uOKmqjs9DRiOGUY4XNKHrFZ+ighiL47IJM2zuHKGNdKhxxS0ynmJ/h53WWW77FfD9HQ8xfXQSfs23SBz5kU6XGUk3l8/wCAl+Gasd5+RK3R62is7XyypvVUysSTAAYsQNd+lLjxl1LqEbDKH4ZcqijKWjJRhVS3KWFW4LwtHrCbkZgSpynSZB4HdWavi68lpL/g7MeCYOhNaZla+vgbmzcU0Wc7AlkGcGPQJdzA/CFA9lFG7p+sXrwgoyVtEcpZ316H3Vc+b7ydu57B0LWMJb78x/xGuNW9tnqsJ/pI3KUaQoAKACgBKAFoASgDE2/6S/63mKRX2JRwuNxBFxwPxH31wq1JOTZjqe0wIAWWrdgcEn/kn9EbcJhvfl9Dmto4kyY9EV1W+x2o2MG5ifSdvRQaDm33VpbZphaKzdjAdWdizSSxknxpLkYJJzk2+pbw2zC2mWao5l1RXU6fB4O/hrcqQyaZZ1K8lbu5Hh4blSp068lGeniUxFBVqeRe0vZ/b9irisU90y5k8BuA7gOFeqwWAoYaP+NfU8BiKtSc2p9OhZ2AJxNj/qLVuIf9PL+9R3Dv+pj/AHoUcZYDXrhJ7PXXQY3wuZprx7jeT+bPsNOpalFLeyNXYq3rmFCW0Z1F586gwMxRCuYzurTh2lAx4p0413KbtorFk4a8oTMtpcqOnau2ho5eZ7e/tU/OjK8Rhrv1uqew7CW7hn7Swp6k21IvWjJkEDR951HnRnKyxOH0s763JsDhmt28R1gRFNtDK3EbVGBOgYmd5PsqrlfYzcQrUqlNWlte5o2dp2jiut+kWcknfcykDq8slWA186a21GzTMMa9KVLLGSb8GjH2xcDWsIk6uL7KecsSh8zFZcQs8kbeD/46cpfIg6M3wt+OLYZn/VbDgfp1rMoWT+R08VLPT/8A0kb/ANZKEuEtP2LCI3EnKq798kcONLpWTvfoZuS3JWXVFLB49PtoIP2FuI/F9kG85mntrLIdUoytG/xMdfxc2rwkPCW3LCdACoynwmP7tThn61t9CYQUakW9NWrBbs3HtgWEJDs1wNcMaW7ZBJO4a3DB5itcvAzYqqs1pvbsQYvGhFFu2QzG2qXLgObcoDW7ZiAump1nwrp4LDOSUp7LZHi+M8X1dGk/m/71KuGWSK6dSSSbZ5umrtI9m6NW8uGtDu+JrgKpzPW7nsKUcsEjUqRgUAJQAUAFABQAtAGLt5ZZfD40mvsSjhNoWyLjn+tXFklOqod2ZsuapbxMfamKLKQN43V30rRsjt07LQ5S9jyJBiqNmhJPYS7gmuKg4Ahm8WGnqX3mkVJdB1XRKJu4fo8qgFhOU696yNf9c6Q5CLm3hMEiaAD91KbBybLiuoBBAI3EHiPDwqrBRdzktv7OFq5K6o+o7jxBr03CcXzIcuW6PNcfwlmsTFb6S+fRkWxsULN63cIJCEkgROqkaSe+t2NpyqUnGO5w8DWhSrxnPZEyY5EzC1h17bFi149a0sCD2RCgQxHnXJpcJk/bdvM9FifxO3ZU09Pp/JDexdx1yEqEmciIiJPgo+Nb6XDqNN33+ZxMVxnE11aTt8r3+7Ky2QOA9Vbcq7HKc2+o42hyFFl2IzsjNhfwj1CpUI9i3Ml3ArV7Epl6ztZ16sFLD9TpbL25ZQDOjBhXMq8MhOTknudrD8br0YKCWn1JcLtVLd0XhhrfWKoQEXLqgKLfVgZCWX0YFZ3wlp3UvI2//I5uOWUfP+B1vbZyXEezaYXAAerm0dDO/tcQNBFUlwa3sNa7k0fxLUjLNNbbWf7gNrW1LMmFRSUyQbhZN4IYpkEmQDv1qFweV9Wh1T8UzlG1n3I7e2r49BltjiLdu2gP9rs9rzrXDhdGK6nKrcexdR3bX6/qPv7UvXVy3LrsN8EwJ7wIBp9PBUYSzJHPr8TxNWOWUtPDS5Gq1qOcaWybc3F7tfUJrn8RqZMPJ/Q24GOasl9T2LYixYtf2B7da5NFeoj1sdi9TCQoAKACgBKAFoAKAMTpA0FCKVWV4loq7scZtzEKQ8MJ5Trw4VxqVKXpSdtLlYQlzU7HFYm9rXcOgmZWKsB2B3SRPhVJGmg9Ta2Hc3q2+c3qf5Gsc3qNneTbNnG4mGXvLofLVfZ76TciELjLN9ifFBryddPb8ahsvy0gW1cMQDMx5Dcaq2MWVEPSnDMlhGYaZ1SeALaKT3Fgo8++teBqSp1lJGLEqnWpSov3l59Gc/bE617FO6uj5pUi4ScXutB5KjeQPEiqSqRjuyijJ7IktLmjKQZpGIxUKNJ1G9EWhTlKaiNvQrkDgB3ydZ+FcrAcRclOpXlbsa8Th8towQ1WkxB0/wBRXSw2MhXbyJ27mWpScFq/oOK1sFXI2WrplkxhFSWuIBQTc6fY2yLDWrVy6eJdxJGa0Wa2gEf1wPI1gr16im4x+h08Ph6MoKU/r8tho2Th0jO/34JFxY0uMrpl9IZVUHNOswN4o59V7Ly8yvIox1k+vfx2MnaaW+tbqf5PTLv/AAifSk75rVSzZVn3MOIycx8vYhtJrV3YztltVqhRs1NlLDz3H3VyuLP/AOu/mjocN/1j2DZixZtj+ov/AKisUPZR6tbFmrEhQAUAFABQAlAC0AYvSMaLPf8ACl1di8NzzTblk9Y7CIG/mOyKyU5pVMo9V4p5DlL12WNbGXixtgajxqstjZQ3NfZuFZ7hKjQn2TurDND00r3Oj+rUGtxlEkHUjeBE+qlFOZ2Rfw2DRSIAIOlSkUlNtDNv7SXC9XCFmuuVVQQCYUscsg6xV4QzOxjnWaRHjcCMbgnNp3K3rZhXy9lxqhEDQhgOJFOdNRSlEpCup9DgdkP1qA/e+8OII9L2zXoMJiIypqLep5bjWGlHEcyK0lr9epr4fo/cy5gkz6IiWjnlkT7zB4Ca4ONwyVR5JaG/hXDliI5qzyr9f2Ke2Nk3MPLMygCIKAhWzDcrmZI4issqbirN6HqsFwbAza0bfi/6zHxKQTmBQwCJzMSYBGvCRrNLv2PQU8Nh4xUYwTXyRb2HtC2G6u6oylh25IZZ0MDc2pBjxroYXHVKXq9Dg8W4BhMRecY2l4GlicNlOhDDeCNxB1BHlXpKNZVIpo+Y4rCTw9Rwl0KrJT0zMmSYPBNdbKkFsrMBxbKJKrzMTpUTqKCux9Gm6sssdzTs9GmaftEkMUgZjJVkVzMcDcA74NIeLS6GyOBk76r+7lq30YCuouOSARIAhWBV2VLTz2m7EEaRm30p4ttXiv74jVgVGSU5fz4Jhd2ZhwXLnJI7KhgChFkuQwJYswbKu/Ut5VKrVWlYJUKCbzO3bXbTzJbhwVttFziUiCxkBiSWDaTESJ1nhUL0iXWxWc8HT6X2DqjiUtpaTJbtGC7ejmfKI0G+eA58KjOqLcpu7YRozx2WnQhZLq9ibGbLXtJbWGsnUzJuWyBL+IJ3Dgw5UmjjHKbjL6HR4jwKNLCwq0de5Hh7GWKy8TrLIod3+hg4dQcZ5met4YQijko91LjseiJakAoAKACgBKACgBaAMXpIOyCd3H1il1Ni0dzgukl1ZcTqVGvOBIrlWkqyZjqStWRwN0dqusdOL1H2NGFQbaD9Y6zo4YMVjmPqIycBtHGW8c2bPlJ9GZQnMIRlY7iJAgTqp51eORI4dSu827vfY9BxeGVJyABTrA3A8YHAGlVEk9Do0ZN6SKm2tjWsbaVbgU5TOonWIPEH21XVaoz16LbtexdwVnqbYtoNF8v9h8qvGby5QpUIwVjj9rbJFrEi4ghb7dteAu8WHLMJ8wedEZOE4tdH5FMdQU6Dv0Za6QbVuWbpyMgS0QNwLx6PZB3kCfKKK9Rqebqd3h+EpyoqLT1+xxm09qG6Q7KFgdhAv2ZB7Lnfv0Hq7qy76HZpUY0llT+b6+BmJfgGGiVMyJE6wq79SNJO6TV1oRUkJZBcqFzGWjKCFHWNPVle/Tlwq2xnk79TtcBZzWROsaAzJIgHtanXWu3w+bVNHgfxFSTxDfgie5YFsBAlprjK1+4bmbLbsKOzqplSx5a6ijFY2amowe2po4LwOhUoOpiY3zOytuMV7Nj6PeZjZuOvWC3BvZQZCOfRIWNdST41H5knTtVW5d/haXPbwstI9X3JDsa/nW31q5mzhF6xgWVWzMyiIgkZt/CtvplBaP8Av/o4H5Pj5RlNbRdt/wC7kA2LcYAlreUtkB61CDcJjICD6RPCr+mUVsL/ACTHyeVx6X38x1jYkxN20JDkZczki1/KRCxp41R8QpLbUdD8NYyXtWW3nsW8NgrCBm1ulFs3Dm7CZLpH3QZkAjeY13Vlq8RlJWidjC/henBp1pXvfTpdGjeuOer6sqxS9csRoFIR1u21AXQTAFYZzk3fc9JRoUqUXDLljlT+XRl4jU3CpVjBVCdbc2wjk82IA05cjTY2X+SeiRxsdiVTp+j0nfpfv2KZUF0Gh1kx3Vyq+J59S62WiOXRpZND021uHgPdXWWxtH1IBQAUAFACUAFAC0AZPSE9gedUqbEx3PNemK9sQCJUVzov12YMT7ZxN3fXQR06crpMA2tBqhKzOo2LiwCQe4+sTWaotTfPU27eI7U+3jS7ExpqxsYa8DpM1WSM04NFfB2byu3YEEmCWEAcDG+oTt0LVJU5QWupJtO6UGkkngN/ieQqLtFaEVLc5XbOKLMls8O23dpCj2k+qlV5tQuL4m4wwzt1diDbaB0F0cQM3dcUczpG4wRruq0Z8ynfqdHg2LVako9VocZixqTz10j3Dd4VCO89rIqlavcQ0WcDZlhoSZAAjn/rhRvoVfqpts9UwGAFtEUqNIzAaSeP+9dmkssMp4DGVOdXdR9yDGbHz5/tAevuq19n7LCwkEWrYEgjfxHCss8PK7t1evyO5h+LUUldZcq9VePcr4rB3XuYm0bTBb9xS1+Ps0wluCArcTA3CkyjK7jbfr4HQp1qXLp1FNaJ2j1cmTYNjdxdjEajrFxAsrytW0C29OZl28xVoazT+f2FYj1MLOnHdWb+b3LOyMJ/+m60g2LV93tjh1zovWnvCQQO9u6rQh6z7LUTicRlo04tevJJP5L9zK6OlmfD5lGVkxZWDJbNmzZhGmogUune6v4nQxWWMJWeqyX+mxq7B2S1tVa4si5YZbgffIcdWpU6+iBTaVN6XMGPx0GpKL1TVreZrWcKiElFAzENuEKQuXsCOzpOvfWiNOKZxq2OrVIqLfS3zKW2DlX2euuZxKs7qmvmzDlsrhsjA6Z3gb4HHQT5Vnw1LO83QbBdWei29w8BXaWw8dUgFABQAUAJQAUAFAGdttZQedLq+ySee9LdnMxBWD2Rp665TrKE9THiIXdzhdo4R0MspA58JrdSrRmrJjsLU0ysoFqebUy/hsVGVuXZPlu9nupU0dGnUzRTOj2diC+grOzQpWJtqrjLDBrWR1IHCSp4yCdfEVCaZaDhU0Y5NqY02nLEC5lOQKoAB13yDJ8xu41bKWeFpK1ixsoPh8KXvMXv3WLHMZ1jQE8FUCT51VQcnYXVSnUUY6JHPJcBZjOYsZJ3TzJ5eHKOVZMU8zstked4riVWqZIezEvYS+R6MMG0KnUMPD5VlpznTd19jBh69WjPNTKe2tgdnrQjKpObUzkHGRG7UR4VuV2s1rHueH8TVeKUtJHK3LBBiPhUo6zVzteguxDmF24p0nIpEa69sju1A86vRmlVSfU4fF8Tanki/n+x27ZeY9YrpSxFOLs5L7nlctxOoB3UyFRS1TuVdMEsRqJHhpVm7kKLWxIzEQSSTuA7JYzvChiJ0BJHIGoyp9BnNnFbv5dxcKgKqUAAEiFCwrAnOsL2ZBkGO+jLl0sTzHUedu7FF5QD9ooCxPaUBZMCQDpJoUOyIlW0blL56kNvHWzly5nzMFGVTvIzAy0CCJIPGDFM5clvoI59N2y6/Qlx+JFoaDMx3D4nurDicSqMbvcc9NjKZi3aeJ3xwFedr15VZ5mV+ZC+OOiAwCde8aaeyteEm4xyruGbWx6bb3DwFd5GkdUgFABQAUAJQAtABQBT2lbzJ4UuorxJOE6QyGEfh+JrhV9J6mPENp6HO37wZSriQRBqIrLLNERGs0zjcXayMV5H1jhXbpzzxTOpTmpRuiK3dynu4jnVmjRSquDuaOBxeUzbcT+FiFPkTof9aUqVN9DpU5wktH9GdHY6SkKBdRh3xoaQ4W6DOWt0WsPtjD6kFzGuUTFCjJ7DEpvRGZtTGXsQ38myW9wB005t3Ux0pqNkjFiqWJcclJadXfc1dh9GLdwg3b9v/po3aPiTEeQ86pHCyftHHeAqQfro7TD4a1YWLaKo5jefE7z51ojThDZEpKOiOe2xtdLLyTPEDmPvKOf76rUjmiTCWWVzHxWLtOQbeHtoZzTlDNPMAdkHv1rlTq2Xq+Y+pxacVlg2/mWvpOWyRrmcyZMnzPGuZecql7nPqYmU6bzPVmcb7czTeWjHml3NnYW0GzBSZB51alUlh55omvD1XJ5ZHVqkia9RCalFSRocSjtXAvc6rq2y5bhLNxVDbdGK/wBbtQO8zWilOMb37GXE0Z1MuR21/wCLGfa6OupAHV5A5KGWzWlF9rgNvTUspVTJERx3U54hPXr+uljKsDNaJq1/trfT5osHYgAsKI+ytMrEQA7BQEzDee1LTwjvpfpHteLGvB2yLstfH5/qOw9jq0Udp2XL23IUAqhRQNBKjMQOZNZK+KnJ2pRv+gylSVOKzO7Vt/DQh+kJmAZldmZVgTubLEEQJh1PhNZ6fDalW88R9PArLFU07J3f9/czMXiK86oa2LzkSbJwj3rirl0mZ5LxJrdhYZppRCmm2eoAV6A1i0AFABQAUAJQAtACUAIyyIoA5nb2xDcMqQGGkHc3geBrn4rB8z1o7i6tLPqjhdqYJrbQylTyPw51zUpQdpI51SDi9Tl9vWfRbyPvHxroYSe8TXg57xMYrW06CRPhMC1xgNwPE8qmxow9PmSsadzZptHLbzktIiSZHGEXfQ1Y6WSNGN7/AHN/YGz3uW8lu051IlhkC66Elo3d0mpjKKViXjKMYrUgx2BxVi4UdA5ABzK8Ag+PgalNkUMVOqr2JExdoEAs1xjvRJMHiOZ8oqkqmXd2MdbHzV4xVjat9e4yoq2U4ZtTHMIOPiRXNrcRpw9nVnPd5O7Y1+jiNqzOz/inXyEQB4VzJ8Qqzfh2Fzo5irc6OsPQueRHxHyqFi0/aiZ5YV9Cpd2ZfT7obvB19sUxVaMt9BToMguFl9NWXxH7qsoxk9GLcLE+CvxBFLqQezIi8rudQ+PcqsKCn2cgE5yboY9mNNI416HDYOFTDxjJvYbUxVRO6Wmnz1G4TaN0oFtlCSwIZVdgB1bu6EMx7SkICdPTGgNboYalSVle3zErE1ZK0bfO3ht80PXF4pjl0BQ2mYwAGF0o2VhvUIvWTx3VdxpLV+PkQquJloulvrf9tbkOS+xi5dCpmBaHEkdZcBCwdBkZTzMLyqksRh4K+hXl4ib9aVl/LITatglnuu5JB0GU6dVGeIU/yZEa7wazS4tQUVl+wei+s3OTf9X7FdcYluBatgECMzdpvu68gZRT4isNXi1SppFFoUoQ9laljZmwL95gcuQc2GviF3nzgVkpYOc99DRGlJ6s7vZGyVsLAkniTvJ5mutRoQpK0Ua4xUVZGlTiQoAKACgAoASgBaACgBKAEdARBE0AU8Xs5XEEBhycZh+6qygpboGlLSSOX2r0JsXQQUuJrMoQw8gZI9VKWHjF3iUjRhF5o6GDi/4OVUzabN3XSQZ8limJDm2ZlzojjFJItBtNIdPiaGa8JWjSTb3LvRnZt9Lp6/Dusr2WjMAZ1BKk7+fdVXqMxOIVWFl9jtVxKpvMeRoSMEYSexgdIsSjuGUzCwTBG4kxr406KsdjA05Qvm6mBsxlS3mQKJDEnm2sknx4ndXmMVKTrNM4mNbVeSfc0LePGgzIScu7eSzRp2zIjXd5nWs8qay3sJUmWfrEAMdOyDOv3ieyk8xH+IVTItNNxsahMcXBaWWQq75yyWMCC4CDz9dTGKla606DVMkN9SJGUyWVe9pIXy3E908qWoJOz6Ftx10INMy+llJPONV723ab6iMZdvEq4Izr+CtmICSwnTQmWhYIbtA/2T48K1wU3HRMTLDxZaXZN5YCveygQFkgRykRNaIYrF5VFJ/YU8NbqWRhMQdCrnxOntNGTGT7llTa0sStsu828KPEgSYAkxvMACTyp1TD4utFRm9ETymIvR24d7qPCT8BVY8LqdWiOU+5bw3RJTq7M3+EfE1rp8NgvadyeTHqbWD2Jbt+iqjvA1/Uda206FOGyLqMVsjRS2BuFOJHUAFABQAUAFABQAlAC0AFABQAUAFABQAUANKDkKAE6schQAjWFPD4UE3ZF9DHNvCZ9+tRYnMxDgEPAeoVVwi90Q9Rv1bb/CPUPlVeTDsiBfq9OAHqFHJh2QB9BHd6qnlQ7E3AYIcY9VHKh2C44YMUKlFdAuKcIOZ9nyq2VBcT6GObez5VNguKMGvef7zfOiwXY9cOg3KvqFSF2S0EBQAUAFABQAUAFABQAUAFAH/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1438" y="-1736725"/>
            <a:ext cx="4552950" cy="3629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s://encrypted-tbn3.gstatic.com/images?q=tbn:ANd9GcSM13HFTVII8tlTsgjKKv-aqzNYsGeLcMrUlxjknI7Yi1UhH9H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79335">
            <a:off x="-128484" y="3710703"/>
            <a:ext cx="2879229" cy="2879229"/>
          </a:xfrm>
          <a:prstGeom prst="rect">
            <a:avLst/>
          </a:prstGeom>
          <a:noFill/>
        </p:spPr>
      </p:pic>
      <p:pic>
        <p:nvPicPr>
          <p:cNvPr id="7174" name="Picture 6" descr="https://encrypted-tbn3.gstatic.com/images?q=tbn:ANd9GcT_3DKF12su2uCjG4wEccKM2egvIWx0wDQ4gvGdTT2azkwi9k4w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340768"/>
            <a:ext cx="2879229" cy="2879229"/>
          </a:xfrm>
          <a:prstGeom prst="rect">
            <a:avLst/>
          </a:prstGeom>
          <a:noFill/>
        </p:spPr>
      </p:pic>
      <p:pic>
        <p:nvPicPr>
          <p:cNvPr id="7176" name="Picture 8" descr="https://encrypted-tbn0.gstatic.com/images?q=tbn:ANd9GcTvWumjN22nKypVHDHua_GAp_1ooLYMaecyp1rzoP-xYp-OwLk_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23641">
            <a:off x="2896685" y="2852205"/>
            <a:ext cx="1527909" cy="33175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386</Words>
  <Application>Microsoft Office PowerPoint</Application>
  <PresentationFormat>Экран (4:3)</PresentationFormat>
  <Paragraphs>32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Історія</vt:lpstr>
      <vt:lpstr>Місія</vt:lpstr>
      <vt:lpstr>Активіа</vt:lpstr>
      <vt:lpstr>Актуаль</vt:lpstr>
      <vt:lpstr>Актімель</vt:lpstr>
      <vt:lpstr>Даніссімо</vt:lpstr>
      <vt:lpstr>Живинка</vt:lpstr>
      <vt:lpstr>Маша та Ведмідь</vt:lpstr>
      <vt:lpstr>Простоквашино</vt:lpstr>
      <vt:lpstr>Растішка</vt:lpstr>
      <vt:lpstr>Тёма</vt:lpstr>
      <vt:lpstr>Слайд 13</vt:lpstr>
      <vt:lpstr>Слайд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</cp:revision>
  <dcterms:created xsi:type="dcterms:W3CDTF">2015-04-19T12:43:16Z</dcterms:created>
  <dcterms:modified xsi:type="dcterms:W3CDTF">2018-11-22T09:07:57Z</dcterms:modified>
</cp:coreProperties>
</file>