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29B4A-9983-4CEA-8C45-A440686F10D2}" type="datetimeFigureOut">
              <a:rPr lang="uk-UA" smtClean="0"/>
              <a:pPr/>
              <a:t>22.11.2018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718292-0660-4CEF-9566-143830948FB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675547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718292-0660-4CEF-9566-143830948FBB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232102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4725144"/>
            <a:ext cx="5472608" cy="1200329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100000">
                <a:schemeClr val="accent2">
                  <a:shade val="93000"/>
                  <a:satMod val="130000"/>
                </a:schemeClr>
              </a:gs>
              <a:gs pos="99000">
                <a:schemeClr val="bg1">
                  <a:alpha val="28000"/>
                  <a:lumMod val="0"/>
                  <a:lumOff val="10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600" dirty="0" smtClean="0"/>
              <a:t>Презентація на тему :</a:t>
            </a:r>
          </a:p>
          <a:p>
            <a:pPr algn="ctr"/>
            <a:r>
              <a:rPr lang="uk-UA" sz="3600" dirty="0" smtClean="0"/>
              <a:t> бренд</a:t>
            </a:r>
            <a:r>
              <a:rPr lang="en-US" sz="3600" dirty="0" smtClean="0"/>
              <a:t> </a:t>
            </a:r>
            <a:r>
              <a:rPr lang="ru-RU" sz="3600" dirty="0" smtClean="0"/>
              <a:t>«</a:t>
            </a:r>
            <a:r>
              <a:rPr lang="uk-UA" sz="3600" dirty="0" smtClean="0"/>
              <a:t> </a:t>
            </a:r>
            <a:r>
              <a:rPr lang="en-US" sz="3600" b="1" i="1" dirty="0" smtClean="0"/>
              <a:t>COLDATE</a:t>
            </a:r>
            <a:r>
              <a:rPr lang="ru-RU" sz="3600" dirty="0" smtClean="0"/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41916315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07851" y="260648"/>
            <a:ext cx="55386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Продукти </a:t>
            </a:r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</a:t>
            </a:r>
          </a:p>
          <a:p>
            <a:pPr algn="ctr"/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uk-UA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професіоналістів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83" y="3319585"/>
            <a:ext cx="7488832" cy="3352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546265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7415" y="404664"/>
            <a:ext cx="8725594" cy="1446550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47000">
                <a:schemeClr val="accent2">
                  <a:shade val="93000"/>
                  <a:satMod val="130000"/>
                  <a:alpha val="18000"/>
                </a:schemeClr>
              </a:gs>
              <a:gs pos="100000">
                <a:schemeClr val="bg1"/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Дякуємо</a:t>
            </a:r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за </a:t>
            </a:r>
            <a:r>
              <a:rPr lang="ru-RU" sz="8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увагу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5941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5096" y="332655"/>
            <a:ext cx="3720879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Продукція: </a:t>
            </a:r>
            <a:endParaRPr lang="uk-UA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7164" y="1700808"/>
            <a:ext cx="6529192" cy="3939540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47000">
                <a:schemeClr val="accent2">
                  <a:lumMod val="59000"/>
                  <a:lumOff val="41000"/>
                  <a:alpha val="0"/>
                </a:schemeClr>
              </a:gs>
              <a:gs pos="100000">
                <a:schemeClr val="accent2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 smtClean="0"/>
              <a:t>Зубні пасти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/>
              <a:t>Зубні </a:t>
            </a:r>
            <a:r>
              <a:rPr lang="uk-UA" sz="2800" dirty="0" smtClean="0"/>
              <a:t>щітки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 err="1"/>
              <a:t>Ополіскувачі</a:t>
            </a:r>
            <a:r>
              <a:rPr lang="uk-UA" sz="2800" dirty="0"/>
              <a:t> для порожнини рота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/>
              <a:t>Продукти для </a:t>
            </a:r>
            <a:r>
              <a:rPr lang="uk-UA" sz="2800" dirty="0" smtClean="0"/>
              <a:t>дітей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 err="1"/>
              <a:t>Ортодонтичні</a:t>
            </a:r>
            <a:r>
              <a:rPr lang="uk-UA" sz="2800" dirty="0"/>
              <a:t> та інтердентальні продукти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800" dirty="0"/>
              <a:t>Продукти для професіоналістів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7655667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6087" y="188640"/>
            <a:ext cx="364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Зубні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пасти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8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79" y="3763171"/>
            <a:ext cx="3970415" cy="28739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56792"/>
            <a:ext cx="3852614" cy="3132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7534960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700808"/>
            <a:ext cx="2948770" cy="3824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5"/>
            <a:ext cx="2720256" cy="3824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582" y="3007322"/>
            <a:ext cx="3108418" cy="3828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7142499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332656"/>
            <a:ext cx="3704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Зубні щітки</a:t>
            </a:r>
            <a:endParaRPr lang="uk-U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474" y="1255986"/>
            <a:ext cx="4008783" cy="4176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24944"/>
            <a:ext cx="3888433" cy="3068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03924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3" y="454649"/>
            <a:ext cx="4427591" cy="5961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54649"/>
            <a:ext cx="4362696" cy="6070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138316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42375" y="98682"/>
            <a:ext cx="54592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Ополіскувачі</a:t>
            </a:r>
            <a:r>
              <a:rPr lang="uk-UA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</a:t>
            </a:r>
          </a:p>
          <a:p>
            <a:pPr algn="ctr"/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uk-UA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порожнини рота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86" y="1853008"/>
            <a:ext cx="4170514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581" y="1772816"/>
            <a:ext cx="3914059" cy="4512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4350044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4326" y="188640"/>
            <a:ext cx="61753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Продукти для дітей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11970"/>
            <a:ext cx="4206115" cy="5411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11970"/>
            <a:ext cx="4130427" cy="5490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624098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79147" y="1124744"/>
            <a:ext cx="443512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Ортодонтичні</a:t>
            </a:r>
            <a:r>
              <a:rPr lang="uk-UA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 </a:t>
            </a:r>
            <a:endParaRPr lang="uk-UA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uk-UA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Інтерденталь-ні</a:t>
            </a:r>
            <a:r>
              <a:rPr lang="uk-UA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uk-UA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продукти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4664"/>
            <a:ext cx="4504938" cy="6165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40949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53</Words>
  <Application>Microsoft Office PowerPoint</Application>
  <PresentationFormat>Экран (4:3)</PresentationFormat>
  <Paragraphs>21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2013-12-09T12:45:42Z</dcterms:created>
  <dcterms:modified xsi:type="dcterms:W3CDTF">2018-11-22T09:12:16Z</dcterms:modified>
</cp:coreProperties>
</file>