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26"/>
  </p:notesMasterIdLst>
  <p:sldIdLst>
    <p:sldId id="256" r:id="rId2"/>
    <p:sldId id="259" r:id="rId3"/>
    <p:sldId id="260" r:id="rId4"/>
    <p:sldId id="266" r:id="rId5"/>
    <p:sldId id="271" r:id="rId6"/>
    <p:sldId id="261" r:id="rId7"/>
    <p:sldId id="265" r:id="rId8"/>
    <p:sldId id="275" r:id="rId9"/>
    <p:sldId id="278" r:id="rId10"/>
    <p:sldId id="280" r:id="rId11"/>
    <p:sldId id="262" r:id="rId12"/>
    <p:sldId id="283" r:id="rId13"/>
    <p:sldId id="295" r:id="rId14"/>
    <p:sldId id="263" r:id="rId15"/>
    <p:sldId id="298" r:id="rId16"/>
    <p:sldId id="286" r:id="rId17"/>
    <p:sldId id="291" r:id="rId18"/>
    <p:sldId id="293" r:id="rId19"/>
    <p:sldId id="292" r:id="rId20"/>
    <p:sldId id="287" r:id="rId21"/>
    <p:sldId id="288" r:id="rId22"/>
    <p:sldId id="297" r:id="rId23"/>
    <p:sldId id="290" r:id="rId24"/>
    <p:sldId id="296" r:id="rId25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44BD1"/>
    <a:srgbClr val="911F70"/>
    <a:srgbClr val="8C908E"/>
    <a:srgbClr val="FFD5CD"/>
    <a:srgbClr val="962A2A"/>
    <a:srgbClr val="FE1E1E"/>
    <a:srgbClr val="FC0802"/>
    <a:srgbClr val="2F9B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3" autoAdjust="0"/>
    <p:restoredTop sz="91429" autoAdjust="0"/>
  </p:normalViewPr>
  <p:slideViewPr>
    <p:cSldViewPr>
      <p:cViewPr varScale="1">
        <p:scale>
          <a:sx n="66" d="100"/>
          <a:sy n="66" d="100"/>
        </p:scale>
        <p:origin x="-152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 smtClean="0"/>
              <a:t>Образец текста</a:t>
            </a:r>
          </a:p>
          <a:p>
            <a:pPr lvl="1"/>
            <a:r>
              <a:rPr lang="uk-UA" noProof="0" smtClean="0"/>
              <a:t>Второй уровень</a:t>
            </a:r>
          </a:p>
          <a:p>
            <a:pPr lvl="2"/>
            <a:r>
              <a:rPr lang="uk-UA" noProof="0" smtClean="0"/>
              <a:t>Третий уровень</a:t>
            </a:r>
          </a:p>
          <a:p>
            <a:pPr lvl="3"/>
            <a:r>
              <a:rPr lang="uk-UA" noProof="0" smtClean="0"/>
              <a:t>Четвертый уровень</a:t>
            </a:r>
          </a:p>
          <a:p>
            <a:pPr lvl="4"/>
            <a:r>
              <a:rPr lang="uk-UA" noProof="0" smtClean="0"/>
              <a:t>Пятый уровень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7C0777-D025-4EC1-B831-375BAF044E2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009BF-F388-44ED-85DE-B687C1ED59F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5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D4D0E-2984-4D8A-8670-213B7A7C5D5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6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6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17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057C5-06B6-4F4C-9094-A9C41D7F89E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23" grpId="0" build="p" autoUpdateAnimBg="0"/>
      <p:bldP spid="3" grpId="0" build="p" autoUpdateAnimBg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6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999E-1128-4FE7-ADB5-A310B67EA32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23" grpId="0" build="p" autoUpdateAnimBg="0"/>
      <p:bldP spid="3" grpId="0" build="p" autoUpdateAnimBg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5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E827D-D176-4C76-ADAB-4463B3CF3F4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5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A67EB-2C72-4C9D-A488-482B82ADA84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6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есто для изображения из Интернета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495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16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99159-56DB-476E-BFBA-9C7D94F98535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 advClick="0"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5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DE044-86CA-49D8-9FAE-48AE1C02400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5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1B6B8-5BFA-45FA-B385-59222E84809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4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5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99E88-B5A1-4367-91EA-B081A731F32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3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4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AD902-3E26-43C5-8215-A2CFAB2F707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6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E4718-AB2C-440C-B3FF-2DA27EF780A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6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2C305-A4B4-4501-8A72-E5509B8A683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  <p:bldP spid="4" grpId="0" build="p" autoUpdateAnimBg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5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23C20-B506-482C-ADD4-25D34F2D417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6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6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17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A986E-5AEF-4792-AB4F-2BB7D9DC469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23" grpId="0" build="p" autoUpdateAnimBg="0"/>
      <p:bldP spid="3" grpId="0" build="p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474B1-4A27-418F-B658-B9098C70B2F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5.xml"/><Relationship Id="rId1" Type="http://schemas.openxmlformats.org/officeDocument/2006/relationships/audio" Target="file:///D:\&#1052;&#1091;&#1079;&#1080;&#1082;&#1072;\novor_chna%20koka-kola%20-%20svyato%20nablizha_t'sya...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D0EB96"/>
            </a:gs>
            <a:gs pos="0">
              <a:schemeClr val="tx2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lum bright="6000" contrast="18000"/>
          </a:blip>
          <a:srcRect r="771"/>
          <a:stretch>
            <a:fillRect/>
          </a:stretch>
        </p:blipFill>
        <p:spPr bwMode="auto">
          <a:xfrm>
            <a:off x="755650" y="1052513"/>
            <a:ext cx="7561263" cy="2486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6805" name="Picture 5" descr="Газовані безалкогольні напої Burn"/>
          <p:cNvPicPr>
            <a:picLocks noChangeAspect="1" noChangeArrowheads="1"/>
          </p:cNvPicPr>
          <p:nvPr/>
        </p:nvPicPr>
        <p:blipFill>
          <a:blip r:embed="rId2" cstate="print"/>
          <a:srcRect l="9055" t="4128" r="17908" b="3311"/>
          <a:stretch>
            <a:fillRect/>
          </a:stretch>
        </p:blipFill>
        <p:spPr bwMode="auto">
          <a:xfrm>
            <a:off x="684213" y="1700213"/>
            <a:ext cx="115252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4211638" y="620713"/>
            <a:ext cx="63484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 fontAlgn="auto">
              <a:spcAft>
                <a:spcPts val="0"/>
              </a:spcAft>
              <a:defRPr/>
            </a:pPr>
            <a:r>
              <a:rPr lang="uk-UA" sz="4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Gladiator</a:t>
            </a:r>
            <a:r>
              <a:rPr lang="uk-U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uk-U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uk-UA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8853" name="Picture 5" descr="Газовані безалкогольні напої Gladia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557338"/>
            <a:ext cx="15811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0" name="Picture 6" descr="23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74807" y="2571748"/>
            <a:ext cx="2609850" cy="1743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4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00"/>
                            </p:stCondLst>
                            <p:childTnLst>
                              <p:par>
                                <p:cTn id="3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092325"/>
            <a:ext cx="7632700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Негазовані безалкогольні напої</a:t>
            </a:r>
            <a:br>
              <a:rPr lang="uk-UA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uk-UA" sz="4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6348413" cy="3881437"/>
          </a:xfrm>
        </p:spPr>
        <p:txBody>
          <a:bodyPr/>
          <a:lstStyle/>
          <a:p>
            <a:pPr eaLnBrk="1" hangingPunct="1"/>
            <a:r>
              <a:rPr lang="uk-UA" sz="2000" b="1" smtClean="0"/>
              <a:t>Соки та нектари Rich</a:t>
            </a:r>
          </a:p>
          <a:p>
            <a:pPr eaLnBrk="1" hangingPunct="1"/>
            <a:r>
              <a:rPr lang="uk-UA" sz="2000" b="1" smtClean="0"/>
              <a:t>Соки та нектари «Добрий»</a:t>
            </a:r>
          </a:p>
          <a:p>
            <a:pPr eaLnBrk="1" hangingPunct="1"/>
            <a:r>
              <a:rPr lang="uk-UA" sz="2000" b="1" smtClean="0"/>
              <a:t>BotaniQ</a:t>
            </a:r>
          </a:p>
          <a:p>
            <a:pPr eaLnBrk="1" hangingPunct="1"/>
            <a:r>
              <a:rPr lang="uk-UA" sz="2000" b="1" smtClean="0"/>
              <a:t>BotaniQ Kids</a:t>
            </a:r>
          </a:p>
          <a:p>
            <a:pPr eaLnBrk="1" hangingPunct="1"/>
            <a:r>
              <a:rPr lang="uk-UA" sz="2000" b="1" smtClean="0"/>
              <a:t>Nestea</a:t>
            </a:r>
          </a:p>
          <a:p>
            <a:pPr eaLnBrk="1" hangingPunct="1"/>
            <a:endParaRPr lang="uk-UA" sz="2000" b="1" smtClean="0"/>
          </a:p>
          <a:p>
            <a:pPr eaLnBrk="1" hangingPunct="1"/>
            <a:endParaRPr lang="uk-UA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340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44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4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64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7" name="Picture 5" descr="Негазовані безалкогольні напої Ri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27866">
            <a:off x="684213" y="333375"/>
            <a:ext cx="11049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620713"/>
            <a:ext cx="3527425" cy="2641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988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91213">
            <a:off x="5940425" y="260350"/>
            <a:ext cx="122396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6"/>
          <p:cNvSpPr>
            <a:spLocks/>
          </p:cNvSpPr>
          <p:nvPr/>
        </p:nvSpPr>
        <p:spPr bwMode="auto">
          <a:xfrm>
            <a:off x="2795588" y="0"/>
            <a:ext cx="63484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/>
            <a:r>
              <a:rPr lang="uk-UA" sz="4000">
                <a:solidFill>
                  <a:schemeClr val="accent1"/>
                </a:solidFill>
                <a:latin typeface="Trebuchet MS" pitchFamily="34" charset="0"/>
              </a:rPr>
              <a:t>Rich</a:t>
            </a:r>
            <a:br>
              <a:rPr lang="uk-UA" sz="4000">
                <a:solidFill>
                  <a:schemeClr val="accent1"/>
                </a:solidFill>
                <a:latin typeface="Trebuchet MS" pitchFamily="34" charset="0"/>
              </a:rPr>
            </a:br>
            <a:endParaRPr lang="uk-UA" sz="400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0" y="3141663"/>
            <a:ext cx="6443663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>
              <a:defRPr/>
            </a:pPr>
            <a:r>
              <a:rPr lang="uk-UA" sz="36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BotaniQ</a:t>
            </a:r>
            <a:r>
              <a:rPr lang="uk-UA" sz="36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uk-UA" sz="36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Kids</a:t>
            </a:r>
            <a:r>
              <a:rPr lang="uk-UA" sz="36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uk-UA" sz="36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та BotaniQ</a:t>
            </a:r>
          </a:p>
        </p:txBody>
      </p:sp>
      <p:pic>
        <p:nvPicPr>
          <p:cNvPr id="81930" name="Picture 10" descr="Негазовані безалкогольні напої Botani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4005263"/>
            <a:ext cx="121126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7" name="Picture 7" descr="Негазовані безалкогольні напої BotaniQ Kid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3933825"/>
            <a:ext cx="136207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5508625" y="3141663"/>
            <a:ext cx="28797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 fontAlgn="auto">
              <a:spcAft>
                <a:spcPts val="0"/>
              </a:spcAft>
              <a:defRPr/>
            </a:pPr>
            <a:r>
              <a:rPr lang="uk-U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Добрий</a:t>
            </a:r>
            <a:br>
              <a:rPr lang="uk-U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uk-UA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0901" name="Picture 5" descr="Негазовані безалкогольні напої Добрий"/>
          <p:cNvPicPr>
            <a:picLocks noChangeAspect="1" noChangeArrowheads="1"/>
          </p:cNvPicPr>
          <p:nvPr/>
        </p:nvPicPr>
        <p:blipFill>
          <a:blip r:embed="rId7" cstate="print"/>
          <a:srcRect r="8102" b="7687"/>
          <a:stretch>
            <a:fillRect/>
          </a:stretch>
        </p:blipFill>
        <p:spPr bwMode="auto">
          <a:xfrm>
            <a:off x="5580063" y="3789363"/>
            <a:ext cx="1406525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798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32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98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52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798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00"/>
                            </p:stCondLst>
                            <p:childTnLst>
                              <p:par>
                                <p:cTn id="21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1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100"/>
                            </p:stCondLst>
                            <p:childTnLst>
                              <p:par>
                                <p:cTn id="3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819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100"/>
                            </p:stCondLst>
                            <p:childTnLst>
                              <p:par>
                                <p:cTn id="3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6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  <p:bldP spid="8089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3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74725" y="2717800"/>
            <a:ext cx="6096000" cy="3219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260350"/>
            <a:ext cx="5903912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Nestea</a:t>
            </a:r>
          </a:p>
        </p:txBody>
      </p:sp>
      <p:sp>
        <p:nvSpPr>
          <p:cNvPr id="257030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0" y="908050"/>
            <a:ext cx="8497888" cy="4711700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uk-UA" sz="2200" smtClean="0"/>
          </a:p>
          <a:p>
            <a:pPr eaLnBrk="1" hangingPunct="1"/>
            <a:r>
              <a:rPr lang="uk-UA" sz="2200" smtClean="0"/>
              <a:t>Nestea пропонує своїм споживачам наступні смаки, а саме: Nestea «Лимон», Nestea «Персик», Nestea «Лісові ягоди», Nestea «Манго та ананас» та Nestea «Зелений чай».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57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3794125"/>
            <a:ext cx="3348037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</a:t>
            </a:r>
            <a:b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16113"/>
            <a:ext cx="6348413" cy="3881437"/>
          </a:xfrm>
        </p:spPr>
        <p:txBody>
          <a:bodyPr/>
          <a:lstStyle/>
          <a:p>
            <a:pPr eaLnBrk="1" hangingPunct="1"/>
            <a:r>
              <a:rPr lang="uk-UA" sz="2400" smtClean="0"/>
              <a:t>BonAqua</a:t>
            </a: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0"/>
            <a:ext cx="3671887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21163"/>
            <a:ext cx="1584325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088" y="4049713"/>
            <a:ext cx="2808287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Перші реклами Кока-коли</a:t>
            </a:r>
            <a:b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2133600"/>
            <a:ext cx="6480175" cy="292100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6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9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9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19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1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/>
          <p:cNvPicPr>
            <a:picLocks noChangeAspect="1" noChangeArrowheads="1"/>
          </p:cNvPicPr>
          <p:nvPr/>
        </p:nvPicPr>
        <p:blipFill>
          <a:blip r:embed="rId2" cstate="print"/>
          <a:srcRect l="687" t="-16771"/>
          <a:stretch>
            <a:fillRect/>
          </a:stretch>
        </p:blipFill>
        <p:spPr bwMode="auto">
          <a:xfrm>
            <a:off x="0" y="-1135063"/>
            <a:ext cx="4356100" cy="799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2588" y="0"/>
            <a:ext cx="49514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956550" cy="9842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Історія "Кока-Коли"</a:t>
            </a:r>
          </a:p>
        </p:txBody>
      </p:sp>
      <p:sp>
        <p:nvSpPr>
          <p:cNvPr id="24597" name="Rectangle 21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773238"/>
            <a:ext cx="4537075" cy="46085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Як, де і за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яких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обставин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виникла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"Кока-кола"? 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Як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була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створена одна з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найуспішніших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компаній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сторіччя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 як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вдалося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втриматися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верхівці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бізнесу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брендові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"Кока-Кола"?</a:t>
            </a:r>
            <a:endParaRPr lang="uk-UA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99" name="Picture 23" descr="131012868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43475" y="1125538"/>
            <a:ext cx="4037013" cy="387667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24601" name="novor_chna koka-kola - svyato nablizha_t'sya...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2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5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6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0067" fill="hold"/>
                                        <p:tgtEl>
                                          <p:spTgt spid="246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01"/>
                  </p:tgtEl>
                </p:cond>
              </p:nextCondLst>
            </p:seq>
            <p:audio>
              <p:cMediaNode vol="100000"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601"/>
                </p:tgtEl>
              </p:cMediaNode>
            </p:audio>
          </p:childTnLst>
        </p:cTn>
      </p:par>
    </p:tnLst>
    <p:bldLst>
      <p:bldP spid="24578" grpId="0"/>
      <p:bldP spid="2459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01863" y="6350"/>
            <a:ext cx="5148262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0"/>
            <a:ext cx="52562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57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0"/>
            <a:ext cx="4899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413" y="0"/>
            <a:ext cx="4968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49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249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841875"/>
            <a:ext cx="8351838" cy="2016125"/>
          </a:xfrm>
        </p:spPr>
        <p:txBody>
          <a:bodyPr/>
          <a:lstStyle/>
          <a:p>
            <a:pPr eaLnBrk="1" hangingPunct="1">
              <a:defRPr/>
            </a:pPr>
            <a:r>
              <a:rPr lang="uk-UA" sz="7600" smtClean="0">
                <a:solidFill>
                  <a:srgbClr val="FC08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Wide Latin" pitchFamily="18" charset="0"/>
              </a:rPr>
              <a:t>Дякуємо за увагу!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Історія "Кока-Коли"</a:t>
            </a:r>
          </a:p>
        </p:txBody>
      </p:sp>
      <p:sp>
        <p:nvSpPr>
          <p:cNvPr id="36885" name="Rectangle 21"/>
          <p:cNvSpPr>
            <a:spLocks noGrp="1" noChangeArrowheads="1"/>
          </p:cNvSpPr>
          <p:nvPr>
            <p:ph sz="half" idx="1"/>
          </p:nvPr>
        </p:nvSpPr>
        <p:spPr>
          <a:xfrm>
            <a:off x="3995738" y="1484313"/>
            <a:ext cx="4824412" cy="51133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2800" smtClean="0"/>
              <a:t>Coca-Cola було створено в Атланті, штат Джорджія, доктором Джоном С. Пембертоном у далекому 1886 році шляхом змішування сиропу та води. Регулярне виробництво Coca-Cola почалося у 1887 році, а торговельну марку було зареєстровано у 1893.</a:t>
            </a:r>
          </a:p>
        </p:txBody>
      </p:sp>
      <p:pic>
        <p:nvPicPr>
          <p:cNvPr id="36892" name="Picture 28" descr="John Pembert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73238"/>
            <a:ext cx="2797175" cy="3671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7056438" cy="61928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z="2400" smtClean="0"/>
              <a:t>З тих часів Coca-Cola – це бренд №1 у світі. На Україні Coca-Cola з'явилася у 1992 році, і відтоді цей напій дарує яке задоволення з кожним ковтком. Це напій, який кожний момент в житті робить особливим, це досвід, яким хочеться поділитися з друзями та родиною, це відчуття єдиного духу.</a:t>
            </a:r>
            <a:r>
              <a:rPr lang="uk-UA" sz="2000" smtClean="0"/>
              <a:t> </a:t>
            </a: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2708275"/>
            <a:ext cx="4284662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5" descr="images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08275"/>
            <a:ext cx="3814763" cy="369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0"/>
            <a:ext cx="44640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362200"/>
            <a:ext cx="6840537" cy="4495800"/>
          </a:xfrm>
        </p:spPr>
        <p:txBody>
          <a:bodyPr/>
          <a:lstStyle/>
          <a:p>
            <a:pPr eaLnBrk="1" hangingPunct="1"/>
            <a:r>
              <a:rPr lang="uk-UA" sz="2400" smtClean="0"/>
              <a:t>Coca-Cola – це магія смаку, це неповторний смак, унікальна рецептура та неповторна форма пляшечки, яку неможливо сплутати з будь-якою іншою. </a:t>
            </a:r>
          </a:p>
        </p:txBody>
      </p:sp>
      <p:pic>
        <p:nvPicPr>
          <p:cNvPr id="66567" name="Picture 7" descr="images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149725"/>
            <a:ext cx="3240088" cy="2427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66568" name="Picture 8" descr="пап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3500438"/>
            <a:ext cx="2078037" cy="3122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65545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685880" y="3579724"/>
            <a:ext cx="2453445" cy="3273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6348412" cy="1320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Газовані безалкогольні напої</a:t>
            </a:r>
            <a:r>
              <a:rPr lang="uk-UA" sz="4000" smtClean="0"/>
              <a:t/>
            </a:r>
            <a:br>
              <a:rPr lang="uk-UA" sz="4000" smtClean="0"/>
            </a:br>
            <a:endParaRPr lang="uk-UA" sz="4000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6348412" cy="3881437"/>
          </a:xfrm>
        </p:spPr>
        <p:txBody>
          <a:bodyPr/>
          <a:lstStyle/>
          <a:p>
            <a:pPr eaLnBrk="1" hangingPunct="1"/>
            <a:r>
              <a:rPr lang="uk-UA" sz="2000" smtClean="0"/>
              <a:t>Coca-Cola </a:t>
            </a:r>
          </a:p>
          <a:p>
            <a:pPr eaLnBrk="1" hangingPunct="1"/>
            <a:r>
              <a:rPr lang="uk-UA" sz="2000" smtClean="0"/>
              <a:t>Coca-Cola light</a:t>
            </a:r>
          </a:p>
          <a:p>
            <a:pPr eaLnBrk="1" hangingPunct="1"/>
            <a:r>
              <a:rPr lang="uk-UA" sz="2000" smtClean="0"/>
              <a:t>Fanta</a:t>
            </a:r>
          </a:p>
          <a:p>
            <a:pPr eaLnBrk="1" hangingPunct="1"/>
            <a:r>
              <a:rPr lang="uk-UA" sz="2000" smtClean="0"/>
              <a:t>Sprite</a:t>
            </a:r>
          </a:p>
          <a:p>
            <a:pPr eaLnBrk="1" hangingPunct="1"/>
            <a:r>
              <a:rPr lang="uk-UA" sz="2000" smtClean="0"/>
              <a:t>Schweppes</a:t>
            </a:r>
          </a:p>
          <a:p>
            <a:pPr eaLnBrk="1" hangingPunct="1"/>
            <a:r>
              <a:rPr lang="uk-UA" sz="2000" smtClean="0"/>
              <a:t>Burn</a:t>
            </a:r>
          </a:p>
          <a:p>
            <a:pPr eaLnBrk="1" hangingPunct="1"/>
            <a:r>
              <a:rPr lang="uk-UA" sz="2000" smtClean="0"/>
              <a:t>Gladiator</a:t>
            </a:r>
          </a:p>
          <a:p>
            <a:pPr eaLnBrk="1" hangingPunct="1"/>
            <a:endParaRPr lang="uk-UA" sz="2000" smtClean="0"/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908050"/>
            <a:ext cx="3240088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3716338"/>
            <a:ext cx="4464050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08050"/>
            <a:ext cx="6348413" cy="13208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Coca-Cola</a:t>
            </a:r>
            <a:br>
              <a:rPr lang="uk-UA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4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158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 rot="1065420">
            <a:off x="1065244" y="1851026"/>
            <a:ext cx="4035423" cy="4495799"/>
          </a:xfrm>
          <a:effectLst>
            <a:softEdge rad="112500"/>
          </a:effectLst>
        </p:spPr>
      </p:pic>
      <p:sp>
        <p:nvSpPr>
          <p:cNvPr id="33795" name="Rectangle 7"/>
          <p:cNvSpPr>
            <a:spLocks noGrp="1" noChangeArrowheads="1"/>
          </p:cNvSpPr>
          <p:nvPr>
            <p:ph sz="half" idx="4294967295"/>
          </p:nvPr>
        </p:nvSpPr>
        <p:spPr>
          <a:xfrm>
            <a:off x="5046663" y="1268413"/>
            <a:ext cx="4097337" cy="47545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uk-UA" sz="2800" smtClean="0"/>
          </a:p>
          <a:p>
            <a:pPr eaLnBrk="1" hangingPunct="1">
              <a:buFont typeface="Wingdings" pitchFamily="2" charset="2"/>
              <a:buNone/>
            </a:pPr>
            <a:r>
              <a:rPr lang="uk-UA" sz="2800" smtClean="0"/>
              <a:t>	</a:t>
            </a: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132138" y="260350"/>
            <a:ext cx="6346825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 fontAlgn="auto">
              <a:spcAft>
                <a:spcPts val="0"/>
              </a:spcAft>
              <a:defRPr/>
            </a:pPr>
            <a:r>
              <a:rPr lang="uk-UA" sz="4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Coca-Cola</a:t>
            </a:r>
            <a:r>
              <a:rPr lang="uk-U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40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light</a:t>
            </a:r>
            <a:r>
              <a:rPr lang="uk-U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uk-UA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uk-UA" sz="4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3" cstate="print"/>
          <a:srcRect l="4826" t="1996" r="23505"/>
          <a:stretch>
            <a:fillRect/>
          </a:stretch>
        </p:blipFill>
        <p:spPr bwMode="auto">
          <a:xfrm rot="838292">
            <a:off x="5795963" y="1341438"/>
            <a:ext cx="1084262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25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40" presetClass="exit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25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96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25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725"/>
                            </p:stCondLst>
                            <p:childTnLst>
                              <p:par>
                                <p:cTn id="2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utoUpdateAnimBg="0"/>
      <p:bldP spid="33795" grpId="0" build="p" autoUpdateAnimBg="0"/>
      <p:bldP spid="696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Fanta</a:t>
            </a:r>
            <a:r>
              <a:rPr lang="uk-UA" sz="4000" smtClean="0"/>
              <a:t/>
            </a:r>
            <a:br>
              <a:rPr lang="uk-UA" sz="4000" smtClean="0"/>
            </a:br>
            <a:endParaRPr lang="uk-UA" sz="4000" smtClean="0"/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 cstate="print"/>
          <a:srcRect l="7980" t="14680" r="9166" b="16205"/>
          <a:stretch>
            <a:fillRect/>
          </a:stretch>
        </p:blipFill>
        <p:spPr bwMode="auto">
          <a:xfrm>
            <a:off x="250825" y="1125538"/>
            <a:ext cx="3195638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 l="16359" t="7657" r="18164" b="12000"/>
          <a:stretch>
            <a:fillRect/>
          </a:stretch>
        </p:blipFill>
        <p:spPr bwMode="auto">
          <a:xfrm>
            <a:off x="3859211" y="269168"/>
            <a:ext cx="2952751" cy="2541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2051050" y="3068638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457200">
              <a:defRPr/>
            </a:pPr>
            <a:r>
              <a:rPr lang="uk-UA" sz="40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Sprite</a:t>
            </a:r>
            <a:br>
              <a:rPr lang="uk-UA" sz="400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endParaRPr lang="uk-UA" sz="400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73733" name="Picture 5"/>
          <p:cNvPicPr>
            <a:picLocks noChangeAspect="1" noChangeArrowheads="1"/>
          </p:cNvPicPr>
          <p:nvPr/>
        </p:nvPicPr>
        <p:blipFill>
          <a:blip r:embed="rId4" cstate="print"/>
          <a:srcRect l="34920" t="5286" r="39677" b="8728"/>
          <a:stretch>
            <a:fillRect/>
          </a:stretch>
        </p:blipFill>
        <p:spPr bwMode="auto">
          <a:xfrm>
            <a:off x="468313" y="3933825"/>
            <a:ext cx="11525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5" cstate="print"/>
          <a:srcRect t="2983" r="2919" b="2919"/>
          <a:stretch>
            <a:fillRect/>
          </a:stretch>
        </p:blipFill>
        <p:spPr bwMode="auto">
          <a:xfrm>
            <a:off x="2484438" y="4508500"/>
            <a:ext cx="2055812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31751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2997200"/>
            <a:ext cx="352742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25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Schweppes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4757" name="Picture 5" descr="Газовані безалкогольні напої Schwepp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584985" y="3175"/>
            <a:ext cx="1283204" cy="2932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52802" y="338136"/>
            <a:ext cx="2305047" cy="2017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32772" name="Rectangle 8"/>
          <p:cNvSpPr>
            <a:spLocks noChangeArrowheads="1"/>
          </p:cNvSpPr>
          <p:nvPr/>
        </p:nvSpPr>
        <p:spPr bwMode="auto">
          <a:xfrm>
            <a:off x="0" y="2852738"/>
            <a:ext cx="360045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r>
              <a:rPr lang="uk-UA" sz="2400">
                <a:solidFill>
                  <a:srgbClr val="404040"/>
                </a:solidFill>
                <a:latin typeface="Arial" charset="0"/>
              </a:rPr>
              <a:t>Schweppes Indian Tonic</a:t>
            </a:r>
          </a:p>
        </p:txBody>
      </p:sp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4" cstate="print"/>
          <a:srcRect l="21242" t="3334" r="21176" b="5927"/>
          <a:stretch>
            <a:fillRect/>
          </a:stretch>
        </p:blipFill>
        <p:spPr bwMode="auto">
          <a:xfrm>
            <a:off x="2843213" y="2565400"/>
            <a:ext cx="13684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5" cstate="print"/>
          <a:srcRect l="20018" t="3969" r="20018"/>
          <a:stretch>
            <a:fillRect/>
          </a:stretch>
        </p:blipFill>
        <p:spPr bwMode="auto">
          <a:xfrm>
            <a:off x="395288" y="4508500"/>
            <a:ext cx="10795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ectangle 11"/>
          <p:cNvSpPr>
            <a:spLocks noChangeArrowheads="1"/>
          </p:cNvSpPr>
          <p:nvPr/>
        </p:nvSpPr>
        <p:spPr bwMode="auto">
          <a:xfrm>
            <a:off x="-468313" y="5084763"/>
            <a:ext cx="424973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r>
              <a:rPr lang="uk-UA" sz="2400">
                <a:solidFill>
                  <a:srgbClr val="404040"/>
                </a:solidFill>
                <a:latin typeface="Arial" charset="0"/>
              </a:rPr>
              <a:t>Schweppes Bitter Lemon</a:t>
            </a:r>
          </a:p>
        </p:txBody>
      </p:sp>
      <p:sp>
        <p:nvSpPr>
          <p:cNvPr id="32776" name="Rectangle 12"/>
          <p:cNvSpPr>
            <a:spLocks noChangeArrowheads="1"/>
          </p:cNvSpPr>
          <p:nvPr/>
        </p:nvSpPr>
        <p:spPr bwMode="auto">
          <a:xfrm>
            <a:off x="5651500" y="4797425"/>
            <a:ext cx="316865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</a:pPr>
            <a:r>
              <a:rPr lang="uk-UA" sz="2400">
                <a:solidFill>
                  <a:srgbClr val="404040"/>
                </a:solidFill>
                <a:latin typeface="Arial" charset="0"/>
              </a:rPr>
              <a:t>Schweppes Cranberry Spice</a:t>
            </a:r>
          </a:p>
        </p:txBody>
      </p:sp>
      <p:pic>
        <p:nvPicPr>
          <p:cNvPr id="75785" name="Picture 9"/>
          <p:cNvPicPr>
            <a:picLocks noChangeAspect="1" noChangeArrowheads="1"/>
          </p:cNvPicPr>
          <p:nvPr/>
        </p:nvPicPr>
        <p:blipFill>
          <a:blip r:embed="rId6" cstate="print"/>
          <a:srcRect l="38608" t="4245" r="40309"/>
          <a:stretch>
            <a:fillRect/>
          </a:stretch>
        </p:blipFill>
        <p:spPr bwMode="auto">
          <a:xfrm>
            <a:off x="4787900" y="3644900"/>
            <a:ext cx="86518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"/>
                            </p:stCondLst>
                            <p:childTnLst>
                              <p:par>
                                <p:cTn id="1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50"/>
                            </p:stCondLst>
                            <p:childTnLst>
                              <p:par>
                                <p:cTn id="2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50"/>
                            </p:stCondLst>
                            <p:childTnLst>
                              <p:par>
                                <p:cTn id="2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950"/>
                            </p:stCondLst>
                            <p:childTnLst>
                              <p:par>
                                <p:cTn id="3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95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950"/>
                            </p:stCondLst>
                            <p:childTnLst>
                              <p:par>
                                <p:cTn id="4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950"/>
                            </p:stCondLst>
                            <p:childTnLst>
                              <p:par>
                                <p:cTn id="5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950"/>
                            </p:stCondLst>
                            <p:childTnLst>
                              <p:par>
                                <p:cTn id="6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2110</TotalTime>
  <Words>169</Words>
  <Application>Microsoft Office PowerPoint</Application>
  <PresentationFormat>Экран (4:3)</PresentationFormat>
  <Paragraphs>43</Paragraphs>
  <Slides>24</Slides>
  <Notes>0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Грань</vt:lpstr>
      <vt:lpstr>Слайд 1</vt:lpstr>
      <vt:lpstr>Історія "Кока-Коли"</vt:lpstr>
      <vt:lpstr>Історія "Кока-Коли"</vt:lpstr>
      <vt:lpstr>Слайд 4</vt:lpstr>
      <vt:lpstr>Слайд 5</vt:lpstr>
      <vt:lpstr>Газовані безалкогольні напої </vt:lpstr>
      <vt:lpstr>Coca-Cola </vt:lpstr>
      <vt:lpstr>Fanta </vt:lpstr>
      <vt:lpstr>Schweppes </vt:lpstr>
      <vt:lpstr>Burn </vt:lpstr>
      <vt:lpstr>Негазовані безалкогольні напої </vt:lpstr>
      <vt:lpstr>Слайд 12</vt:lpstr>
      <vt:lpstr>Nestea</vt:lpstr>
      <vt:lpstr>Вода </vt:lpstr>
      <vt:lpstr>Слайд 15</vt:lpstr>
      <vt:lpstr>Перші реклами Кока-коли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Дякуємо за увагу!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Кока-Кола</dc:title>
  <dc:creator>San4o</dc:creator>
  <cp:lastModifiedBy>user</cp:lastModifiedBy>
  <cp:revision>100</cp:revision>
  <dcterms:created xsi:type="dcterms:W3CDTF">2013-10-04T13:49:44Z</dcterms:created>
  <dcterms:modified xsi:type="dcterms:W3CDTF">2018-11-22T09:11:36Z</dcterms:modified>
</cp:coreProperties>
</file>