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0" r:id="rId6"/>
    <p:sldId id="264" r:id="rId7"/>
    <p:sldId id="263" r:id="rId8"/>
    <p:sldId id="262" r:id="rId9"/>
    <p:sldId id="261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1DC8F-6637-460B-8F19-45A7E62B9B65}" type="datetimeFigureOut">
              <a:rPr lang="ru-RU" smtClean="0"/>
              <a:pPr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93417-2ECD-407B-9165-DE57A029C43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xn--80aqafcrtq.cc/img/4/8/2/Adidas,%20%D0%B0%D0%B4%D0%B8%D0%B4%D0%B0%D1%81,%20%D1%84%D0%B8%D1%80%D0%BC%D0%B0,%20%D1%81%D0%BF%D0%BE%D1%80%D1%82,%201960x14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2714644"/>
          </a:xfrm>
        </p:spPr>
        <p:txBody>
          <a:bodyPr>
            <a:noAutofit/>
          </a:bodyPr>
          <a:lstStyle/>
          <a:p>
            <a:r>
              <a:rPr lang="ru-RU" sz="6600" b="1" i="1" dirty="0" err="1" smtClean="0">
                <a:solidFill>
                  <a:srgbClr val="FF0000"/>
                </a:solidFill>
              </a:rPr>
              <a:t>Презентац</a:t>
            </a:r>
            <a:r>
              <a:rPr lang="uk-UA" sz="6600" b="1" i="1" dirty="0" err="1" smtClean="0">
                <a:solidFill>
                  <a:srgbClr val="FF0000"/>
                </a:solidFill>
              </a:rPr>
              <a:t>ія</a:t>
            </a:r>
            <a:r>
              <a:rPr lang="uk-UA" sz="6600" b="1" i="1" dirty="0" smtClean="0">
                <a:solidFill>
                  <a:srgbClr val="FF0000"/>
                </a:solidFill>
              </a:rPr>
              <a:t> на тему: </a:t>
            </a:r>
            <a:br>
              <a:rPr lang="uk-UA" sz="6600" b="1" i="1" dirty="0" smtClean="0">
                <a:solidFill>
                  <a:srgbClr val="FF0000"/>
                </a:solidFill>
              </a:rPr>
            </a:br>
            <a:r>
              <a:rPr lang="uk-UA" sz="6600" b="1" i="1" dirty="0" err="1" smtClean="0">
                <a:solidFill>
                  <a:srgbClr val="FF0000"/>
                </a:solidFill>
              </a:rPr>
              <a:t>“Адідас”</a:t>
            </a:r>
            <a:endParaRPr lang="ru-RU" sz="6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496"/>
            <a:ext cx="8229600" cy="198278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8000" i="1" u="sng" dirty="0" err="1" smtClean="0">
                <a:solidFill>
                  <a:schemeClr val="bg1"/>
                </a:solidFill>
              </a:rPr>
              <a:t>Дякую</a:t>
            </a:r>
            <a:r>
              <a:rPr lang="ru-RU" sz="8000" i="1" u="sng" dirty="0" smtClean="0">
                <a:solidFill>
                  <a:schemeClr val="bg1"/>
                </a:solidFill>
              </a:rPr>
              <a:t> за </a:t>
            </a:r>
            <a:r>
              <a:rPr lang="ru-RU" sz="8000" i="1" u="sng" dirty="0" err="1" smtClean="0">
                <a:solidFill>
                  <a:schemeClr val="bg1"/>
                </a:solidFill>
              </a:rPr>
              <a:t>увагу</a:t>
            </a:r>
            <a:r>
              <a:rPr lang="ru-RU" sz="8000" i="1" u="sng" dirty="0" smtClean="0">
                <a:solidFill>
                  <a:schemeClr val="bg1"/>
                </a:solidFill>
              </a:rPr>
              <a:t>!</a:t>
            </a:r>
            <a:endParaRPr lang="ru-RU" sz="8000" i="1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>
                <a:solidFill>
                  <a:schemeClr val="bg1"/>
                </a:solidFill>
                <a:latin typeface="Book Antiqua" pitchFamily="18" charset="0"/>
              </a:rPr>
              <a:t>Історія </a:t>
            </a:r>
            <a:r>
              <a:rPr lang="uk-UA" i="1" dirty="0" err="1" smtClean="0">
                <a:solidFill>
                  <a:schemeClr val="bg1"/>
                </a:solidFill>
                <a:latin typeface="Book Antiqua" pitchFamily="18" charset="0"/>
              </a:rPr>
              <a:t>Адідас</a:t>
            </a:r>
            <a:endParaRPr lang="ru-RU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901014" cy="390050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dirty="0" smtClean="0">
                <a:solidFill>
                  <a:schemeClr val="bg1"/>
                </a:solidFill>
              </a:rPr>
              <a:t>	</a:t>
            </a:r>
            <a:r>
              <a:rPr lang="ru-RU" dirty="0" err="1">
                <a:solidFill>
                  <a:schemeClr val="bg1"/>
                </a:solidFill>
              </a:rPr>
              <a:t>Свій</a:t>
            </a:r>
            <a:r>
              <a:rPr lang="ru-RU" dirty="0">
                <a:solidFill>
                  <a:schemeClr val="bg1"/>
                </a:solidFill>
              </a:rPr>
              <a:t> початок </a:t>
            </a:r>
            <a:r>
              <a:rPr lang="ru-RU" dirty="0" err="1">
                <a:solidFill>
                  <a:schemeClr val="bg1"/>
                </a:solidFill>
              </a:rPr>
              <a:t>історія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торгової</a:t>
            </a:r>
            <a:r>
              <a:rPr lang="ru-RU" dirty="0">
                <a:solidFill>
                  <a:schemeClr val="bg1"/>
                </a:solidFill>
              </a:rPr>
              <a:t> марки </a:t>
            </a:r>
            <a:r>
              <a:rPr lang="ru-RU" dirty="0" err="1">
                <a:solidFill>
                  <a:schemeClr val="bg1"/>
                </a:solidFill>
              </a:rPr>
              <a:t>Адідас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бере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ще</a:t>
            </a:r>
            <a:r>
              <a:rPr lang="ru-RU" dirty="0">
                <a:solidFill>
                  <a:schemeClr val="bg1"/>
                </a:solidFill>
              </a:rPr>
              <a:t> в далекому 1920 </a:t>
            </a:r>
            <a:r>
              <a:rPr lang="ru-RU" dirty="0" err="1">
                <a:solidFill>
                  <a:schemeClr val="bg1"/>
                </a:solidFill>
              </a:rPr>
              <a:t>році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Саме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цьому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році</a:t>
            </a:r>
            <a:r>
              <a:rPr lang="ru-RU" dirty="0">
                <a:solidFill>
                  <a:schemeClr val="bg1"/>
                </a:solidFill>
              </a:rPr>
              <a:t> один </a:t>
            </a:r>
            <a:r>
              <a:rPr lang="ru-RU" dirty="0" err="1">
                <a:solidFill>
                  <a:schemeClr val="bg1"/>
                </a:solidFill>
              </a:rPr>
              <a:t>скромний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нікому</a:t>
            </a:r>
            <a:r>
              <a:rPr lang="ru-RU" dirty="0">
                <a:solidFill>
                  <a:schemeClr val="bg1"/>
                </a:solidFill>
              </a:rPr>
              <a:t> на той момент </a:t>
            </a:r>
            <a:r>
              <a:rPr lang="ru-RU" dirty="0" err="1">
                <a:solidFill>
                  <a:schemeClr val="bg1"/>
                </a:solidFill>
              </a:rPr>
              <a:t>невідомий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пекар</a:t>
            </a:r>
            <a:r>
              <a:rPr lang="ru-RU" dirty="0">
                <a:solidFill>
                  <a:schemeClr val="bg1"/>
                </a:solidFill>
              </a:rPr>
              <a:t> на </a:t>
            </a:r>
            <a:r>
              <a:rPr lang="ru-RU" dirty="0" err="1">
                <a:solidFill>
                  <a:schemeClr val="bg1"/>
                </a:solidFill>
              </a:rPr>
              <a:t>імя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Аді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Дасслер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німецького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містечка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Герцогенаурасі</a:t>
            </a:r>
            <a:r>
              <a:rPr lang="ru-RU" dirty="0">
                <a:solidFill>
                  <a:schemeClr val="bg1"/>
                </a:solidFill>
              </a:rPr>
              <a:t>, будучи </a:t>
            </a:r>
            <a:r>
              <a:rPr lang="ru-RU" dirty="0" err="1">
                <a:solidFill>
                  <a:schemeClr val="bg1"/>
                </a:solidFill>
              </a:rPr>
              <a:t>завзятим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футболістом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самостійно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змайстрував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собі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взуття</a:t>
            </a:r>
            <a:r>
              <a:rPr lang="ru-RU" dirty="0">
                <a:solidFill>
                  <a:schemeClr val="bg1"/>
                </a:solidFill>
              </a:rPr>
              <a:t> для </a:t>
            </a:r>
            <a:r>
              <a:rPr lang="ru-RU" dirty="0" err="1">
                <a:solidFill>
                  <a:schemeClr val="bg1"/>
                </a:solidFill>
              </a:rPr>
              <a:t>гри</a:t>
            </a:r>
            <a:r>
              <a:rPr lang="ru-RU" dirty="0">
                <a:solidFill>
                  <a:schemeClr val="bg1"/>
                </a:solidFill>
              </a:rPr>
              <a:t> в футбол. </a:t>
            </a:r>
          </a:p>
        </p:txBody>
      </p:sp>
      <p:pic>
        <p:nvPicPr>
          <p:cNvPr id="9218" name="Picture 2" descr="http://www.megasport.ua/images/editor/adidas-history/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1275" y="5286374"/>
            <a:ext cx="2752725" cy="1571626"/>
          </a:xfrm>
          <a:prstGeom prst="rect">
            <a:avLst/>
          </a:prstGeom>
          <a:noFill/>
        </p:spPr>
      </p:pic>
      <p:pic>
        <p:nvPicPr>
          <p:cNvPr id="9220" name="Picture 4" descr="http://www.megasport.ua/images/editor/adidas-history/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5286374"/>
            <a:ext cx="2752725" cy="1571626"/>
          </a:xfrm>
          <a:prstGeom prst="rect">
            <a:avLst/>
          </a:prstGeom>
          <a:noFill/>
        </p:spPr>
      </p:pic>
      <p:pic>
        <p:nvPicPr>
          <p:cNvPr id="9222" name="Picture 6" descr="http://www.megasport.ua/images/editor/adidas-history/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86374"/>
            <a:ext cx="2752725" cy="1571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err="1" smtClean="0">
                <a:solidFill>
                  <a:schemeClr val="bg1"/>
                </a:solidFill>
                <a:latin typeface="Book Antiqua" pitchFamily="18" charset="0"/>
              </a:rPr>
              <a:t>Адідас</a:t>
            </a:r>
            <a:r>
              <a:rPr lang="uk-UA" i="1" dirty="0" smtClean="0">
                <a:solidFill>
                  <a:schemeClr val="bg1"/>
                </a:solidFill>
                <a:latin typeface="Book Antiqua" pitchFamily="18" charset="0"/>
              </a:rPr>
              <a:t> сьогодні</a:t>
            </a:r>
            <a:endParaRPr lang="ru-RU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1461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dirty="0" smtClean="0">
                <a:solidFill>
                  <a:schemeClr val="bg1"/>
                </a:solidFill>
              </a:rPr>
              <a:t>	</a:t>
            </a:r>
            <a:r>
              <a:rPr lang="ru-RU" dirty="0" err="1">
                <a:solidFill>
                  <a:schemeClr val="bg1"/>
                </a:solidFill>
              </a:rPr>
              <a:t>Сучасна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історія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свідчить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>
                <a:solidFill>
                  <a:schemeClr val="bg1"/>
                </a:solidFill>
              </a:rPr>
              <a:t>середини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двадцятого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сторіччя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торгова</a:t>
            </a:r>
            <a:r>
              <a:rPr lang="ru-RU" dirty="0">
                <a:solidFill>
                  <a:schemeClr val="bg1"/>
                </a:solidFill>
              </a:rPr>
              <a:t> марка </a:t>
            </a:r>
            <a:r>
              <a:rPr lang="ru-RU" dirty="0" err="1">
                <a:solidFill>
                  <a:schemeClr val="bg1"/>
                </a:solidFill>
              </a:rPr>
              <a:t>займалася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виробництвом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виключно</a:t>
            </a:r>
            <a:r>
              <a:rPr lang="ru-RU" dirty="0">
                <a:solidFill>
                  <a:schemeClr val="bg1"/>
                </a:solidFill>
              </a:rPr>
              <a:t> спортивного </a:t>
            </a:r>
            <a:r>
              <a:rPr lang="ru-RU" dirty="0" err="1">
                <a:solidFill>
                  <a:schemeClr val="bg1"/>
                </a:solidFill>
              </a:rPr>
              <a:t>взуття</a:t>
            </a:r>
            <a:r>
              <a:rPr lang="ru-RU" dirty="0">
                <a:solidFill>
                  <a:schemeClr val="bg1"/>
                </a:solidFill>
              </a:rPr>
              <a:t>, а от у 1952 </a:t>
            </a:r>
            <a:r>
              <a:rPr lang="ru-RU" dirty="0" err="1">
                <a:solidFill>
                  <a:schemeClr val="bg1"/>
                </a:solidFill>
              </a:rPr>
              <a:t>році</a:t>
            </a:r>
            <a:r>
              <a:rPr lang="ru-RU" dirty="0">
                <a:solidFill>
                  <a:schemeClr val="bg1"/>
                </a:solidFill>
              </a:rPr>
              <a:t> все кардинально </a:t>
            </a:r>
            <a:r>
              <a:rPr lang="ru-RU" dirty="0" err="1">
                <a:solidFill>
                  <a:schemeClr val="bg1"/>
                </a:solidFill>
              </a:rPr>
              <a:t>змінилося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світ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побачили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перші</a:t>
            </a:r>
            <a:r>
              <a:rPr lang="ru-RU" dirty="0">
                <a:solidFill>
                  <a:schemeClr val="bg1"/>
                </a:solidFill>
              </a:rPr>
              <a:t> сумки </a:t>
            </a:r>
            <a:r>
              <a:rPr lang="ru-RU" dirty="0" err="1">
                <a:solidFill>
                  <a:schemeClr val="bg1"/>
                </a:solidFill>
              </a:rPr>
              <a:t>Адідас</a:t>
            </a:r>
            <a:r>
              <a:rPr lang="ru-RU" dirty="0">
                <a:solidFill>
                  <a:schemeClr val="bg1"/>
                </a:solidFill>
              </a:rPr>
              <a:t>. </a:t>
            </a:r>
            <a:r>
              <a:rPr lang="ru-RU" dirty="0" err="1">
                <a:solidFill>
                  <a:schemeClr val="bg1"/>
                </a:solidFill>
              </a:rPr>
              <a:t>Саме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це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допомогло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компанії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відійти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від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іміджу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виключно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взуттєвої</a:t>
            </a:r>
            <a:r>
              <a:rPr lang="ru-RU" dirty="0">
                <a:solidFill>
                  <a:schemeClr val="bg1"/>
                </a:solidFill>
              </a:rPr>
              <a:t> марки.</a:t>
            </a:r>
          </a:p>
        </p:txBody>
      </p:sp>
      <p:sp>
        <p:nvSpPr>
          <p:cNvPr id="22530" name="AutoShape 2" descr="data:image/jpeg;base64,/9j/4AAQSkZJRgABAQAAAQABAAD/2wCEAAkGBhQSEBUUEhQVFRQUFhUVFhUYFxUUFxQXFxcVFxQXFBQXHCYfFxkjGRQUHy8gIycpLCwsFx4xNTAqNSYsLCkBCQoKDgwMFQ0KDSkYFRgpKSkpKSkpKSkpKSkpKSkpKSkpKSkpKSkpKSkpKSkpKSkpKSkpKSkpKSkpKSkpKSkpKf/AABEIAOUA3AMBIgACEQEDEQH/xAAcAAABBAMBAAAAAAAAAAAAAAAAAQIDBwQFBgj/xABPEAABBAACBQcGCQoCCQUAAAABAAIDEQQhBRIxQVEGBxNhcYGRIjJyobHBFEJSYoKSorLRCCMzQ1Nzs8LD4SSTFSVEY4Oj0uLwFhc1dNP/xAAVAQEBAAAAAAAAAAAAAAAAAAAAAf/EABQRAQAAAAAAAAAAAAAAAAAAAAD/2gAMAwEAAhEDEQA/ALxQhCAQhCAQhCAQhCAQhY+Ox8cMbpJXhjGC3OJoD+/VvQZC5HlRzmYXBksvppRl0bCKaeD37GnqFnqVectedeXEkw4S4odhf5r5O0/Eb80Z8TuXGaN0bJNM2KBhlnfsG5o3uJ2NaLzJ/sg6/S3OvjZb1Xtw7DsDANavSdZvs1exc83TOKxbi2M4vFO3hpmkHfVgd6tPkvzO4eEB+MrFTbaN9CzqbH8ftd4Bd/BhmsaGsaGtGQa0BoHYBkEHnyDkdpbzo8HKzr6SNjvAyArI/wDUWmcB5UrMU1g2mQGePvcdYDuIV/pKQVdyb58YpKbimah/aR25va5nnNHZrKysDpCOZgkie17HbHNIcD3jf1LiuWvNJhsYHSQNbBiMyHNGqyQ8JGjLP5QF8b2Kn9FcoMZorFObbmPY7Vljdm11bpGg04UQQ4biCDRQenULm+RnLmHSEdsOrK0XJETZbu1mn4zL39xorpEAhCEAhCEAhCEAhCEAhCEAhCEAhCEAhCEEOMxjIo3SSODWMBc5x2ADaSqK5R8ocTpvFiHDNd0LSSxl6oDRk6WZ2xu3adlgCyfK3HOlylkxmLZo3C24B7WvANdJKdjSdzWbSdxDifNUfK/o9D4AYKAgz4huviZRkSzMao+S0nWaBuaHb3EkOOl0Y107MLgh00hOoJNnSO+M5o/VwgA1vIBcScg28uQ/IiLR0Gq2nzPoyy1m88BwYLNDvOZK0fNFyN+D4f4VM3/EYhoIvbHEaLGjgXZOP0R8VWEgEIQgEIQgFU3PpySD4m46MeXFUctb2E0xx4lrnV2P6lbK13KHRoxGEnhIvpYpGd5aQ0+NFB560ZouaLBxaTwT3Donlk7Rm6B4ryx8qJzXNsHZrUbGy7eQPLdmkYLybPHQljHXsey89R1HsII3Wa6/J+xoLsXhngFrmRyapFg+dHICDtBDmArE07o2TQGlI54AThpCSxt7WEjpYCd5GRaT805kFBfKFBgsYyWNkkZ1mSNa9ruLXAEHwKnQCEIQCEIQCEIQCEIQCEIQCEIQC1PKrTgweDmnO2Nh1R8p58mMd7i1bZVFz9abOrBg483SO6QtG0myyFve4v7wEEfMpoTXdPpCY3RdHG528nysRLnvNht+nxK0OicOdM6bLni4dczPB3QxkCOM9vkNPpOKsnS2BGjdASRM2x4foyRvfJ5L3d75HHvWh5hdHgQYmfe+VsQ9GNgd7ZT4BBagCEIQCEIQCEIQCEIQUHzYf4flHPDuJxcVejIXt9UatfnD5OfDdHyxgXI0dLFxEjASAPSGs36SqiD8zywPzsS7/mwE/wA6vtBWXMbyi6XCvwzj5UBDmfu5CTX0Xh3YHNVnKj9CD/R3KZ0QyjlkfGBu1J2iSIdz9QdyvBAIQhAIQhAIQhAIQhAIQhAIQhAKjYz/AKR5VjfHh3udxFYYU3uM2qe9XDyh0oMNhJpz+qje8dZAOqO80O9VH+T5gtfEYzEOzcGxxA+mXPf9xiDued+WtEy9boR/zGn3LX8xja0Y7rxEp+zGPcsvnmH+qZP3kX3woOY//wCK/wCPN7WoLAQhCAQhCAQhCAQhCCguUp1eV7DxxOE+1HCPer9C88ctJ65VtPycVgR4DDr0OgpPnpZ8H0nhsS3I6jH3xdBLrexzVdTHggEZgix2HYqn5/8AC3FhX8Hyxn6bWu/pld/yJx3TaOwsm90EV+kGhrvWCg3aEIQCEIQCEIQCEIQCEhdW1clpfnSwEBLelMrhtELek+3YZ60HXIVYYrnxj/VYWQ+m9rPU0OWqn57cSfMw8DR85z3+zVQdZzy48R6Jkadsr4o29fliR32Y3LRfk+Pg+AzCMuM3Sh0wIyFgti1DvGqx3Xd7qXCcsOVeI0kGtxBaI2GxHHbG62Y1nZkuNEjM11ZlajQTn4OUS4V74njK2kmxwc021w6iCgvHnibeiJup8P8AFYPetfzEyXox4+TiJB4sid71W2nuXONxMDoZ5i9jqJb0cbb1SHDNrAdoG9YXJXl1isFE+PDyBrXP1y0xtktxa1pIJBIyaEHpxC8+Hnf0j+1b3wtHtATTzw6R/as/y4PxQehULzz/AO7ukj+uZ/lxH2MKDzraTP68f5TP/wAEHoZC87nnM0qf9o+xGP6Kgk5d6Udtxbx2AD7rGoPR9rTcqeVeH0fAZcQ6hmGMGb5HVeqxu89ewbyFQEnKzSJ24vEn0Xlvr1lrsTiZ5DrSOc93F8jnnxI96DBxHKJ8ulBjHMeCcQ2Y+SXVqyNc0AZWA1oaNmzcvSDucvRwaHfCW5i61ZC4dRYG209RXnVzJPm+Dve5NAlH9h/dBZfOvy5wuNwjIoC9zmTNfZYWtoNe07c/jDcpOb7nSgwmj4oJo5nOjMg1mBhFGRzm7Xg7HKrp5HFtHq48e1SaPc7VNEZOO4naB1hB6B0bzr4CUgGR0RP7VhYO94to7yuuY8EAgggiwRmCDsIO9eWHF/zT9ZvrsrsebznAfg5WwzE/BnmqdmIiT5zHbm2c25byBe0L4QkBSoBCEIBMmmDWlziA1oJJOQAAskncAE9Vrzz8pTHCzCsNOnt0n7tpoN+k71McN6Di+X3OLJjpDFC4swoNULBmr40nzeDfHPZxzWbglioAuPZxz6hvKUREi3+S35N7vnHf2bO1A3XGweUerPxOwd5CkEbupvrPhl7SoJtKMZkK78vBoF+xYb9O/JB7mj+YlBs+gO97j2ZewWkfheontc4+0rVjSUrtjXfWY33JJH4iro1+8CDMkiA3C/WmaOg1i4ZZV7/wWOZGsF2XPI3kmuz+6hw2IonNwveD7bQb5uFaNw8ApRQ3Ln+kl4PPXrNz9ScJZeD/AKzPwQb4yJBItH0k3yX/AFm/9KNabgfrj3NQbsvKNdaQMmO77bvwQMPKduqO1zz70G56TNNdOOI8VqhgH73MHcT7SnDAcZAOxrR7kGw+GM+UPb7Ex+PaBv8AAj20sIQM3ukd9IgeApJM2NoyYCevP2oJJpg5usBl2jPsolNwWN1dbLrrfwNUDawZMcSKvLgoelrYg3J02dzT9V/9kw6c4t8Wu95UQxJIFk7Agm0Fkcg+ecYZggxIdJG3Jj2m3xt+TqurWaN2djZmKAuXQnKCDFx9Jh5WyN2GtrTwe05tPUQvJz2A7QCtlyX5Ty6PxLZoSSBk9hOT2Xm13VwO40UHrBCxNE6TZiII5ojbJWh7T1EbDwI2EcQVloBeducbSnwjSeIddiM9C3sj8k19MvPevQWOxQjifIdjGOeexoJPsXlvpC63nznGyfnONk+JvuQLFFZ6m32D5Tvd2dq1GlNJFztVuQHq6z1+xbLSM/Rw0PjfdAv1+T4rQQcTtOaB0UY4Z8TmVkNTEoQSB1Jk8zqq9qXWTXHZ2+4oMHXO9DLJHWsqaEE2nYdob2oJocS5vkg5DYpfhjuKxTtTkGT8NcnfDCsUIQZJxZ4pvTdagQgldIm6ybaAgcCo5DdJ1pkhy7x7UDJ4c7TY4s+oKar7EaqBWuS6yYnBA60OZaS0AoL05gtLGTR8kLjZgmIHU2Qaw+2JPFWeqQ/J8xNYnFx7nRxv+q4j+orvQc9zgY0RaMxTiauJzB2yfm2+t4Xnho8NvtCvPncnDdHUcw+aFpHEB2uR4MVFw5DPOvds9o8EGs08+y0dQ9bjf3QsGlk6RNzVwy+q38SsYoFBS2mJbQOtI52zt/Ee9BKY/ZmgyAQkdXWsYA8SjozxKCclFpjG0E5A8FFpqLQOtFpLQgW0qbaLQOSPFhNtFoIw8j/wpbPBPS6qBGDinWmpdYcUDgE9oTA7tS2gszmFH+sJ/wD6/wDUiV7qguYph/0o88MLJ/EhV+oK856Zf8JAz5U9/Vjk/wCoKnWwkuy2052dCw1rn1n2Gu1Wpz1S54Vn7538ID2lVVK7eDuPvFdeXtQaDWuRxP8AvD90KI1xHipYBm7qa71u/wC1Q0gdlxb4oy4jxSUkpA6xxHijWHEeKRKgaa4hLfWPX7tichAmsOPqP4JbHH1H8EKRk7g1zQSGu1S5t5O1b1bG+rNdqCPW/wDKKW+3w/uhS4d7Q4F7dZu9t6t5fKo1n1IIvH1fik1uo5dn49aeCo2+e7u9n9kC63UfEfgjW6h42pI5C1wc00WkOByNEEEZHI5jemudZs7TmgaSerw/FSTtAcdRzi28iWhhI62gmvEploKA1es+JSavHu3pyRABqWkKSNozskZWMrs2MjmKFEm89mzPIGp7WEgkAkAWTV0LAs8BZA7SExK11d+3r7e8DwQWjzBxXjJ3cIAPrSNP8qvJUbzB4oDF4hh2vhDh9B+Y+36leSCoOeiX/FQjhCT9Z7h/IqzxBoKxeeOS8ewcIGeuSVVxiN/eg00Byeepo8S8qNoUkXmO6y31MB/mTAED8Q8FxLWhoypoJcBkAc3Z7c+9RpzGguAJDQSAXGyALzJABJrblnksrSeDZGR0crZQQCSAQWkgGnDscNh2hw2hBjMitrnazRq6vkknWdd+aKzqs9m0JiAlQCVOhncxwcwlrmkOa4Gi0g2CCNhBTLQKlSKSV7TWq3VpoBzJ1iNrs9l8BkEEaClpO1Bq3rC7rVp11V611VXlV31II2OSfHPoj2lDhmm3+c+j70EqQJSnF41QA0AguJd5VuB1aBF1Qo1QB8o3eVAlJ3R+TrW3aBq35RsE2BXm5Vt2kJoQgapGSkA1XlDVOQOVg5WMs2jMZ+JWTo50A1jO17vJ8hrCG+VRzc7dmGjYdpOdUcRABCEqDM0bimRuJkiEo1SA1xIAJBFmtu32ZhYpzPadgHsHuSyNpxAcHAEgOF07gRrAGj1gHqSMlLSHNJDmkEEEggjYQRsN70HYc02N6PS2H4PLoz9JjwPtaq9JrybyaxvQ4uCX9nNE89jZGk+q16yCCjedTFa2kZRV6rImA/JIAea+vXeuAxJoHsK6flhiOlx+Jdf66UDsYSwepgXLaQPkHry8UGsqox1k+oNb/KljaDk46ookGtayAS0Ve80L3XaJNjey/Ek+9NAzQNITU5xTUClpFWCLFjdY4jiEWnOkJqyTQoWSaGeQ4DM5daYgULN0ZjmxP1nxNlbVarsqO4g5+sFYjXjVI1QSSKdbraBdgAGjdjaPi5VmmoJJXguJDQ0E5NBJDRuALiSe8pgT4WguAc7VG91F1dw2qNA5BCbrKSaMscWuFEZEZGu8ZIMiXRMohExb+bJ22Cd2ZbtA8pv1m8ReD8ceifanudlXf3mr9g8Aox549E+0INk3AN6AymVgIdqtju3u4mr8kbTZ96w0pCdAW35QJFHIEA3R1cyDlrUTlsvZtQMClhhL3BrdrjQzAzPWSAO9RUlQFoSoQLI/WcTQFkmmimizdNG4cAkQgIFTXFSPAFUSchdiqO8DM2Bxy7AmkIH9G5jnNcC1wsEEEEHrB2L1noPG9NhYZRn0kUb/AKzAfevJDF6O5ptLNk0cGB9jDyywNcTtY0h8e35kjB3IKXxE+uXvO1z3k9pJd71qNLOpo8fAWPXS32ksEY5cTH+ynlbXABx1T2V7FoNJuGuwG9W23W2i4XXXTSgwp9tcKHhklLAGg6wJN22jbaqiTVG7OzhnuWRpZkfTv6Ekxg5E76As3rG7Nm8tuxuwYj0EZSht7M/WhOjkLTbSWnPMEg5gg5jqJHegZSKShqECJU+VwJybqigKsnMAAmzxIJ6r4JiAQpC0aoN+VZBbWwACjrXnZLsqyrrTECIpSMiJDiKpos2WjIkDIE27MjIWd+wFNQMKdFiC17aDbDX5lod5wDTYdYyF1lkTe2qRzVHXlt9E+0IMghNCeQkDUCIUkpBcS0aoJJDbJ1RuFnM1xKfPhXsrXaW6zQ4XvadhQMfHRqwcgciCMwDtG/OjwNhNpKkQOkkJq/igNGQFAXllt2nM5rdaH5JPnliaXAMkjMrnDMsYHFuY+UXUB29RA2GF5vHywMljnYTIxrw1zXNA1hdF4J2bLrctxyH0c7CjEfCB0bg6NtvIDdQBxBa8mi0knYay6lRwml9HOw8zon1rMO0bHA5tcOoggrMl5OSswvwmSmMJa1jTeu/WvygNzaF57eFZrs9K4fDy4pmJcDLHHHRIA6Jzw4lmtNIWxEAEnzs/J61ouW/KIz6kQDQ1p1zquc86xBDQ5xaGnyTfk2PKHlFQcv0JbVgjWGs3rbZFjqsHwXS8kuUhw8UjAauUu+xGP5VzDBmtvoLQMk7HuYDQeW94aw+8ILG52uTBhxXwtjfzWJ1WSEbGSgU0nqeAB2g8Qqq0p+kb3fdP4r1pjcEyWN0cjQ9jhTmkWCF5b5a6IOFxz4Xfq3UD8pur5Du9uqe9BpmNzSzxFri01YJBohwsGjTgSCOsGkNCQhAykUnUndKdXVyq9bYLuq86rqt10gyNE6S6B7nBjXkscwa1UNYVey9hIoVd1dWDhAJ1J8ZGesCRRqjq0a8k7DYBo1v4jagjpFJ1IAQNKzMTo7Uhik12ky651RtaGmszxu+zLjljysAcQ06wBIDqqxuNHZe2k2kCUhSPjIq6zAdkQcjxo5HLYc0ykDSkfIXSWTZOs4niSRZKk6MkEgEgVZrIWaF8MzShj/SnqaPagyZpC5xc4kkkkkmyScySd5tRkqSVhBIIojd600NQIp8XjXykGRxcQ0NBNbBsGXtTJH3WQFADK863mycz4dQTKQPeygMwbBNC7bmRTrG3K8ryI7Eyk6kAIOh0HypfHGIXyOaxt6hB1aBNlpLInSHMmqc3tW8DQWtluOi5relL4GEFxABMrjiJwLI+MyurNcJ0RLSaNAgE1kCboE7idV3gUzUQdXpHTkTAXMf0k9vaHNaTqgOLWvOInMkpsDWAY5u0bNi5eWVznFznFznGy4kuJO8knMlAI1aoXYOtnYAByAuqNg7L8kZ7bklwr2xiVzSGE6ocaFn5oOZ7R18EELm0A4kUbyBFiq84burivQ/NDyc6DRcZkaNedzsQQRmA+gwfUaw96q3my5u36QmbNM0twcbrN2OncD5jfm35x7tuz0W0VkgVUl+UBoMiWDFNHkub0TjwcwlzL6y1z/qK7VqOVfJuPHYWSCTLWFtdVljx5rgOo7t4JG9B5WhiLg4tFhot3ULAvxcB3phCzNOaDlwOIdBiG6rmnI/FcNgcw72nce7IghMw+AkkDixjnBubi1pIHaQgxqSUnlqWV+sbNWa2Na0ZCvNaABsQR0hOISukGqBQBF26zbrqrBNCurjmgYikhkCUTso2TeVbK679VUgWkUofhjeKyIIJH+bFM7LLVje7PdsGxA2kqzIeTWOf5mCxR/4Evt1VssLzcaUk2YKUekWR/fcEGhJUUAt7jwAHrXat5m9Kuv8AMxtG2nTR2eA8kkX3rJwfMVpI7ThmXmdaRxP2GFBwwKC4K29Hfk8k54nFkcWws/qPOf1V0eB5iNGs85s0vpykeqMNQUA59bd4sdh2FRnFN4jxXp/B82GjIvNwUB9NvS/xCVvMHoaCL9FDFH6EbGfdAQeUcNgJpa6LDzyHO9WN7weFBrcvE9y2cPIXSL/NwOI+kzU+/S9T0ikHmqDmm0q7/ZdX0pYR7HkrZ4bmN0k7znYaPtke4/ZjPtXoJCClMD+T9Kf0+MY3qjiLvtPcPYuo0JzH4GFwdMZMS5uwSuGoOyNoAPYSQrDQgZFEGtDWgNaAAAAAABsAA2BPQhAIQhBqeUXJfDY6Lo8TEHgXqnY5hO9jxm32Hfap7lfzTfAGmbDYuRrTsYW24AFrq6Rrm72tOz4o4IQgrOQkGjR9XvREwuNAgd1+9IhB2HJ7m0diyP8AFBl/7nW/qBdrhPydohRkxszvQYyP2lyEIN5DzIaPsGU4mcj9rO7+QNW6wXNfoyLzcFCfTaZf4hKEIN7hNDQRfooYo/QjYz7oWZSEIBFIQgEIQgEIQgEIQgEIQgEIQgEIQgEIQ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data:image/jpeg;base64,/9j/4AAQSkZJRgABAQAAAQABAAD/2wCEAAkGBhQSEBUUEhQVFRQUFhUVFhUYFxUUFxQXFxcVFxQXFBQXHCYfFxkjGRQUHy8gIycpLCwsFx4xNTAqNSYsLCkBCQoKDgwMFQ0KDSkYFRgpKSkpKSkpKSkpKSkpKSkpKSkpKSkpKSkpKSkpKSkpKSkpKSkpKSkpKSkpKSkpKSkpKf/AABEIAOUA3AMBIgACEQEDEQH/xAAcAAABBAMBAAAAAAAAAAAAAAAAAQIDBwQFBgj/xABPEAABBAACBQcGCQoCCQUAAAABAAIDEQQhBRIxQVEGBxNhcYGRIjJyobHBFEJSYoKSorLRCCMzQ1Nzs8LD4SSTFSVEY4Oj0uLwFhc1dNP/xAAVAQEBAAAAAAAAAAAAAAAAAAAAAf/EABQRAQAAAAAAAAAAAAAAAAAAAAD/2gAMAwEAAhEDEQA/ALxQhCAQhCAQhCAQhCAQhY+Ox8cMbpJXhjGC3OJoD+/VvQZC5HlRzmYXBksvppRl0bCKaeD37GnqFnqVectedeXEkw4S4odhf5r5O0/Eb80Z8TuXGaN0bJNM2KBhlnfsG5o3uJ2NaLzJ/sg6/S3OvjZb1Xtw7DsDANavSdZvs1exc83TOKxbi2M4vFO3hpmkHfVgd6tPkvzO4eEB+MrFTbaN9CzqbH8ftd4Bd/BhmsaGsaGtGQa0BoHYBkEHnyDkdpbzo8HKzr6SNjvAyArI/wDUWmcB5UrMU1g2mQGePvcdYDuIV/pKQVdyb58YpKbimah/aR25va5nnNHZrKysDpCOZgkie17HbHNIcD3jf1LiuWvNJhsYHSQNbBiMyHNGqyQ8JGjLP5QF8b2Kn9FcoMZorFObbmPY7Vljdm11bpGg04UQQ4biCDRQenULm+RnLmHSEdsOrK0XJETZbu1mn4zL39xorpEAhCEAhCEAhCEAhCEAhCEAhCEAhCEAhCEEOMxjIo3SSODWMBc5x2ADaSqK5R8ocTpvFiHDNd0LSSxl6oDRk6WZ2xu3adlgCyfK3HOlylkxmLZo3C24B7WvANdJKdjSdzWbSdxDifNUfK/o9D4AYKAgz4huviZRkSzMao+S0nWaBuaHb3EkOOl0Y107MLgh00hOoJNnSO+M5o/VwgA1vIBcScg28uQ/IiLR0Gq2nzPoyy1m88BwYLNDvOZK0fNFyN+D4f4VM3/EYhoIvbHEaLGjgXZOP0R8VWEgEIQgEIQgFU3PpySD4m46MeXFUctb2E0xx4lrnV2P6lbK13KHRoxGEnhIvpYpGd5aQ0+NFB560ZouaLBxaTwT3Donlk7Rm6B4ryx8qJzXNsHZrUbGy7eQPLdmkYLybPHQljHXsey89R1HsII3Wa6/J+xoLsXhngFrmRyapFg+dHICDtBDmArE07o2TQGlI54AThpCSxt7WEjpYCd5GRaT805kFBfKFBgsYyWNkkZ1mSNa9ruLXAEHwKnQCEIQCEIQCEIQCEIQCEIQCEIQC1PKrTgweDmnO2Nh1R8p58mMd7i1bZVFz9abOrBg483SO6QtG0myyFve4v7wEEfMpoTXdPpCY3RdHG528nysRLnvNht+nxK0OicOdM6bLni4dczPB3QxkCOM9vkNPpOKsnS2BGjdASRM2x4foyRvfJ5L3d75HHvWh5hdHgQYmfe+VsQ9GNgd7ZT4BBagCEIQCEIQCEIQCEIQUHzYf4flHPDuJxcVejIXt9UatfnD5OfDdHyxgXI0dLFxEjASAPSGs36SqiD8zywPzsS7/mwE/wA6vtBWXMbyi6XCvwzj5UBDmfu5CTX0Xh3YHNVnKj9CD/R3KZ0QyjlkfGBu1J2iSIdz9QdyvBAIQhAIQhAIQhAIQhAIQhAIQhAKjYz/AKR5VjfHh3udxFYYU3uM2qe9XDyh0oMNhJpz+qje8dZAOqO80O9VH+T5gtfEYzEOzcGxxA+mXPf9xiDued+WtEy9boR/zGn3LX8xja0Y7rxEp+zGPcsvnmH+qZP3kX3woOY//wCK/wCPN7WoLAQhCAQhCAQhCAQhCCguUp1eV7DxxOE+1HCPer9C88ctJ65VtPycVgR4DDr0OgpPnpZ8H0nhsS3I6jH3xdBLrexzVdTHggEZgix2HYqn5/8AC3FhX8Hyxn6bWu/pld/yJx3TaOwsm90EV+kGhrvWCg3aEIQCEIQCEIQCEIQCEhdW1clpfnSwEBLelMrhtELek+3YZ60HXIVYYrnxj/VYWQ+m9rPU0OWqn57cSfMw8DR85z3+zVQdZzy48R6Jkadsr4o29fliR32Y3LRfk+Pg+AzCMuM3Sh0wIyFgti1DvGqx3Xd7qXCcsOVeI0kGtxBaI2GxHHbG62Y1nZkuNEjM11ZlajQTn4OUS4V74njK2kmxwc021w6iCgvHnibeiJup8P8AFYPetfzEyXox4+TiJB4sid71W2nuXONxMDoZ5i9jqJb0cbb1SHDNrAdoG9YXJXl1isFE+PDyBrXP1y0xtktxa1pIJBIyaEHpxC8+Hnf0j+1b3wtHtATTzw6R/as/y4PxQehULzz/AO7ukj+uZ/lxH2MKDzraTP68f5TP/wAEHoZC87nnM0qf9o+xGP6Kgk5d6Udtxbx2AD7rGoPR9rTcqeVeH0fAZcQ6hmGMGb5HVeqxu89ewbyFQEnKzSJ24vEn0Xlvr1lrsTiZ5DrSOc93F8jnnxI96DBxHKJ8ulBjHMeCcQ2Y+SXVqyNc0AZWA1oaNmzcvSDucvRwaHfCW5i61ZC4dRYG209RXnVzJPm+Dve5NAlH9h/dBZfOvy5wuNwjIoC9zmTNfZYWtoNe07c/jDcpOb7nSgwmj4oJo5nOjMg1mBhFGRzm7Xg7HKrp5HFtHq48e1SaPc7VNEZOO4naB1hB6B0bzr4CUgGR0RP7VhYO94to7yuuY8EAgggiwRmCDsIO9eWHF/zT9ZvrsrsebznAfg5WwzE/BnmqdmIiT5zHbm2c25byBe0L4QkBSoBCEIBMmmDWlziA1oJJOQAAskncAE9Vrzz8pTHCzCsNOnt0n7tpoN+k71McN6Di+X3OLJjpDFC4swoNULBmr40nzeDfHPZxzWbglioAuPZxz6hvKUREi3+S35N7vnHf2bO1A3XGweUerPxOwd5CkEbupvrPhl7SoJtKMZkK78vBoF+xYb9O/JB7mj+YlBs+gO97j2ZewWkfheontc4+0rVjSUrtjXfWY33JJH4iro1+8CDMkiA3C/WmaOg1i4ZZV7/wWOZGsF2XPI3kmuz+6hw2IonNwveD7bQb5uFaNw8ApRQ3Ln+kl4PPXrNz9ScJZeD/AKzPwQb4yJBItH0k3yX/AFm/9KNabgfrj3NQbsvKNdaQMmO77bvwQMPKduqO1zz70G56TNNdOOI8VqhgH73MHcT7SnDAcZAOxrR7kGw+GM+UPb7Ex+PaBv8AAj20sIQM3ukd9IgeApJM2NoyYCevP2oJJpg5usBl2jPsolNwWN1dbLrrfwNUDawZMcSKvLgoelrYg3J02dzT9V/9kw6c4t8Wu95UQxJIFk7Agm0Fkcg+ecYZggxIdJG3Jj2m3xt+TqurWaN2djZmKAuXQnKCDFx9Jh5WyN2GtrTwe05tPUQvJz2A7QCtlyX5Ty6PxLZoSSBk9hOT2Xm13VwO40UHrBCxNE6TZiII5ojbJWh7T1EbDwI2EcQVloBeducbSnwjSeIddiM9C3sj8k19MvPevQWOxQjifIdjGOeexoJPsXlvpC63nznGyfnONk+JvuQLFFZ6m32D5Tvd2dq1GlNJFztVuQHq6z1+xbLSM/Rw0PjfdAv1+T4rQQcTtOaB0UY4Z8TmVkNTEoQSB1Jk8zqq9qXWTXHZ2+4oMHXO9DLJHWsqaEE2nYdob2oJocS5vkg5DYpfhjuKxTtTkGT8NcnfDCsUIQZJxZ4pvTdagQgldIm6ybaAgcCo5DdJ1pkhy7x7UDJ4c7TY4s+oKar7EaqBWuS6yYnBA60OZaS0AoL05gtLGTR8kLjZgmIHU2Qaw+2JPFWeqQ/J8xNYnFx7nRxv+q4j+orvQc9zgY0RaMxTiauJzB2yfm2+t4Xnho8NvtCvPncnDdHUcw+aFpHEB2uR4MVFw5DPOvds9o8EGs08+y0dQ9bjf3QsGlk6RNzVwy+q38SsYoFBS2mJbQOtI52zt/Ee9BKY/ZmgyAQkdXWsYA8SjozxKCclFpjG0E5A8FFpqLQOtFpLQgW0qbaLQOSPFhNtFoIw8j/wpbPBPS6qBGDinWmpdYcUDgE9oTA7tS2gszmFH+sJ/wD6/wDUiV7qguYph/0o88MLJ/EhV+oK856Zf8JAz5U9/Vjk/wCoKnWwkuy2052dCw1rn1n2Gu1Wpz1S54Vn7538ID2lVVK7eDuPvFdeXtQaDWuRxP8AvD90KI1xHipYBm7qa71u/wC1Q0gdlxb4oy4jxSUkpA6xxHijWHEeKRKgaa4hLfWPX7tichAmsOPqP4JbHH1H8EKRk7g1zQSGu1S5t5O1b1bG+rNdqCPW/wDKKW+3w/uhS4d7Q4F7dZu9t6t5fKo1n1IIvH1fik1uo5dn49aeCo2+e7u9n9kC63UfEfgjW6h42pI5C1wc00WkOByNEEEZHI5jemudZs7TmgaSerw/FSTtAcdRzi28iWhhI62gmvEploKA1es+JSavHu3pyRABqWkKSNozskZWMrs2MjmKFEm89mzPIGp7WEgkAkAWTV0LAs8BZA7SExK11d+3r7e8DwQWjzBxXjJ3cIAPrSNP8qvJUbzB4oDF4hh2vhDh9B+Y+36leSCoOeiX/FQjhCT9Z7h/IqzxBoKxeeOS8ewcIGeuSVVxiN/eg00Byeepo8S8qNoUkXmO6y31MB/mTAED8Q8FxLWhoypoJcBkAc3Z7c+9RpzGguAJDQSAXGyALzJABJrblnksrSeDZGR0crZQQCSAQWkgGnDscNh2hw2hBjMitrnazRq6vkknWdd+aKzqs9m0JiAlQCVOhncxwcwlrmkOa4Gi0g2CCNhBTLQKlSKSV7TWq3VpoBzJ1iNrs9l8BkEEaClpO1Bq3rC7rVp11V611VXlV31II2OSfHPoj2lDhmm3+c+j70EqQJSnF41QA0AguJd5VuB1aBF1Qo1QB8o3eVAlJ3R+TrW3aBq35RsE2BXm5Vt2kJoQgapGSkA1XlDVOQOVg5WMs2jMZ+JWTo50A1jO17vJ8hrCG+VRzc7dmGjYdpOdUcRABCEqDM0bimRuJkiEo1SA1xIAJBFmtu32ZhYpzPadgHsHuSyNpxAcHAEgOF07gRrAGj1gHqSMlLSHNJDmkEEEggjYQRsN70HYc02N6PS2H4PLoz9JjwPtaq9JrybyaxvQ4uCX9nNE89jZGk+q16yCCjedTFa2kZRV6rImA/JIAea+vXeuAxJoHsK6flhiOlx+Jdf66UDsYSwepgXLaQPkHry8UGsqox1k+oNb/KljaDk46ookGtayAS0Ve80L3XaJNjey/Ek+9NAzQNITU5xTUClpFWCLFjdY4jiEWnOkJqyTQoWSaGeQ4DM5daYgULN0ZjmxP1nxNlbVarsqO4g5+sFYjXjVI1QSSKdbraBdgAGjdjaPi5VmmoJJXguJDQ0E5NBJDRuALiSe8pgT4WguAc7VG91F1dw2qNA5BCbrKSaMscWuFEZEZGu8ZIMiXRMohExb+bJ22Cd2ZbtA8pv1m8ReD8ceifanudlXf3mr9g8Aox549E+0INk3AN6AymVgIdqtju3u4mr8kbTZ96w0pCdAW35QJFHIEA3R1cyDlrUTlsvZtQMClhhL3BrdrjQzAzPWSAO9RUlQFoSoQLI/WcTQFkmmimizdNG4cAkQgIFTXFSPAFUSchdiqO8DM2Bxy7AmkIH9G5jnNcC1wsEEEEHrB2L1noPG9NhYZRn0kUb/AKzAfevJDF6O5ptLNk0cGB9jDyywNcTtY0h8e35kjB3IKXxE+uXvO1z3k9pJd71qNLOpo8fAWPXS32ksEY5cTH+ynlbXABx1T2V7FoNJuGuwG9W23W2i4XXXTSgwp9tcKHhklLAGg6wJN22jbaqiTVG7OzhnuWRpZkfTv6Ekxg5E76As3rG7Nm8tuxuwYj0EZSht7M/WhOjkLTbSWnPMEg5gg5jqJHegZSKShqECJU+VwJybqigKsnMAAmzxIJ6r4JiAQpC0aoN+VZBbWwACjrXnZLsqyrrTECIpSMiJDiKpos2WjIkDIE27MjIWd+wFNQMKdFiC17aDbDX5lod5wDTYdYyF1lkTe2qRzVHXlt9E+0IMghNCeQkDUCIUkpBcS0aoJJDbJ1RuFnM1xKfPhXsrXaW6zQ4XvadhQMfHRqwcgciCMwDtG/OjwNhNpKkQOkkJq/igNGQFAXllt2nM5rdaH5JPnliaXAMkjMrnDMsYHFuY+UXUB29RA2GF5vHywMljnYTIxrw1zXNA1hdF4J2bLrctxyH0c7CjEfCB0bg6NtvIDdQBxBa8mi0knYay6lRwml9HOw8zon1rMO0bHA5tcOoggrMl5OSswvwmSmMJa1jTeu/WvygNzaF57eFZrs9K4fDy4pmJcDLHHHRIA6Jzw4lmtNIWxEAEnzs/J61ouW/KIz6kQDQ1p1zquc86xBDQ5xaGnyTfk2PKHlFQcv0JbVgjWGs3rbZFjqsHwXS8kuUhw8UjAauUu+xGP5VzDBmtvoLQMk7HuYDQeW94aw+8ILG52uTBhxXwtjfzWJ1WSEbGSgU0nqeAB2g8Qqq0p+kb3fdP4r1pjcEyWN0cjQ9jhTmkWCF5b5a6IOFxz4Xfq3UD8pur5Du9uqe9BpmNzSzxFri01YJBohwsGjTgSCOsGkNCQhAykUnUndKdXVyq9bYLuq86rqt10gyNE6S6B7nBjXkscwa1UNYVey9hIoVd1dWDhAJ1J8ZGesCRRqjq0a8k7DYBo1v4jagjpFJ1IAQNKzMTo7Uhik12ky651RtaGmszxu+zLjljysAcQ06wBIDqqxuNHZe2k2kCUhSPjIq6zAdkQcjxo5HLYc0ykDSkfIXSWTZOs4niSRZKk6MkEgEgVZrIWaF8MzShj/SnqaPagyZpC5xc4kkkkkmyScySd5tRkqSVhBIIojd600NQIp8XjXykGRxcQ0NBNbBsGXtTJH3WQFADK863mycz4dQTKQPeygMwbBNC7bmRTrG3K8ryI7Eyk6kAIOh0HypfHGIXyOaxt6hB1aBNlpLInSHMmqc3tW8DQWtluOi5relL4GEFxABMrjiJwLI+MyurNcJ0RLSaNAgE1kCboE7idV3gUzUQdXpHTkTAXMf0k9vaHNaTqgOLWvOInMkpsDWAY5u0bNi5eWVznFznFznGy4kuJO8knMlAI1aoXYOtnYAByAuqNg7L8kZ7bklwr2xiVzSGE6ocaFn5oOZ7R18EELm0A4kUbyBFiq84burivQ/NDyc6DRcZkaNedzsQQRmA+gwfUaw96q3my5u36QmbNM0twcbrN2OncD5jfm35x7tuz0W0VkgVUl+UBoMiWDFNHkub0TjwcwlzL6y1z/qK7VqOVfJuPHYWSCTLWFtdVljx5rgOo7t4JG9B5WhiLg4tFhot3ULAvxcB3phCzNOaDlwOIdBiG6rmnI/FcNgcw72nce7IghMw+AkkDixjnBubi1pIHaQgxqSUnlqWV+sbNWa2Na0ZCvNaABsQR0hOISukGqBQBF26zbrqrBNCurjmgYikhkCUTso2TeVbK679VUgWkUofhjeKyIIJH+bFM7LLVje7PdsGxA2kqzIeTWOf5mCxR/4Evt1VssLzcaUk2YKUekWR/fcEGhJUUAt7jwAHrXat5m9Kuv8AMxtG2nTR2eA8kkX3rJwfMVpI7ThmXmdaRxP2GFBwwKC4K29Hfk8k54nFkcWws/qPOf1V0eB5iNGs85s0vpykeqMNQUA59bd4sdh2FRnFN4jxXp/B82GjIvNwUB9NvS/xCVvMHoaCL9FDFH6EbGfdAQeUcNgJpa6LDzyHO9WN7weFBrcvE9y2cPIXSL/NwOI+kzU+/S9T0ikHmqDmm0q7/ZdX0pYR7HkrZ4bmN0k7znYaPtke4/ZjPtXoJCClMD+T9Kf0+MY3qjiLvtPcPYuo0JzH4GFwdMZMS5uwSuGoOyNoAPYSQrDQgZFEGtDWgNaAAAAAABsAA2BPQhAIQhBqeUXJfDY6Lo8TEHgXqnY5hO9jxm32Hfap7lfzTfAGmbDYuRrTsYW24AFrq6Rrm72tOz4o4IQgrOQkGjR9XvREwuNAgd1+9IhB2HJ7m0diyP8AFBl/7nW/qBdrhPydohRkxszvQYyP2lyEIN5DzIaPsGU4mcj9rO7+QNW6wXNfoyLzcFCfTaZf4hKEIN7hNDQRfooYo/QjYz7oWZSEIBFIQgEIQgEIQgEIQgEIQgEIQgEIQgEIQg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4" name="Picture 6" descr="https://encrypted-tbn0.gstatic.com/images?q=tbn:ANd9GcTvhqHw8M0ggbu2H1BUYjjMVOeGEe9aPofJdPLsW6PckJYLnkZ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4214818"/>
            <a:ext cx="2076450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6" name="Picture 8" descr="https://lh4.googleusercontent.com/_8oE0yzaDUwY/TWZ6N412TXI/AAAAAAAAAJo/WglJJlV4mAU/s800/E41616_F_B2CCa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857628"/>
            <a:ext cx="2608603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8" name="Picture 10" descr="https://encrypted-tbn1.gstatic.com/images?q=tbn:ANd9GcS7nPKxrKLYpEmMya19E5Esy0484__GF_O-gvMa0YGUeAqDIQhuI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4000504"/>
            <a:ext cx="1905000" cy="14192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i="1" dirty="0" smtClean="0">
                <a:solidFill>
                  <a:schemeClr val="bg1"/>
                </a:solidFill>
                <a:latin typeface="Book Antiqua" pitchFamily="18" charset="0"/>
              </a:rPr>
              <a:t>Спорт </a:t>
            </a:r>
            <a:r>
              <a:rPr lang="uk-UA" i="1" dirty="0" err="1" smtClean="0">
                <a:solidFill>
                  <a:schemeClr val="bg1"/>
                </a:solidFill>
                <a:latin typeface="Book Antiqua" pitchFamily="18" charset="0"/>
              </a:rPr>
              <a:t>Перфоменс</a:t>
            </a:r>
            <a:endParaRPr lang="ru-RU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4525963"/>
          </a:xfrm>
        </p:spPr>
        <p:txBody>
          <a:bodyPr/>
          <a:lstStyle/>
          <a:p>
            <a:pPr>
              <a:buNone/>
            </a:pPr>
            <a:r>
              <a:rPr lang="uk-UA" dirty="0" smtClean="0">
                <a:solidFill>
                  <a:schemeClr val="bg1"/>
                </a:solidFill>
              </a:rPr>
              <a:t>	</a:t>
            </a:r>
            <a:r>
              <a:rPr lang="ru-RU" dirty="0" err="1" smtClean="0">
                <a:solidFill>
                  <a:schemeClr val="bg1"/>
                </a:solidFill>
              </a:rPr>
              <a:t>Пропонує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дуже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красиву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функціональну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сучасну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екіпіровку</a:t>
            </a:r>
            <a:r>
              <a:rPr lang="ru-RU" dirty="0" smtClean="0">
                <a:solidFill>
                  <a:schemeClr val="bg1"/>
                </a:solidFill>
              </a:rPr>
              <a:t> для таких </a:t>
            </a:r>
            <a:r>
              <a:rPr lang="ru-RU" dirty="0" err="1" smtClean="0">
                <a:solidFill>
                  <a:schemeClr val="bg1"/>
                </a:solidFill>
              </a:rPr>
              <a:t>спортсменів</a:t>
            </a:r>
            <a:r>
              <a:rPr lang="ru-RU" dirty="0" smtClean="0">
                <a:solidFill>
                  <a:schemeClr val="bg1"/>
                </a:solidFill>
              </a:rPr>
              <a:t>, як </a:t>
            </a:r>
            <a:r>
              <a:rPr lang="ru-RU" dirty="0" err="1" smtClean="0">
                <a:solidFill>
                  <a:schemeClr val="bg1"/>
                </a:solidFill>
              </a:rPr>
              <a:t>футболісти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баскетболісти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бігуни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тенісисти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170" name="AutoShape 2" descr="data:image/jpeg;base64,/9j/4AAQSkZJRgABAQAAAQABAAD/2wCEAAkGBxQSEhUUExMWFRQTGRQXGBYYGBoaGBocGRQaGBccFxcbHCghGB4mGxcUITEhJSkrLi4uGB8zODMsNygtLiwBCgoKDg0OGxAQGzckICQsLCw0LDQ0LywsLywtLCwsLCwwLCwsLCwsLCwsLC0sLCwsLCwsLCwsLCwsLCwsLCwsLP/AABEIAKUBMgMBIgACEQEDEQH/xAAcAAEAAQUBAQAAAAAAAAAAAAAABwIDBAUGCAH/xABJEAACAQMCAggEAgcFBQYHAAABAgMABBESIQUxBgcTIkFRYXEygZGhQnIUI1JigrHwM5KywdFDY6LC0ggkNHOT4RUXJUR0g7P/xAAZAQEAAwEBAAAAAAAAAAAAAAAAAQIDBAX/xAAvEQACAgEDAgIJBAMAAAAAAAAAAQIRAxIhMQRBE1EiMmFxkaGxwfAUM0LRBRXh/9oADAMBAAIRAxEAPwCcaUpQClKUApSlAKUpQClKUApSlAKUpQClKUApWu4pxy3tsdvNHGW5BmAJ9hzNaw9O7AHBuUHvt/OponSzpKVoYemdi2MXcOTyHaLk/LPP0qu46WWac7iLfkNa5PsM5NRROiXkbulcJxLrNt02jR5T6LpH1fH2zWf0c6dRXTiMxSxM3wlgCrHy1KTg++KtpfJVtLudZSlKqBSlKAUpSgFKUoBSlKAUpSgFKUoBSlKAUpSgFKUoBSlKAUpSgFKUoBSvmqrF5fRxIXkdURdyzEKo92OwqHJLkGRStXwTpFa3mr9HnjlKfEFYEr5ZHMA4OD41tKJ2BSlKkCrdxJpVm/ZBP0GauVicW/sZfyP/AITQmKtpHknpD0ime7mlErZkYnUeePADyA8BWLH0luB+PPvWLxlgZDp5YFYNaSk06RSlLdnW9HOPGS4WO4YiOTuFgcFNW3aD1X4sHY4xV7ibXEMr20pYTIZAGGcNodkyg5OpKn17pxuMVy/DreRm1Ro76MMxVS2kDxbA2HvUkXFoLuS12Je1a0aRtzqjniSaRieZxITv/vDVlkdWTDp1kdfn53LN8BDc2sZADtawtKP94XkLBv3gCqn8vpUh8Dn7MJ6vGB7lhioq4pHLdTxXkUeovAZZBqAA7JzG5GsgctBwNyX5b1IfROftp7RP2nVz7Ipk/wCUVKdxMcsNM6RMtKUrA3FKUoBSlKAUpSgFKVHfWJ1pxcOc28Mfb3WASucJHkZGsjcnGDpHhzI2oCRKwW4zbiYQG4hE53ERkTtDtnZM6uQJ5eBrzJxnrL4retgTPEPiEduCmMeORlyOXNjXUdTHEbaW7YSoI75xpDclkA3chfwynHexswXOAdWbaWTBKUqs9A0pSqkClKUApSlAKUpQClKUApSlAcr1gdNoeFwh3GuSQkRxg4yfEk74UbZODzG29RLcdbU87YW47HPgkagfV9R+49q1vX/xLtOI9nk/qUVceG41f5/YVGVZxSkrluVasmiDpTesR/3yTSSMnCnA8TgKM1TxCyuJ5cXLvKUOd21DSVLao/DBXJ2HKo/6LcZ0sEc7eGam7gmJ7UH8duyFD5r32Kn2Gsj2xWyhCO6Rg07pmJ0a4etnfpo2/WNCf3lZtIB+ek+4FS1UZ9ICEutYOxljZfk4Vh8mRh8qkykjXH3QpSlVND4zYGTsB41ynCOnVlfGWKGUNp1Kc7ZHLUAean9obe1c311dLZLeBraEYMsf61/FUfUqqvkW0Pk+AHqK86WF28MiyROUkQ5VhzB/9+WOW9WcaSYhJWXeNDE8q4xpdwB5AMcD6VhV03Sa6jvI1u1QRzaglwi/CWIysqj8IbBB9fqeZqG7LTVPbg3fRa9WN3DldDLkhl1A6SCRjwOnXg+eOXMdNw3jHYvazg4SWzaEn9+BWTB+QjPzFR9XVcUt1Wwso13klEtwcn4f1zxDHlqCLtsMoPOpjfAhJQt/lo6votII4bfJIzb3RHI5w0LFMHwZgB5jn4V0vVLBm+UA5EML5PqSqD+Zrj7aMNa20y5zDJPbnPirKJIyR7rIPp5VJfUhw/Edzckf2sgRfyxjJx/E5H8NbSWmLOdyUsiryX0SJOpSlc5sKUpQClKUApWm6T9JYLCLtJixz8KIpaRz5Ko9SBk4G433FcDw3r2spMiSCeM5OMBXXHgSQcg+gB96UDtun/SL/wCH2M1wAC6gCNTyLsQq5HiBnUQPBTXky6eWaVpJGLyytls51MznO+3jn7ipO6Tcak4prlQfpACSKscEoIiRhj/w7qsjNtktpO422AFRY+qGQEZVkII1DDKRuMgjmK0SS3Ial5HQhBboyuDqJGCjkPK45BQBkIDtnz86pt4yrCdnZpkIZpI5FVoSvw4UnvHb+jWm4bxHRN2sgaQgEjf8WMDJPlVq7v2caQAqZzpHifNid2Pqa1eWLX2OZYpJ7fE9M9WHWHHxFTDI6/pMed8aRMo/GinkfNfD2rv68ddDbww3CyqzI64EbLjAcn9Xr1MoCFgAxJ2BNepOhnSdL6EkFRNEWSWMMraWViucqSCDpyCNsEelYNdzqs6GlKVUClKUApSlAKUpQCla7jXHbe0QvcTJEoGe8cE/lXmx9AKhTpp15SPqj4enZrnHbyAFiPNIyML7tnbwBqL8gc317wFeLSE/jSJh6jGnP1U/So8rpV6ZTSZW9AvY2JYrMTrXOM9jMO/Fy5A6f3TWPxjgsfZfpNo7SW+oI6uAJYHO6rKBswYA6ZF2OCCFO1ZwuK0shbbGjVsHI8Kn3oPeILRHi2dohKwOs5aOUnOWJGDGk+yADA357QDXZdXXG51ureBTqj7UnQTt31COMnzUYx61texWa7k4cVlEgdPCSWIqc4+KSF1HruX29TUg1EXBrbMkSvLrMN1AOWMiOUx5/vFP7wqXaCApSlQXIP60rr/6nIuogrHbEfs85C2rywuoiod45CUlJ1K2vfUowpOSGx/EGru+tHiajjN2WOqNlEJxvj/u6KfpJn6GuI4xdJIkTLs3f1jyYkEn2JJI9yPCuif7aOaKayWu5b4S/eaJj3Zl0+zc4zt5Nj5E1r2GDg8xVceM77AeVJsk6j+Ik/fesDqb2SLdZxvJXKHduzURqNORpGTpIxg5yxOeeTVdnfdiN4lLEAqWA28jyz96w5rhn+JifQkn+fuangpybVOJXHZiBRhWdWVcHOoBlHP0dudepegPDRacPt4dSuwQMzKQVLOS76T4jUxAPiBXmPgHHoYwEubSOdc7PqkjmX8ro3h6itvf9KIiCYQSAV0iQd8qQdWSNiVYDfbIfkCDneMVk2sxk5Q9WJ6YuuNwRtpeaFG8mkUH6E1ftuIRyfA6P+R1b+RryNHx/nrTJJJ+IgDfYAZwBir8XHYv2XU+auwP1BBrT9LBr1injZU94nrCficaZ1llx5o3223+Vcb0h6xXiBFrw+6ncYwzJoj9TkEsfbSPeoi4Z05uUIEF5L+SR9S+wWVWzy5DHOumtOsiZf8AxNpFKP2o/wBU30BIP0FZPpprjc6IdTge2ROPwLvSbrJv7hYlt4nsHXBk7VR+scHIVCwGYwFYscZ5eHPiL/rW4qyspvCNWpWVI4lK/lkVdQ8dwdvOpPtOnHDZhiQXEORuHQOp8x3cnb1ArXcU6LcBu8stykLH8Sgxn5owC/PTWfhzXMTVvA945PiRZw3jqZYO0gMzRGUyEyK2iRGHeILLuJCcrJnIGBua095PEXR1DMCE7VWwuphjXgjOA3nz51J0HU9bStiLjMD5OwCKW9NhNua2T/8AZ/bG3EBn/wDHx9+1qHa2ZS7IbhuwjakUggbb5IPmCAMbZ5bjnmuttulsVwvZ3yCVfAuWLp8THsrgZkUDEahHEmo/E4FdFxDqNvk70U0EuN8ZaNyfTKkfVq4HpF0dvbM4u4JY88mYZQn0kGVJ9jQtGbjwZ190TWQGSwlFwg3aElf0hNs7oDiQeqZz5bVyzKQSCMEbEGq1kIORsR48vY7cquyTa2y5JJO7klm9zk74FNIlJPhUXLCcKsinfUFOPY7/AGY103QPpbJaXkTGY9lgR97tCqrnbMce74GVwQdm2xgEchjDd3wO1dJ0G4SLriNtEV7srEsPDCqxb5d01ZJ1TM3yesOFXyzxLIoIDDkQQQfEHI8DWXUe9W/FES4urBJO0WCSQxsX1PoJV9LA7nS7yDV6CpCrNqmWi7QpSlQSKUpQGHxa/EETSEZwO6uQNTeCgnlnzrhekvWI0Fq8ojCuqkY1Bhr7oAGB3t3XOSCBzHIGnr4v+x4chXPaNMip76HJJHI4AOM8jpIwQDXnC+4lNKFEjswUAAHYbciQOZ9Tvyo0mQ7s7ey4AnEbOS+vb9kupJZY4u0wUkKRo6p4aMszLtsBjA8KxYer0G0huGvoI2uEZ44n7rMRtpUk7nOBsPEV0fU3xyZLdookibs7u3eTUGaTsrhkglMYGNOnSpJ3+LcbVt+jvE2gHYxW8MgsL97VpGOqWKG4usZiQDbPeXVq5gbEZxxZsmSNqP2/OaDutiDK6PoPLqme1YgJextBvyEh70DY8xKI/qaw+llmsF7cxqBpSWQAcgBqOB8htWttg2tdGdWRpwcHOdsHw3xXTanC13VjlFDoVJBBBBIIOxBHMEVkcLvDDNHKvON1fb91gayOkl0st1PInwvI7DHI5bJI9zk/OtbV4u0mOUTZ0S6QpPcIyt8V3pjT8TK1zrXuc+6pDE+GCT6TvXj3oTerFcoxuTZsocrcKmshtJwrLnBU7jl4+VeougvH/wBOsoZ209oyjtAvIMNsgcwGxqA8jVnuRFUdBSlUTSaVLH8IJ+gzUFjyF031fpt1nmZpT5/FIW+fPGfSr/Ber6+uRqEXZIfxzHQPpgsfcDFY3G3KztIGOvUkgIO4JGdvEEMpPz8PHey9LpbpQZyXIAyuSVJG+eywEPhswf4fXfolFyK45QUbkI+h1pGcPPLdODgpbKNORk4MzEqNlbbIOxwKuX95w22YRSWBJGM4ncyL8JBznSNiTgE7rvgVaiv2lRUil7NyoKLscBTpAIGdPwfTB8RWNx2zgnuwFDDGp7mQZKhY0zIEGOYVT/EQKzapGkcrlLSopfP6nO9IeK/pU7S6QoIChQAAFUYXYbA4xnG2c8uVWOH2JlbGuOMeLyNpUf5n2AJrZ/oLcQutFjbaRjCoDyVfxSMdgfM+e1U8f6JXVkA1xFpVvhcEMpPlqXIB9DjkfKqCUGuOPMtTWtom36RJMf8AdxaV/vSEH/hrDwmcKSR+8AD7bEgjlvtWLVxXGPh388mtMcqZk0VuCDjxB8ee1Umsie4MuWdwXAUDOdTADSNwN8ADcnPLnWOw8661K0QUEVm23EnA0kkr9xWGRXyqW4O0JRUlTN01ySARnbf/AF+2avQ3xGO9kVo45SvI1W9yT4D3xXUs0TmfT9jubKUOuR3vyjP1PIfMitvw/rBu7bMSXKaFwAJMSaTjkpO5GPUAeANRjJeyFdJdtI/Dnb6cqsZqs5xls1ZWHSuLtOiZI+sPiPMXUbD/AMmMj7Vlv1j3mkxzRW1wjqNSvHgMGHIjWRyxsR41CaSFTsSPUbVsrbjcq7E6gOWrn/e5mo0Y3tpJljzLiVnbXNvwqckzWU9oWPx28gdB69m2VVfQEbVh8R6rpGjM/Dp0voRuVUaJ18d4jz28jk+ArW2nSFCcOCh8/Cug4fK8TfpFq5WRe9mM7MPEEciTy35nAOarLBHmJWPUZIupo5LgXR9pXAOVwcHY5GDg7HkRXYWlsODStOqF5ZoZYYD4JK7KAx9NBP8ALxqSrHs7xWmMapdxj9cFGBIBt2ijz299sHPdrQ8UiW7u7S3UZ/XZJ8gI3LfYZ+Vc8nezNlJtprubTqh6Ltbs87fiiRMlRlmLs7sH5+K5HLPttJ1UQxBVCqMBQAB6Cq65pO3Z0pUhSlKgkUpSgIS/7St4QtlEDzM0h91CKv8AieoOnnLYyc4GP6+30qa+vPh73N4igACGFCN9zrd9RA/hH0qFZ4tO2Dn3z9seoqSLTZs+iXSOXh9ylxFuVyGU8nQ/Ep+2/gQD4Vl9HOmU9neNdrhjKzGaM7LIGbUw/dOdwfAgcxkHnVA86vRx5zpQnSMtkE43Aycchkgb+fqKpLHGV2udgV3ly1xO8jkBppCxJ+EF2ycnyGazOL2C2zAR3EcpZWDFN8Z2I8eYOMjfnyr5ccGlXUJdMRTtAVchSHjxqQouSrHV3dQUHfB2rDlEYYqhL7sA7d0EHGk6Oakd47k8xttvGjdU9l2ILAA8c/y/rxqk1WJmByDg+m3hjwqgirlj5XVdC+ktxwy5jue+Y3IEkerHapg81PPGSQxHPx51ytVODnfOfHPPPrQHsnox0lt+IQiW2kDDA1L+NCRnS6+B5+hxtmqullz2dlcP5RSAe5UgfcivJ3R3pLc8OlMlrIY3K6XBAZW8sqcg45+Y3qbo+m6cY4WYleNL5h3rYNhnMbByIg27alGQBnB2ycE1K5Kvghrjan415g/b+h/Wa0qSlCHXkft5g/15V0LMGJHnmrI4GuGweY+/hgeHz+1dLTs54TSVMvcNvzICsJVJZdIdmYKoAYDWxPxY1bczz8q6HhCdl2bwGMPEGB/UGRHDwqjrI8rIrAupJGTguxXOy1HYDRP5MpBHyOQcGpAsrkX9pIgGZgM6T4spDKRnwLAD5/Wj4s0dxaoqnhSISIGO6SOYUbRrGUKkxRaF2w64OoEP6Vw15fzsHjJaOIszGFSyxA51YCE74yMZyQMV2TI7aFhjzOiJFNKuCIdQJCkg4LZjYZ3xpPjtWHxXhEaQup1qsZRncneV+zw2jUO6uvG/iTy2BqjV8FlN/wAmcbMi57hZgACSVAwdgeRO2TsfUVZreHhM2uO3UMnaMiEuujvv2WoMN20qXi2Po2BnFX7vhUVpdTRSSLL2DFAeQJHxd0Z5HIx6Gqpbmje2o0MGcghdWkg4IyDg5wR4ir9y2sswTQM/CM6VznSuTvyGN9zj3rezX0DDGsj0VWA/lWLE67hZBpcFSr5wR658iAR5EV0QVGPiPujTEVTWRdQFPDY8j51YxW7jqLJnwCvoquCBnOEVmPkoJP2raW3Ra9kDMlncMFBJPYvgAc99P2qFKK7kmoqoVTXwVL5BcAoBVGaqDf1y+lRZFFWNsGs7g3GJLdwQSVyMr4GsNW5VS45/I/19K0Vso0pbMmHoJ0nHawtnDhyr7bFHZQ3e8fjjbBxg4AzjaTOh/RdYJJp3GXaSURZ/DHqIGPUj7e5qAeri2aW5iiH+0ZM59GOSvqAefgM16qFcnUbOiMMd37D7SlK5joFKUoBSlKAhjp7N2nEZ/wDdiNB8k1H7uajHpJ2iIIjhrdZDKAAutSwAdVcglQQoJXlkA4Nd7xGbtbm6fznmA9lkKj7AVoOJ24PMZ9PnV6MVKmRoazY+LTKgjDnQA6gA42chnBx8QJVTg5G3Ks3ifCcbrz/n6e/9eVaUjG1VexqnZWHyRqyRncDbbxxtgfSsy6eBl/VoU0mTGWLO4Zv1erbSCq7EgDOOQrBZSK+xvgg+RB2OOXr4VBJmLYt2bM4C91XQs4XUokMRCKd3OrwHIIx5Ut+EyPvjSmuOMyMQqK0gJTUzYCggE6jtgZq7PxQAt2MaRqxnG47R9EoC6Gdxg6QDhgAQWY58sUu0zM0kpLBficsxbQoVVB3PwgAZ2AAoQVyW8aqMygsVc6UUsVYPpVXJKrggatS6uY28sMmrkMWrbluMsTgDJxvVUmVLICp5qWXcNhs5B8sgYIxtQksVVG5UggkEEEEHBBHIg+Br6pAByM55HPLf+udXLWMasv8ACOY5Z9KENk9dWHTK34q7W15Z236Rp1hxEpEuPj1Ag4f8XPfJ5Y33/SHqqtZgTbs1tIfLvxfNCcj+FgPQ159F3EdJHcZSCpB0lSORB8DUodEOth7aMJeOLmNeUgdf0hR5MrEdsPXIb81X3XBnafKOC6X9Ab+0l/WQNIrnCyRAyIxx6DKn0YA7HnWkENzaOGZJoCwK5KshIIwcZAr0nwnrLsbjusXjDbAuBoOf3lJ0/PGK2nFOHgrpZVlhfwYBlIPLIO3zq0nKHrI3wRx5vRUtyFrEWn6KiJcJAzqpcrJpkHeLle+2pRvjO2Rv41qekFqhVIYp+1EhLFmcyFtIVFVOzBycvqxjcrvmpO4p0DgOZII1BxjsyFKnGfhJGx3POuCj4XIbrVDbszR6f1aK2vuvknu95N8DkMbHwq0WpGOXFPFL0i3w+BLab9IZFVbZLi52iaNWJkZIVDOSzqXaLSTuNLjcgkxxPMzszMcsxLE+ZJyT9a6njAnR5EuBJBGdGqNlZDIUzpJ1jLbsx8t84Fc5PKudht8qiUb3ssp+io0Y2aqWQigb0rIt7kA7Rg8vPw9qrF13D9whuW8s+efH3rpuhvEbK2m7W7tDOABoUk6FO+SUIxJ4bE4HkfD5Y8K4nNgQWMij9oQEDz3kcYH18a6To31a8QEyS3LQIFOSssoc7HbupqB5DYnxrTxU9mUcWt+DsIOvG3wAllcYHIKqY+WGrJj66I25WV1/6YP8jXV2/ALcuWKowfSCAgVQwyCR75G3oKyZehlqf9mB7Vi6Lekzzr1iKlzO13b2k8KuNUwaIqofO7g8hq8fUE+NcXmvWkvQeL8DuvzyPoa43jfUukofs3jRmxhtBBBHoHC7537taLK1sFfc8+1VmpPvOoy/X4JYHHqWU/4TWpn6ouJpn9UrYBPdcHPoP/fFXWZIk4pXqqNdR966uz6r+JPubYoPN2H8gSftXe9DurdLVhJcapZhuoCkRofMZ3Y+px7eNbrNFK2Zy9h96tejT2uJ22kZQFXxUHJJPkTnHtUn2l5L4nPvWDb2BPIH6Vtrbhh8a4pzcnbEItGyt3JG9XqoijCjAquqGwpSlAKomcAbkDkN9tycAfMkCq64brleQcNYR570kIbAJwNeQTjkNQTelXsQ+DC6Q9BSpeS13DlnMRPiTltBPgTk4PLOxxgVHXGFKHS4KN+yw0n6Gt1wDrHubdVSQduowNLsdeP3Zcb+OzAn2qQejPS+z4htGQJgMmGQASAeJUbhx6qT64rmcsmHlWjOlLggS9nXzHj7fPzrRSpCT8W/lkf5jP3r1yQPIVh3lhFKCJIo3B5hkVh9xXPL/JU/V+f/AAnTR5EvpV+FRsKx7iLScZzy+4r0rxfqy4bNki37J/BomKY57hPg/wCHwqNulHU5cxZktpBOnMqRpkHsBkP48sHyBrTH/kMM3T29/wDZKa4Iuq9aMwddLFWJwCDpO+x72RjYnxque0KEqxw67FSrhgfUFRirDJjnXaWMq5bRmPs1DKGjc5D5Il1albcKcBVyvMA/tGsQY/r2/wBaYr5Qk3/BIe0EQCuxZpocRwIzHtI+6O0bZmJyMHdQCQa0szlu+zFmYnJJyTy3Pj41etbsKmkpr78bgMzaO7nUGQEZ1ZUZyCANudYxOT5fyoQU0q4EB/EB75q4tuvjKg+T/wDTQWfLa7eM5Rivsf8AKu06Oda/ELROzUxTJjASVCQPy6WXHty3rkeyhHORm/Kn0+Iism0YM2mC2aVzyBBc/JEA+5NW1Oqb2K0rtLck3g/XG236VbAKTvJBkhf4HJz4n46mfgcsEkCzW7BknUOJAN322LbZyOWDyxjaoG6I9A76WaKa6jSGCMq/Zy4XONwOxUZ542bFS5xRHtLGdrNsNGTNhgCmBgyAKRsNIJ7p5+POuZ9Rh1qClu9i8s82qkzo55DjBwfQjNaqeyjckm3t29WiUn5901yMXWtadkpuFkSXHeVE1LnzRtXL339+dRz1i9YTXpSO1MsUCZJyQrO3hnSc6QOQJ5k55CupYJt0ZKalumTW1hCu5trRcePZIPvoFY110hgg+K7tYT+ZFJGeQGoH+uVeXpXLHLEsT4nc/U1TorX9M/Mkn/i3WFYoTqvGlP7MYYj5MFH+KuRuutWFCOwtWcg7NKwBHqPiPn4io8suBzy/BExHnjA/vHA+9dt0U6sDO36+6ig5d3Bdj/JfuajwlHlkbG84J1hXty4UtHGGIAEafTdyxz9Kn2uM6K9XFpZMsgLzSLghnI0g+aqoA+ua7Oq5ZRfqkYoyVuQpSlZGwpSlAK+Yr7SgFKUoBSlKAUpSgFarpVw03NpNCPidDp/MO8v3Ara0oDytxFCuQRjGxBG4OcEEHkQcjFaR7o5+JgyYZXDEMpzgYbzHgedekumXV3bX515ME3jJH+Lb8anZvfGfWo34h1F3K5MN1G+fB1Kn6jar6kZaGjB6K9c80OI71O3QbCVcCXH7w2V/sdtyakb/AOZPDTF2v6Wmn9nDdp7dnjV9setQ7xHqf4rHygWX/wAuRf5MQa0lx0B4knxWNx/DGW/w5rgzdDiyO+PcXqyQeM9eHeItbUFf25m3P8CHb+9Vnh3XnKCO2tEYeJjcr9Awb6ZqOX6J3w52VyP/ANEn/TWO/ALpedrOPeJx/lUroMCVafqKRN83S/gnF0Ed1+qc7AyrodfVZ1yqj3IB8RXKcf6mZgva2EyXMR3VSyh8fuuO4/v3fao0fhsw5xSD3Rv9KzuCcaurN8wTSQnmQpwD+ZD3W+YqY9NKH7cq9j3RJh8S4ZNbPomieJx4OpU/LPMeoqmxgeZ1jjjMjucKqglifTHOpLseuW4xovLaG6UYycaGPqwwyE+yit7wnrc4ZGcixeAnOTHHF/MFSfpSeXNH+F+5ix0P6nIUQScQ1PI3+wV8Kno7pu7flIA35863U/Vbwo5/7vMnqryn5gHV96uR9bHC2xmZ0z5xSbe+kGt/wPpHbXqlrWdZQvxDBDDwGUYBgDg8xXjdR1HVxep2l8jOUpI4qTqg4aD8d78mUj/+Br7B1YcLTOUupPzswHyKxrmu+nJG5xj3x/P/AFqJOmnWm8UzQ2ixsE2aV+9lvHQA2MDlk5zv88sHUdb1EtEJfYosk5OkdRa9EuHxbx8OVjtvK5cc/wBl3I+grZPdGBNjBaxAbhAqDb17oGw8Qagy/wCnt/LnNyyg+EYVMegKgH6mtBcXMkpy7s7ebEsfvXX/AK3qcn7uT6v+ifDm+WTVxDrBsrfV+sa5fyXvL/eOEA9VBrA4D00uuLXMduVCQSOoaJM7x5/WB35kaNWcYHpXKdCurW54g27Jbx+LSHvn8kWdTfPA9a9DdCegtrwxMQqWkYd+Z93b0Hgq+g9M5516PTdBhwbpW/NlliS4Oa4t1LWcn9jLNBjkoYSL9HBb/irj+I9Q9yM9jeRP5B0ZPuNVT5Su/wASXmX0ryPMd11M8VXkkb+qyj/mxX3h3U9xLWDJEFA8nUn7GvTdKhyb5JaIitOhd1GoXsiceOof61kxdD7sn4AvqWFSpSosp4aNX0d4c8EQSR9R+w9BW0pSoNEqFKUoBSlKAUpSgFKUoBSlKAUpSgFKUoBSlKAUpSgFfCK+0oC09uh5qp9wK1nF+i9pdIUmt43B9MEeqsN1PqK3FKCiIeLdQ1s5JhuZY8/hYCQD0B2P1JrmL3qDu1/srmB/zB0/kGr0LSgPL971McVj+GKOX8kq/wDPprXx9AOMW7aktbhGwRqjYZx4jKNmvWFKNWDyHfdHeLP/AGtvev4d5JW/nmsJeiV+f/srn/0ZP+mvZNKhJLgijypwrq9uSNU1tP8AlCMPrtXUcO6HzR/2dlIp8+zOf7x3r0HSrWVcL5ZEXC+id6WB7Ip6swGPoc1KfC4HjiVZG1sBu1ZVKNkxikKUpUFhSlKAUpSgFKUoBSlKAUpSgFKUoBSlKAUpSgFKUoBSlKAUpSgFKUoBSlKA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AutoShape 4" descr="data:image/jpeg;base64,/9j/4AAQSkZJRgABAQAAAQABAAD/2wCEAAkGBxQSEhUUExMWFRQTGRQXGBYYGBoaGBocGRQaGBccFxcbHCghGB4mGxcUITEhJSkrLi4uGB8zODMsNygtLiwBCgoKDg0OGxAQGzckICQsLCw0LDQ0LywsLywtLCwsLCwwLCwsLCwsLCwsLC0sLCwsLCwsLCwsLCwsLCwsLCwsLP/AABEIAKUBMgMBIgACEQEDEQH/xAAcAAEAAQUBAQAAAAAAAAAAAAAABwIDBAUGCAH/xABJEAACAQMCAggEAgcFBQYHAAABAgMABBESIQUxBgcTIkFRYXEygZGhQnIUI1JigrHwM5KywdFDY6LC0ggkNHOT4RUXJUR0g7P/xAAZAQEAAwEBAAAAAAAAAAAAAAAAAQIDBAX/xAAvEQACAgEDAgIJBAMAAAAAAAAAAQIRAxIhMQRBE1EiMmFxkaGxwfAUM0LRBRXh/9oADAMBAAIRAxEAPwCcaUpQClKUApSlAKUpQClKUApSlAKUpQClKUApWu4pxy3tsdvNHGW5BmAJ9hzNaw9O7AHBuUHvt/OponSzpKVoYemdi2MXcOTyHaLk/LPP0qu46WWac7iLfkNa5PsM5NRROiXkbulcJxLrNt02jR5T6LpH1fH2zWf0c6dRXTiMxSxM3wlgCrHy1KTg++KtpfJVtLudZSlKqBSlKAUpSgFKUoBSlKAUpSgFKUoBSlKAUpSgFKUoBSlKAUpSgFKUoBSvmqrF5fRxIXkdURdyzEKo92OwqHJLkGRStXwTpFa3mr9HnjlKfEFYEr5ZHMA4OD41tKJ2BSlKkCrdxJpVm/ZBP0GauVicW/sZfyP/AITQmKtpHknpD0ime7mlErZkYnUeePADyA8BWLH0luB+PPvWLxlgZDp5YFYNaSk06RSlLdnW9HOPGS4WO4YiOTuFgcFNW3aD1X4sHY4xV7ibXEMr20pYTIZAGGcNodkyg5OpKn17pxuMVy/DreRm1Ro76MMxVS2kDxbA2HvUkXFoLuS12Je1a0aRtzqjniSaRieZxITv/vDVlkdWTDp1kdfn53LN8BDc2sZADtawtKP94XkLBv3gCqn8vpUh8Dn7MJ6vGB7lhioq4pHLdTxXkUeovAZZBqAA7JzG5GsgctBwNyX5b1IfROftp7RP2nVz7Ipk/wCUVKdxMcsNM6RMtKUrA3FKUoBSlKAUpSgFKVHfWJ1pxcOc28Mfb3WASucJHkZGsjcnGDpHhzI2oCRKwW4zbiYQG4hE53ERkTtDtnZM6uQJ5eBrzJxnrL4retgTPEPiEduCmMeORlyOXNjXUdTHEbaW7YSoI75xpDclkA3chfwynHexswXOAdWbaWTBKUqs9A0pSqkClKUApSlAKUpQClKUApSlAcr1gdNoeFwh3GuSQkRxg4yfEk74UbZODzG29RLcdbU87YW47HPgkagfV9R+49q1vX/xLtOI9nk/qUVceG41f5/YVGVZxSkrluVasmiDpTesR/3yTSSMnCnA8TgKM1TxCyuJ5cXLvKUOd21DSVLao/DBXJ2HKo/6LcZ0sEc7eGam7gmJ7UH8duyFD5r32Kn2Gsj2xWyhCO6Rg07pmJ0a4etnfpo2/WNCf3lZtIB+ek+4FS1UZ9ICEutYOxljZfk4Vh8mRh8qkykjXH3QpSlVND4zYGTsB41ynCOnVlfGWKGUNp1Kc7ZHLUAean9obe1c311dLZLeBraEYMsf61/FUfUqqvkW0Pk+AHqK86WF28MiyROUkQ5VhzB/9+WOW9WcaSYhJWXeNDE8q4xpdwB5AMcD6VhV03Sa6jvI1u1QRzaglwi/CWIysqj8IbBB9fqeZqG7LTVPbg3fRa9WN3DldDLkhl1A6SCRjwOnXg+eOXMdNw3jHYvazg4SWzaEn9+BWTB+QjPzFR9XVcUt1Wwso13klEtwcn4f1zxDHlqCLtsMoPOpjfAhJQt/lo6votII4bfJIzb3RHI5w0LFMHwZgB5jn4V0vVLBm+UA5EML5PqSqD+Zrj7aMNa20y5zDJPbnPirKJIyR7rIPp5VJfUhw/Edzckf2sgRfyxjJx/E5H8NbSWmLOdyUsiryX0SJOpSlc5sKUpQClKUApWm6T9JYLCLtJixz8KIpaRz5Ko9SBk4G433FcDw3r2spMiSCeM5OMBXXHgSQcg+gB96UDtun/SL/wCH2M1wAC6gCNTyLsQq5HiBnUQPBTXky6eWaVpJGLyytls51MznO+3jn7ipO6Tcak4prlQfpACSKscEoIiRhj/w7qsjNtktpO422AFRY+qGQEZVkII1DDKRuMgjmK0SS3Ial5HQhBboyuDqJGCjkPK45BQBkIDtnz86pt4yrCdnZpkIZpI5FVoSvw4UnvHb+jWm4bxHRN2sgaQgEjf8WMDJPlVq7v2caQAqZzpHifNid2Pqa1eWLX2OZYpJ7fE9M9WHWHHxFTDI6/pMed8aRMo/GinkfNfD2rv68ddDbww3CyqzI64EbLjAcn9Xr1MoCFgAxJ2BNepOhnSdL6EkFRNEWSWMMraWViucqSCDpyCNsEelYNdzqs6GlKVUClKUApSlAKUpQCla7jXHbe0QvcTJEoGe8cE/lXmx9AKhTpp15SPqj4enZrnHbyAFiPNIyML7tnbwBqL8gc317wFeLSE/jSJh6jGnP1U/So8rpV6ZTSZW9AvY2JYrMTrXOM9jMO/Fy5A6f3TWPxjgsfZfpNo7SW+oI6uAJYHO6rKBswYA6ZF2OCCFO1ZwuK0shbbGjVsHI8Kn3oPeILRHi2dohKwOs5aOUnOWJGDGk+yADA357QDXZdXXG51ureBTqj7UnQTt31COMnzUYx61texWa7k4cVlEgdPCSWIqc4+KSF1HruX29TUg1EXBrbMkSvLrMN1AOWMiOUx5/vFP7wqXaCApSlQXIP60rr/6nIuogrHbEfs85C2rywuoiod45CUlJ1K2vfUowpOSGx/EGru+tHiajjN2WOqNlEJxvj/u6KfpJn6GuI4xdJIkTLs3f1jyYkEn2JJI9yPCuif7aOaKayWu5b4S/eaJj3Zl0+zc4zt5Nj5E1r2GDg8xVceM77AeVJsk6j+Ik/fesDqb2SLdZxvJXKHduzURqNORpGTpIxg5yxOeeTVdnfdiN4lLEAqWA28jyz96w5rhn+JifQkn+fuangpybVOJXHZiBRhWdWVcHOoBlHP0dudepegPDRacPt4dSuwQMzKQVLOS76T4jUxAPiBXmPgHHoYwEubSOdc7PqkjmX8ro3h6itvf9KIiCYQSAV0iQd8qQdWSNiVYDfbIfkCDneMVk2sxk5Q9WJ6YuuNwRtpeaFG8mkUH6E1ftuIRyfA6P+R1b+RryNHx/nrTJJJ+IgDfYAZwBir8XHYv2XU+auwP1BBrT9LBr1injZU94nrCficaZ1llx5o3223+Vcb0h6xXiBFrw+6ncYwzJoj9TkEsfbSPeoi4Z05uUIEF5L+SR9S+wWVWzy5DHOumtOsiZf8AxNpFKP2o/wBU30BIP0FZPpprjc6IdTge2ROPwLvSbrJv7hYlt4nsHXBk7VR+scHIVCwGYwFYscZ5eHPiL/rW4qyspvCNWpWVI4lK/lkVdQ8dwdvOpPtOnHDZhiQXEORuHQOp8x3cnb1ArXcU6LcBu8stykLH8Sgxn5owC/PTWfhzXMTVvA945PiRZw3jqZYO0gMzRGUyEyK2iRGHeILLuJCcrJnIGBua095PEXR1DMCE7VWwuphjXgjOA3nz51J0HU9bStiLjMD5OwCKW9NhNua2T/8AZ/bG3EBn/wDHx9+1qHa2ZS7IbhuwjakUggbb5IPmCAMbZ5bjnmuttulsVwvZ3yCVfAuWLp8THsrgZkUDEahHEmo/E4FdFxDqNvk70U0EuN8ZaNyfTKkfVq4HpF0dvbM4u4JY88mYZQn0kGVJ9jQtGbjwZ190TWQGSwlFwg3aElf0hNs7oDiQeqZz5bVyzKQSCMEbEGq1kIORsR48vY7cquyTa2y5JJO7klm9zk74FNIlJPhUXLCcKsinfUFOPY7/AGY103QPpbJaXkTGY9lgR97tCqrnbMce74GVwQdm2xgEchjDd3wO1dJ0G4SLriNtEV7srEsPDCqxb5d01ZJ1TM3yesOFXyzxLIoIDDkQQQfEHI8DWXUe9W/FES4urBJO0WCSQxsX1PoJV9LA7nS7yDV6CpCrNqmWi7QpSlQSKUpQGHxa/EETSEZwO6uQNTeCgnlnzrhekvWI0Fq8ojCuqkY1Bhr7oAGB3t3XOSCBzHIGnr4v+x4chXPaNMip76HJJHI4AOM8jpIwQDXnC+4lNKFEjswUAAHYbciQOZ9Tvyo0mQ7s7ey4AnEbOS+vb9kupJZY4u0wUkKRo6p4aMszLtsBjA8KxYer0G0huGvoI2uEZ44n7rMRtpUk7nOBsPEV0fU3xyZLdookibs7u3eTUGaTsrhkglMYGNOnSpJ3+LcbVt+jvE2gHYxW8MgsL97VpGOqWKG4usZiQDbPeXVq5gbEZxxZsmSNqP2/OaDutiDK6PoPLqme1YgJextBvyEh70DY8xKI/qaw+llmsF7cxqBpSWQAcgBqOB8htWttg2tdGdWRpwcHOdsHw3xXTanC13VjlFDoVJBBBBIIOxBHMEVkcLvDDNHKvON1fb91gayOkl0st1PInwvI7DHI5bJI9zk/OtbV4u0mOUTZ0S6QpPcIyt8V3pjT8TK1zrXuc+6pDE+GCT6TvXj3oTerFcoxuTZsocrcKmshtJwrLnBU7jl4+VeougvH/wBOsoZ209oyjtAvIMNsgcwGxqA8jVnuRFUdBSlUTSaVLH8IJ+gzUFjyF031fpt1nmZpT5/FIW+fPGfSr/Ber6+uRqEXZIfxzHQPpgsfcDFY3G3KztIGOvUkgIO4JGdvEEMpPz8PHey9LpbpQZyXIAyuSVJG+eywEPhswf4fXfolFyK45QUbkI+h1pGcPPLdODgpbKNORk4MzEqNlbbIOxwKuX95w22YRSWBJGM4ncyL8JBznSNiTgE7rvgVaiv2lRUil7NyoKLscBTpAIGdPwfTB8RWNx2zgnuwFDDGp7mQZKhY0zIEGOYVT/EQKzapGkcrlLSopfP6nO9IeK/pU7S6QoIChQAAFUYXYbA4xnG2c8uVWOH2JlbGuOMeLyNpUf5n2AJrZ/oLcQutFjbaRjCoDyVfxSMdgfM+e1U8f6JXVkA1xFpVvhcEMpPlqXIB9DjkfKqCUGuOPMtTWtom36RJMf8AdxaV/vSEH/hrDwmcKSR+8AD7bEgjlvtWLVxXGPh388mtMcqZk0VuCDjxB8ee1Umsie4MuWdwXAUDOdTADSNwN8ADcnPLnWOw8661K0QUEVm23EnA0kkr9xWGRXyqW4O0JRUlTN01ySARnbf/AF+2avQ3xGO9kVo45SvI1W9yT4D3xXUs0TmfT9jubKUOuR3vyjP1PIfMitvw/rBu7bMSXKaFwAJMSaTjkpO5GPUAeANRjJeyFdJdtI/Dnb6cqsZqs5xls1ZWHSuLtOiZI+sPiPMXUbD/AMmMj7Vlv1j3mkxzRW1wjqNSvHgMGHIjWRyxsR41CaSFTsSPUbVsrbjcq7E6gOWrn/e5mo0Y3tpJljzLiVnbXNvwqckzWU9oWPx28gdB69m2VVfQEbVh8R6rpGjM/Dp0voRuVUaJ18d4jz28jk+ArW2nSFCcOCh8/Cug4fK8TfpFq5WRe9mM7MPEEciTy35nAOarLBHmJWPUZIupo5LgXR9pXAOVwcHY5GDg7HkRXYWlsODStOqF5ZoZYYD4JK7KAx9NBP8ALxqSrHs7xWmMapdxj9cFGBIBt2ijz299sHPdrQ8UiW7u7S3UZ/XZJ8gI3LfYZ+Vc8nezNlJtprubTqh6Ltbs87fiiRMlRlmLs7sH5+K5HLPttJ1UQxBVCqMBQAB6Cq65pO3Z0pUhSlKgkUpSgIS/7St4QtlEDzM0h91CKv8AieoOnnLYyc4GP6+30qa+vPh73N4igACGFCN9zrd9RA/hH0qFZ4tO2Dn3z9seoqSLTZs+iXSOXh9ylxFuVyGU8nQ/Ep+2/gQD4Vl9HOmU9neNdrhjKzGaM7LIGbUw/dOdwfAgcxkHnVA86vRx5zpQnSMtkE43Aycchkgb+fqKpLHGV2udgV3ly1xO8jkBppCxJ+EF2ycnyGazOL2C2zAR3EcpZWDFN8Z2I8eYOMjfnyr5ccGlXUJdMRTtAVchSHjxqQouSrHV3dQUHfB2rDlEYYqhL7sA7d0EHGk6Oakd47k8xttvGjdU9l2ILAA8c/y/rxqk1WJmByDg+m3hjwqgirlj5XVdC+ktxwy5jue+Y3IEkerHapg81PPGSQxHPx51ytVODnfOfHPPPrQHsnox0lt+IQiW2kDDA1L+NCRnS6+B5+hxtmqullz2dlcP5RSAe5UgfcivJ3R3pLc8OlMlrIY3K6XBAZW8sqcg45+Y3qbo+m6cY4WYleNL5h3rYNhnMbByIg27alGQBnB2ycE1K5Kvghrjan415g/b+h/Wa0qSlCHXkft5g/15V0LMGJHnmrI4GuGweY+/hgeHz+1dLTs54TSVMvcNvzICsJVJZdIdmYKoAYDWxPxY1bczz8q6HhCdl2bwGMPEGB/UGRHDwqjrI8rIrAupJGTguxXOy1HYDRP5MpBHyOQcGpAsrkX9pIgGZgM6T4spDKRnwLAD5/Wj4s0dxaoqnhSISIGO6SOYUbRrGUKkxRaF2w64OoEP6Vw15fzsHjJaOIszGFSyxA51YCE74yMZyQMV2TI7aFhjzOiJFNKuCIdQJCkg4LZjYZ3xpPjtWHxXhEaQup1qsZRncneV+zw2jUO6uvG/iTy2BqjV8FlN/wAmcbMi57hZgACSVAwdgeRO2TsfUVZreHhM2uO3UMnaMiEuujvv2WoMN20qXi2Po2BnFX7vhUVpdTRSSLL2DFAeQJHxd0Z5HIx6Gqpbmje2o0MGcghdWkg4IyDg5wR4ir9y2sswTQM/CM6VznSuTvyGN9zj3rezX0DDGsj0VWA/lWLE67hZBpcFSr5wR658iAR5EV0QVGPiPujTEVTWRdQFPDY8j51YxW7jqLJnwCvoquCBnOEVmPkoJP2raW3Ra9kDMlncMFBJPYvgAc99P2qFKK7kmoqoVTXwVL5BcAoBVGaqDf1y+lRZFFWNsGs7g3GJLdwQSVyMr4GsNW5VS45/I/19K0Vso0pbMmHoJ0nHawtnDhyr7bFHZQ3e8fjjbBxg4AzjaTOh/RdYJJp3GXaSURZ/DHqIGPUj7e5qAeri2aW5iiH+0ZM59GOSvqAefgM16qFcnUbOiMMd37D7SlK5joFKUoBSlKAhjp7N2nEZ/wDdiNB8k1H7uajHpJ2iIIjhrdZDKAAutSwAdVcglQQoJXlkA4Nd7xGbtbm6fznmA9lkKj7AVoOJ24PMZ9PnV6MVKmRoazY+LTKgjDnQA6gA42chnBx8QJVTg5G3Ks3ifCcbrz/n6e/9eVaUjG1VexqnZWHyRqyRncDbbxxtgfSsy6eBl/VoU0mTGWLO4Zv1erbSCq7EgDOOQrBZSK+xvgg+RB2OOXr4VBJmLYt2bM4C91XQs4XUokMRCKd3OrwHIIx5Ut+EyPvjSmuOMyMQqK0gJTUzYCggE6jtgZq7PxQAt2MaRqxnG47R9EoC6Gdxg6QDhgAQWY58sUu0zM0kpLBficsxbQoVVB3PwgAZ2AAoQVyW8aqMygsVc6UUsVYPpVXJKrggatS6uY28sMmrkMWrbluMsTgDJxvVUmVLICp5qWXcNhs5B8sgYIxtQksVVG5UggkEEEEHBBHIg+Br6pAByM55HPLf+udXLWMasv8ACOY5Z9KENk9dWHTK34q7W15Z236Rp1hxEpEuPj1Ag4f8XPfJ5Y33/SHqqtZgTbs1tIfLvxfNCcj+FgPQ159F3EdJHcZSCpB0lSORB8DUodEOth7aMJeOLmNeUgdf0hR5MrEdsPXIb81X3XBnafKOC6X9Ab+0l/WQNIrnCyRAyIxx6DKn0YA7HnWkENzaOGZJoCwK5KshIIwcZAr0nwnrLsbjusXjDbAuBoOf3lJ0/PGK2nFOHgrpZVlhfwYBlIPLIO3zq0nKHrI3wRx5vRUtyFrEWn6KiJcJAzqpcrJpkHeLle+2pRvjO2Rv41qekFqhVIYp+1EhLFmcyFtIVFVOzBycvqxjcrvmpO4p0DgOZII1BxjsyFKnGfhJGx3POuCj4XIbrVDbszR6f1aK2vuvknu95N8DkMbHwq0WpGOXFPFL0i3w+BLab9IZFVbZLi52iaNWJkZIVDOSzqXaLSTuNLjcgkxxPMzszMcsxLE+ZJyT9a6njAnR5EuBJBGdGqNlZDIUzpJ1jLbsx8t84Fc5PKudht8qiUb3ssp+io0Y2aqWQigb0rIt7kA7Rg8vPw9qrF13D9whuW8s+efH3rpuhvEbK2m7W7tDOABoUk6FO+SUIxJ4bE4HkfD5Y8K4nNgQWMij9oQEDz3kcYH18a6To31a8QEyS3LQIFOSssoc7HbupqB5DYnxrTxU9mUcWt+DsIOvG3wAllcYHIKqY+WGrJj66I25WV1/6YP8jXV2/ALcuWKowfSCAgVQwyCR75G3oKyZehlqf9mB7Vi6Lekzzr1iKlzO13b2k8KuNUwaIqofO7g8hq8fUE+NcXmvWkvQeL8DuvzyPoa43jfUukofs3jRmxhtBBBHoHC7537taLK1sFfc8+1VmpPvOoy/X4JYHHqWU/4TWpn6ouJpn9UrYBPdcHPoP/fFXWZIk4pXqqNdR966uz6r+JPubYoPN2H8gSftXe9DurdLVhJcapZhuoCkRofMZ3Y+px7eNbrNFK2Zy9h96tejT2uJ22kZQFXxUHJJPkTnHtUn2l5L4nPvWDb2BPIH6Vtrbhh8a4pzcnbEItGyt3JG9XqoijCjAquqGwpSlAKomcAbkDkN9tycAfMkCq64brleQcNYR570kIbAJwNeQTjkNQTelXsQ+DC6Q9BSpeS13DlnMRPiTltBPgTk4PLOxxgVHXGFKHS4KN+yw0n6Gt1wDrHubdVSQduowNLsdeP3Zcb+OzAn2qQejPS+z4htGQJgMmGQASAeJUbhx6qT64rmcsmHlWjOlLggS9nXzHj7fPzrRSpCT8W/lkf5jP3r1yQPIVh3lhFKCJIo3B5hkVh9xXPL/JU/V+f/AAnTR5EvpV+FRsKx7iLScZzy+4r0rxfqy4bNki37J/BomKY57hPg/wCHwqNulHU5cxZktpBOnMqRpkHsBkP48sHyBrTH/kMM3T29/wDZKa4Iuq9aMwddLFWJwCDpO+x72RjYnxque0KEqxw67FSrhgfUFRirDJjnXaWMq5bRmPs1DKGjc5D5Il1albcKcBVyvMA/tGsQY/r2/wBaYr5Qk3/BIe0EQCuxZpocRwIzHtI+6O0bZmJyMHdQCQa0szlu+zFmYnJJyTy3Pj41etbsKmkpr78bgMzaO7nUGQEZ1ZUZyCANudYxOT5fyoQU0q4EB/EB75q4tuvjKg+T/wDTQWfLa7eM5Rivsf8AKu06Oda/ELROzUxTJjASVCQPy6WXHty3rkeyhHORm/Kn0+Iism0YM2mC2aVzyBBc/JEA+5NW1Oqb2K0rtLck3g/XG236VbAKTvJBkhf4HJz4n46mfgcsEkCzW7BknUOJAN322LbZyOWDyxjaoG6I9A76WaKa6jSGCMq/Zy4XONwOxUZ542bFS5xRHtLGdrNsNGTNhgCmBgyAKRsNIJ7p5+POuZ9Rh1qClu9i8s82qkzo55DjBwfQjNaqeyjckm3t29WiUn5901yMXWtadkpuFkSXHeVE1LnzRtXL339+dRz1i9YTXpSO1MsUCZJyQrO3hnSc6QOQJ5k55CupYJt0ZKalumTW1hCu5trRcePZIPvoFY110hgg+K7tYT+ZFJGeQGoH+uVeXpXLHLEsT4nc/U1TorX9M/Mkn/i3WFYoTqvGlP7MYYj5MFH+KuRuutWFCOwtWcg7NKwBHqPiPn4io8suBzy/BExHnjA/vHA+9dt0U6sDO36+6ig5d3Bdj/JfuajwlHlkbG84J1hXty4UtHGGIAEafTdyxz9Kn2uM6K9XFpZMsgLzSLghnI0g+aqoA+ua7Oq5ZRfqkYoyVuQpSlZGwpSlAK+Yr7SgFKUoBSlKAUpSgFarpVw03NpNCPidDp/MO8v3Ara0oDytxFCuQRjGxBG4OcEEHkQcjFaR7o5+JgyYZXDEMpzgYbzHgedekumXV3bX515ME3jJH+Lb8anZvfGfWo34h1F3K5MN1G+fB1Kn6jar6kZaGjB6K9c80OI71O3QbCVcCXH7w2V/sdtyakb/AOZPDTF2v6Wmn9nDdp7dnjV9setQ7xHqf4rHygWX/wAuRf5MQa0lx0B4knxWNx/DGW/w5rgzdDiyO+PcXqyQeM9eHeItbUFf25m3P8CHb+9Vnh3XnKCO2tEYeJjcr9Awb6ZqOX6J3w52VyP/ANEn/TWO/ALpedrOPeJx/lUroMCVafqKRN83S/gnF0Ed1+qc7AyrodfVZ1yqj3IB8RXKcf6mZgva2EyXMR3VSyh8fuuO4/v3fao0fhsw5xSD3Rv9KzuCcaurN8wTSQnmQpwD+ZD3W+YqY9NKH7cq9j3RJh8S4ZNbPomieJx4OpU/LPMeoqmxgeZ1jjjMjucKqglifTHOpLseuW4xovLaG6UYycaGPqwwyE+yit7wnrc4ZGcixeAnOTHHF/MFSfpSeXNH+F+5ix0P6nIUQScQ1PI3+wV8Kno7pu7flIA35863U/Vbwo5/7vMnqryn5gHV96uR9bHC2xmZ0z5xSbe+kGt/wPpHbXqlrWdZQvxDBDDwGUYBgDg8xXjdR1HVxep2l8jOUpI4qTqg4aD8d78mUj/+Br7B1YcLTOUupPzswHyKxrmu+nJG5xj3x/P/AFqJOmnWm8UzQ2ixsE2aV+9lvHQA2MDlk5zv88sHUdb1EtEJfYosk5OkdRa9EuHxbx8OVjtvK5cc/wBl3I+grZPdGBNjBaxAbhAqDb17oGw8Qagy/wCnt/LnNyyg+EYVMegKgH6mtBcXMkpy7s7ebEsfvXX/AK3qcn7uT6v+ifDm+WTVxDrBsrfV+sa5fyXvL/eOEA9VBrA4D00uuLXMduVCQSOoaJM7x5/WB35kaNWcYHpXKdCurW54g27Jbx+LSHvn8kWdTfPA9a9DdCegtrwxMQqWkYd+Z93b0Hgq+g9M5516PTdBhwbpW/NlliS4Oa4t1LWcn9jLNBjkoYSL9HBb/irj+I9Q9yM9jeRP5B0ZPuNVT5Su/wASXmX0ryPMd11M8VXkkb+qyj/mxX3h3U9xLWDJEFA8nUn7GvTdKhyb5JaIitOhd1GoXsiceOof61kxdD7sn4AvqWFSpSosp4aNX0d4c8EQSR9R+w9BW0pSoNEqFKUoBSlKAUpSgFKUoBSlKAUpSgFKUoBSlKAUpSgFfCK+0oC09uh5qp9wK1nF+i9pdIUmt43B9MEeqsN1PqK3FKCiIeLdQ1s5JhuZY8/hYCQD0B2P1JrmL3qDu1/srmB/zB0/kGr0LSgPL971McVj+GKOX8kq/wDPprXx9AOMW7aktbhGwRqjYZx4jKNmvWFKNWDyHfdHeLP/AGtvev4d5JW/nmsJeiV+f/srn/0ZP+mvZNKhJLgijypwrq9uSNU1tP8AlCMPrtXUcO6HzR/2dlIp8+zOf7x3r0HSrWVcL5ZEXC+id6WB7Ip6swGPoc1KfC4HjiVZG1sBu1ZVKNkxikKUpUFhSlKAUpSgFKUoBSlKAUpSgFKUoBSlKAUpSgFKUoBSlKAUpSgFKUoBSlKA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utoShape 6" descr="data:image/jpeg;base64,/9j/4AAQSkZJRgABAQAAAQABAAD/2wCEAAkGBxQSEhUUExMWFRQTGRQXGBYYGBoaGBocGRQaGBccFxcbHCghGB4mGxcUITEhJSkrLi4uGB8zODMsNygtLiwBCgoKDg0OGxAQGzckICQsLCw0LDQ0LywsLywtLCwsLCwwLCwsLCwsLCwsLC0sLCwsLCwsLCwsLCwsLCwsLCwsLP/AABEIAKUBMgMBIgACEQEDEQH/xAAcAAEAAQUBAQAAAAAAAAAAAAAABwIDBAUGCAH/xABJEAACAQMCAggEAgcFBQYHAAABAgMABBESIQUxBgcTIkFRYXEygZGhQnIUI1JigrHwM5KywdFDY6LC0ggkNHOT4RUXJUR0g7P/xAAZAQEAAwEBAAAAAAAAAAAAAAAAAQIDBAX/xAAvEQACAgEDAgIJBAMAAAAAAAAAAQIRAxIhMQRBE1EiMmFxkaGxwfAUM0LRBRXh/9oADAMBAAIRAxEAPwCcaUpQClKUApSlAKUpQClKUApSlAKUpQClKUApWu4pxy3tsdvNHGW5BmAJ9hzNaw9O7AHBuUHvt/OponSzpKVoYemdi2MXcOTyHaLk/LPP0qu46WWac7iLfkNa5PsM5NRROiXkbulcJxLrNt02jR5T6LpH1fH2zWf0c6dRXTiMxSxM3wlgCrHy1KTg++KtpfJVtLudZSlKqBSlKAUpSgFKUoBSlKAUpSgFKUoBSlKAUpSgFKUoBSlKAUpSgFKUoBSvmqrF5fRxIXkdURdyzEKo92OwqHJLkGRStXwTpFa3mr9HnjlKfEFYEr5ZHMA4OD41tKJ2BSlKkCrdxJpVm/ZBP0GauVicW/sZfyP/AITQmKtpHknpD0ime7mlErZkYnUeePADyA8BWLH0luB+PPvWLxlgZDp5YFYNaSk06RSlLdnW9HOPGS4WO4YiOTuFgcFNW3aD1X4sHY4xV7ibXEMr20pYTIZAGGcNodkyg5OpKn17pxuMVy/DreRm1Ro76MMxVS2kDxbA2HvUkXFoLuS12Je1a0aRtzqjniSaRieZxITv/vDVlkdWTDp1kdfn53LN8BDc2sZADtawtKP94XkLBv3gCqn8vpUh8Dn7MJ6vGB7lhioq4pHLdTxXkUeovAZZBqAA7JzG5GsgctBwNyX5b1IfROftp7RP2nVz7Ipk/wCUVKdxMcsNM6RMtKUrA3FKUoBSlKAUpSgFKVHfWJ1pxcOc28Mfb3WASucJHkZGsjcnGDpHhzI2oCRKwW4zbiYQG4hE53ERkTtDtnZM6uQJ5eBrzJxnrL4retgTPEPiEduCmMeORlyOXNjXUdTHEbaW7YSoI75xpDclkA3chfwynHexswXOAdWbaWTBKUqs9A0pSqkClKUApSlAKUpQClKUApSlAcr1gdNoeFwh3GuSQkRxg4yfEk74UbZODzG29RLcdbU87YW47HPgkagfV9R+49q1vX/xLtOI9nk/qUVceG41f5/YVGVZxSkrluVasmiDpTesR/3yTSSMnCnA8TgKM1TxCyuJ5cXLvKUOd21DSVLao/DBXJ2HKo/6LcZ0sEc7eGam7gmJ7UH8duyFD5r32Kn2Gsj2xWyhCO6Rg07pmJ0a4etnfpo2/WNCf3lZtIB+ek+4FS1UZ9ICEutYOxljZfk4Vh8mRh8qkykjXH3QpSlVND4zYGTsB41ynCOnVlfGWKGUNp1Kc7ZHLUAean9obe1c311dLZLeBraEYMsf61/FUfUqqvkW0Pk+AHqK86WF28MiyROUkQ5VhzB/9+WOW9WcaSYhJWXeNDE8q4xpdwB5AMcD6VhV03Sa6jvI1u1QRzaglwi/CWIysqj8IbBB9fqeZqG7LTVPbg3fRa9WN3DldDLkhl1A6SCRjwOnXg+eOXMdNw3jHYvazg4SWzaEn9+BWTB+QjPzFR9XVcUt1Wwso13klEtwcn4f1zxDHlqCLtsMoPOpjfAhJQt/lo6votII4bfJIzb3RHI5w0LFMHwZgB5jn4V0vVLBm+UA5EML5PqSqD+Zrj7aMNa20y5zDJPbnPirKJIyR7rIPp5VJfUhw/Edzckf2sgRfyxjJx/E5H8NbSWmLOdyUsiryX0SJOpSlc5sKUpQClKUApWm6T9JYLCLtJixz8KIpaRz5Ko9SBk4G433FcDw3r2spMiSCeM5OMBXXHgSQcg+gB96UDtun/SL/wCH2M1wAC6gCNTyLsQq5HiBnUQPBTXky6eWaVpJGLyytls51MznO+3jn7ipO6Tcak4prlQfpACSKscEoIiRhj/w7qsjNtktpO422AFRY+qGQEZVkII1DDKRuMgjmK0SS3Ial5HQhBboyuDqJGCjkPK45BQBkIDtnz86pt4yrCdnZpkIZpI5FVoSvw4UnvHb+jWm4bxHRN2sgaQgEjf8WMDJPlVq7v2caQAqZzpHifNid2Pqa1eWLX2OZYpJ7fE9M9WHWHHxFTDI6/pMed8aRMo/GinkfNfD2rv68ddDbww3CyqzI64EbLjAcn9Xr1MoCFgAxJ2BNepOhnSdL6EkFRNEWSWMMraWViucqSCDpyCNsEelYNdzqs6GlKVUClKUApSlAKUpQCla7jXHbe0QvcTJEoGe8cE/lXmx9AKhTpp15SPqj4enZrnHbyAFiPNIyML7tnbwBqL8gc317wFeLSE/jSJh6jGnP1U/So8rpV6ZTSZW9AvY2JYrMTrXOM9jMO/Fy5A6f3TWPxjgsfZfpNo7SW+oI6uAJYHO6rKBswYA6ZF2OCCFO1ZwuK0shbbGjVsHI8Kn3oPeILRHi2dohKwOs5aOUnOWJGDGk+yADA357QDXZdXXG51ureBTqj7UnQTt31COMnzUYx61texWa7k4cVlEgdPCSWIqc4+KSF1HruX29TUg1EXBrbMkSvLrMN1AOWMiOUx5/vFP7wqXaCApSlQXIP60rr/6nIuogrHbEfs85C2rywuoiod45CUlJ1K2vfUowpOSGx/EGru+tHiajjN2WOqNlEJxvj/u6KfpJn6GuI4xdJIkTLs3f1jyYkEn2JJI9yPCuif7aOaKayWu5b4S/eaJj3Zl0+zc4zt5Nj5E1r2GDg8xVceM77AeVJsk6j+Ik/fesDqb2SLdZxvJXKHduzURqNORpGTpIxg5yxOeeTVdnfdiN4lLEAqWA28jyz96w5rhn+JifQkn+fuangpybVOJXHZiBRhWdWVcHOoBlHP0dudepegPDRacPt4dSuwQMzKQVLOS76T4jUxAPiBXmPgHHoYwEubSOdc7PqkjmX8ro3h6itvf9KIiCYQSAV0iQd8qQdWSNiVYDfbIfkCDneMVk2sxk5Q9WJ6YuuNwRtpeaFG8mkUH6E1ftuIRyfA6P+R1b+RryNHx/nrTJJJ+IgDfYAZwBir8XHYv2XU+auwP1BBrT9LBr1injZU94nrCficaZ1llx5o3223+Vcb0h6xXiBFrw+6ncYwzJoj9TkEsfbSPeoi4Z05uUIEF5L+SR9S+wWVWzy5DHOumtOsiZf8AxNpFKP2o/wBU30BIP0FZPpprjc6IdTge2ROPwLvSbrJv7hYlt4nsHXBk7VR+scHIVCwGYwFYscZ5eHPiL/rW4qyspvCNWpWVI4lK/lkVdQ8dwdvOpPtOnHDZhiQXEORuHQOp8x3cnb1ArXcU6LcBu8stykLH8Sgxn5owC/PTWfhzXMTVvA945PiRZw3jqZYO0gMzRGUyEyK2iRGHeILLuJCcrJnIGBua095PEXR1DMCE7VWwuphjXgjOA3nz51J0HU9bStiLjMD5OwCKW9NhNua2T/8AZ/bG3EBn/wDHx9+1qHa2ZS7IbhuwjakUggbb5IPmCAMbZ5bjnmuttulsVwvZ3yCVfAuWLp8THsrgZkUDEahHEmo/E4FdFxDqNvk70U0EuN8ZaNyfTKkfVq4HpF0dvbM4u4JY88mYZQn0kGVJ9jQtGbjwZ190TWQGSwlFwg3aElf0hNs7oDiQeqZz5bVyzKQSCMEbEGq1kIORsR48vY7cquyTa2y5JJO7klm9zk74FNIlJPhUXLCcKsinfUFOPY7/AGY103QPpbJaXkTGY9lgR97tCqrnbMce74GVwQdm2xgEchjDd3wO1dJ0G4SLriNtEV7srEsPDCqxb5d01ZJ1TM3yesOFXyzxLIoIDDkQQQfEHI8DWXUe9W/FES4urBJO0WCSQxsX1PoJV9LA7nS7yDV6CpCrNqmWi7QpSlQSKUpQGHxa/EETSEZwO6uQNTeCgnlnzrhekvWI0Fq8ojCuqkY1Bhr7oAGB3t3XOSCBzHIGnr4v+x4chXPaNMip76HJJHI4AOM8jpIwQDXnC+4lNKFEjswUAAHYbciQOZ9Tvyo0mQ7s7ey4AnEbOS+vb9kupJZY4u0wUkKRo6p4aMszLtsBjA8KxYer0G0huGvoI2uEZ44n7rMRtpUk7nOBsPEV0fU3xyZLdookibs7u3eTUGaTsrhkglMYGNOnSpJ3+LcbVt+jvE2gHYxW8MgsL97VpGOqWKG4usZiQDbPeXVq5gbEZxxZsmSNqP2/OaDutiDK6PoPLqme1YgJextBvyEh70DY8xKI/qaw+llmsF7cxqBpSWQAcgBqOB8htWttg2tdGdWRpwcHOdsHw3xXTanC13VjlFDoVJBBBBIIOxBHMEVkcLvDDNHKvON1fb91gayOkl0st1PInwvI7DHI5bJI9zk/OtbV4u0mOUTZ0S6QpPcIyt8V3pjT8TK1zrXuc+6pDE+GCT6TvXj3oTerFcoxuTZsocrcKmshtJwrLnBU7jl4+VeougvH/wBOsoZ209oyjtAvIMNsgcwGxqA8jVnuRFUdBSlUTSaVLH8IJ+gzUFjyF031fpt1nmZpT5/FIW+fPGfSr/Ber6+uRqEXZIfxzHQPpgsfcDFY3G3KztIGOvUkgIO4JGdvEEMpPz8PHey9LpbpQZyXIAyuSVJG+eywEPhswf4fXfolFyK45QUbkI+h1pGcPPLdODgpbKNORk4MzEqNlbbIOxwKuX95w22YRSWBJGM4ncyL8JBznSNiTgE7rvgVaiv2lRUil7NyoKLscBTpAIGdPwfTB8RWNx2zgnuwFDDGp7mQZKhY0zIEGOYVT/EQKzapGkcrlLSopfP6nO9IeK/pU7S6QoIChQAAFUYXYbA4xnG2c8uVWOH2JlbGuOMeLyNpUf5n2AJrZ/oLcQutFjbaRjCoDyVfxSMdgfM+e1U8f6JXVkA1xFpVvhcEMpPlqXIB9DjkfKqCUGuOPMtTWtom36RJMf8AdxaV/vSEH/hrDwmcKSR+8AD7bEgjlvtWLVxXGPh388mtMcqZk0VuCDjxB8ee1Umsie4MuWdwXAUDOdTADSNwN8ADcnPLnWOw8661K0QUEVm23EnA0kkr9xWGRXyqW4O0JRUlTN01ySARnbf/AF+2avQ3xGO9kVo45SvI1W9yT4D3xXUs0TmfT9jubKUOuR3vyjP1PIfMitvw/rBu7bMSXKaFwAJMSaTjkpO5GPUAeANRjJeyFdJdtI/Dnb6cqsZqs5xls1ZWHSuLtOiZI+sPiPMXUbD/AMmMj7Vlv1j3mkxzRW1wjqNSvHgMGHIjWRyxsR41CaSFTsSPUbVsrbjcq7E6gOWrn/e5mo0Y3tpJljzLiVnbXNvwqckzWU9oWPx28gdB69m2VVfQEbVh8R6rpGjM/Dp0voRuVUaJ18d4jz28jk+ArW2nSFCcOCh8/Cug4fK8TfpFq5WRe9mM7MPEEciTy35nAOarLBHmJWPUZIupo5LgXR9pXAOVwcHY5GDg7HkRXYWlsODStOqF5ZoZYYD4JK7KAx9NBP8ALxqSrHs7xWmMapdxj9cFGBIBt2ijz299sHPdrQ8UiW7u7S3UZ/XZJ8gI3LfYZ+Vc8nezNlJtprubTqh6Ltbs87fiiRMlRlmLs7sH5+K5HLPttJ1UQxBVCqMBQAB6Cq65pO3Z0pUhSlKgkUpSgIS/7St4QtlEDzM0h91CKv8AieoOnnLYyc4GP6+30qa+vPh73N4igACGFCN9zrd9RA/hH0qFZ4tO2Dn3z9seoqSLTZs+iXSOXh9ylxFuVyGU8nQ/Ep+2/gQD4Vl9HOmU9neNdrhjKzGaM7LIGbUw/dOdwfAgcxkHnVA86vRx5zpQnSMtkE43Aycchkgb+fqKpLHGV2udgV3ly1xO8jkBppCxJ+EF2ycnyGazOL2C2zAR3EcpZWDFN8Z2I8eYOMjfnyr5ccGlXUJdMRTtAVchSHjxqQouSrHV3dQUHfB2rDlEYYqhL7sA7d0EHGk6Oakd47k8xttvGjdU9l2ILAA8c/y/rxqk1WJmByDg+m3hjwqgirlj5XVdC+ktxwy5jue+Y3IEkerHapg81PPGSQxHPx51ytVODnfOfHPPPrQHsnox0lt+IQiW2kDDA1L+NCRnS6+B5+hxtmqullz2dlcP5RSAe5UgfcivJ3R3pLc8OlMlrIY3K6XBAZW8sqcg45+Y3qbo+m6cY4WYleNL5h3rYNhnMbByIg27alGQBnB2ycE1K5Kvghrjan415g/b+h/Wa0qSlCHXkft5g/15V0LMGJHnmrI4GuGweY+/hgeHz+1dLTs54TSVMvcNvzICsJVJZdIdmYKoAYDWxPxY1bczz8q6HhCdl2bwGMPEGB/UGRHDwqjrI8rIrAupJGTguxXOy1HYDRP5MpBHyOQcGpAsrkX9pIgGZgM6T4spDKRnwLAD5/Wj4s0dxaoqnhSISIGO6SOYUbRrGUKkxRaF2w64OoEP6Vw15fzsHjJaOIszGFSyxA51YCE74yMZyQMV2TI7aFhjzOiJFNKuCIdQJCkg4LZjYZ3xpPjtWHxXhEaQup1qsZRncneV+zw2jUO6uvG/iTy2BqjV8FlN/wAmcbMi57hZgACSVAwdgeRO2TsfUVZreHhM2uO3UMnaMiEuujvv2WoMN20qXi2Po2BnFX7vhUVpdTRSSLL2DFAeQJHxd0Z5HIx6Gqpbmje2o0MGcghdWkg4IyDg5wR4ir9y2sswTQM/CM6VznSuTvyGN9zj3rezX0DDGsj0VWA/lWLE67hZBpcFSr5wR658iAR5EV0QVGPiPujTEVTWRdQFPDY8j51YxW7jqLJnwCvoquCBnOEVmPkoJP2raW3Ra9kDMlncMFBJPYvgAc99P2qFKK7kmoqoVTXwVL5BcAoBVGaqDf1y+lRZFFWNsGs7g3GJLdwQSVyMr4GsNW5VS45/I/19K0Vso0pbMmHoJ0nHawtnDhyr7bFHZQ3e8fjjbBxg4AzjaTOh/RdYJJp3GXaSURZ/DHqIGPUj7e5qAeri2aW5iiH+0ZM59GOSvqAefgM16qFcnUbOiMMd37D7SlK5joFKUoBSlKAhjp7N2nEZ/wDdiNB8k1H7uajHpJ2iIIjhrdZDKAAutSwAdVcglQQoJXlkA4Nd7xGbtbm6fznmA9lkKj7AVoOJ24PMZ9PnV6MVKmRoazY+LTKgjDnQA6gA42chnBx8QJVTg5G3Ks3ifCcbrz/n6e/9eVaUjG1VexqnZWHyRqyRncDbbxxtgfSsy6eBl/VoU0mTGWLO4Zv1erbSCq7EgDOOQrBZSK+xvgg+RB2OOXr4VBJmLYt2bM4C91XQs4XUokMRCKd3OrwHIIx5Ut+EyPvjSmuOMyMQqK0gJTUzYCggE6jtgZq7PxQAt2MaRqxnG47R9EoC6Gdxg6QDhgAQWY58sUu0zM0kpLBficsxbQoVVB3PwgAZ2AAoQVyW8aqMygsVc6UUsVYPpVXJKrggatS6uY28sMmrkMWrbluMsTgDJxvVUmVLICp5qWXcNhs5B8sgYIxtQksVVG5UggkEEEEHBBHIg+Br6pAByM55HPLf+udXLWMasv8ACOY5Z9KENk9dWHTK34q7W15Z236Rp1hxEpEuPj1Ag4f8XPfJ5Y33/SHqqtZgTbs1tIfLvxfNCcj+FgPQ159F3EdJHcZSCpB0lSORB8DUodEOth7aMJeOLmNeUgdf0hR5MrEdsPXIb81X3XBnafKOC6X9Ab+0l/WQNIrnCyRAyIxx6DKn0YA7HnWkENzaOGZJoCwK5KshIIwcZAr0nwnrLsbjusXjDbAuBoOf3lJ0/PGK2nFOHgrpZVlhfwYBlIPLIO3zq0nKHrI3wRx5vRUtyFrEWn6KiJcJAzqpcrJpkHeLle+2pRvjO2Rv41qekFqhVIYp+1EhLFmcyFtIVFVOzBycvqxjcrvmpO4p0DgOZII1BxjsyFKnGfhJGx3POuCj4XIbrVDbszR6f1aK2vuvknu95N8DkMbHwq0WpGOXFPFL0i3w+BLab9IZFVbZLi52iaNWJkZIVDOSzqXaLSTuNLjcgkxxPMzszMcsxLE+ZJyT9a6njAnR5EuBJBGdGqNlZDIUzpJ1jLbsx8t84Fc5PKudht8qiUb3ssp+io0Y2aqWQigb0rIt7kA7Rg8vPw9qrF13D9whuW8s+efH3rpuhvEbK2m7W7tDOABoUk6FO+SUIxJ4bE4HkfD5Y8K4nNgQWMij9oQEDz3kcYH18a6To31a8QEyS3LQIFOSssoc7HbupqB5DYnxrTxU9mUcWt+DsIOvG3wAllcYHIKqY+WGrJj66I25WV1/6YP8jXV2/ALcuWKowfSCAgVQwyCR75G3oKyZehlqf9mB7Vi6Lekzzr1iKlzO13b2k8KuNUwaIqofO7g8hq8fUE+NcXmvWkvQeL8DuvzyPoa43jfUukofs3jRmxhtBBBHoHC7537taLK1sFfc8+1VmpPvOoy/X4JYHHqWU/4TWpn6ouJpn9UrYBPdcHPoP/fFXWZIk4pXqqNdR966uz6r+JPubYoPN2H8gSftXe9DurdLVhJcapZhuoCkRofMZ3Y+px7eNbrNFK2Zy9h96tejT2uJ22kZQFXxUHJJPkTnHtUn2l5L4nPvWDb2BPIH6Vtrbhh8a4pzcnbEItGyt3JG9XqoijCjAquqGwpSlAKomcAbkDkN9tycAfMkCq64brleQcNYR570kIbAJwNeQTjkNQTelXsQ+DC6Q9BSpeS13DlnMRPiTltBPgTk4PLOxxgVHXGFKHS4KN+yw0n6Gt1wDrHubdVSQduowNLsdeP3Zcb+OzAn2qQejPS+z4htGQJgMmGQASAeJUbhx6qT64rmcsmHlWjOlLggS9nXzHj7fPzrRSpCT8W/lkf5jP3r1yQPIVh3lhFKCJIo3B5hkVh9xXPL/JU/V+f/AAnTR5EvpV+FRsKx7iLScZzy+4r0rxfqy4bNki37J/BomKY57hPg/wCHwqNulHU5cxZktpBOnMqRpkHsBkP48sHyBrTH/kMM3T29/wDZKa4Iuq9aMwddLFWJwCDpO+x72RjYnxque0KEqxw67FSrhgfUFRirDJjnXaWMq5bRmPs1DKGjc5D5Il1albcKcBVyvMA/tGsQY/r2/wBaYr5Qk3/BIe0EQCuxZpocRwIzHtI+6O0bZmJyMHdQCQa0szlu+zFmYnJJyTy3Pj41etbsKmkpr78bgMzaO7nUGQEZ1ZUZyCANudYxOT5fyoQU0q4EB/EB75q4tuvjKg+T/wDTQWfLa7eM5Rivsf8AKu06Oda/ELROzUxTJjASVCQPy6WXHty3rkeyhHORm/Kn0+Iism0YM2mC2aVzyBBc/JEA+5NW1Oqb2K0rtLck3g/XG236VbAKTvJBkhf4HJz4n46mfgcsEkCzW7BknUOJAN322LbZyOWDyxjaoG6I9A76WaKa6jSGCMq/Zy4XONwOxUZ542bFS5xRHtLGdrNsNGTNhgCmBgyAKRsNIJ7p5+POuZ9Rh1qClu9i8s82qkzo55DjBwfQjNaqeyjckm3t29WiUn5901yMXWtadkpuFkSXHeVE1LnzRtXL339+dRz1i9YTXpSO1MsUCZJyQrO3hnSc6QOQJ5k55CupYJt0ZKalumTW1hCu5trRcePZIPvoFY110hgg+K7tYT+ZFJGeQGoH+uVeXpXLHLEsT4nc/U1TorX9M/Mkn/i3WFYoTqvGlP7MYYj5MFH+KuRuutWFCOwtWcg7NKwBHqPiPn4io8suBzy/BExHnjA/vHA+9dt0U6sDO36+6ig5d3Bdj/JfuajwlHlkbG84J1hXty4UtHGGIAEafTdyxz9Kn2uM6K9XFpZMsgLzSLghnI0g+aqoA+ua7Oq5ZRfqkYoyVuQpSlZGwpSlAK+Yr7SgFKUoBSlKAUpSgFarpVw03NpNCPidDp/MO8v3Ara0oDytxFCuQRjGxBG4OcEEHkQcjFaR7o5+JgyYZXDEMpzgYbzHgedekumXV3bX515ME3jJH+Lb8anZvfGfWo34h1F3K5MN1G+fB1Kn6jar6kZaGjB6K9c80OI71O3QbCVcCXH7w2V/sdtyakb/AOZPDTF2v6Wmn9nDdp7dnjV9setQ7xHqf4rHygWX/wAuRf5MQa0lx0B4knxWNx/DGW/w5rgzdDiyO+PcXqyQeM9eHeItbUFf25m3P8CHb+9Vnh3XnKCO2tEYeJjcr9Awb6ZqOX6J3w52VyP/ANEn/TWO/ALpedrOPeJx/lUroMCVafqKRN83S/gnF0Ed1+qc7AyrodfVZ1yqj3IB8RXKcf6mZgva2EyXMR3VSyh8fuuO4/v3fao0fhsw5xSD3Rv9KzuCcaurN8wTSQnmQpwD+ZD3W+YqY9NKH7cq9j3RJh8S4ZNbPomieJx4OpU/LPMeoqmxgeZ1jjjMjucKqglifTHOpLseuW4xovLaG6UYycaGPqwwyE+yit7wnrc4ZGcixeAnOTHHF/MFSfpSeXNH+F+5ix0P6nIUQScQ1PI3+wV8Kno7pu7flIA35863U/Vbwo5/7vMnqryn5gHV96uR9bHC2xmZ0z5xSbe+kGt/wPpHbXqlrWdZQvxDBDDwGUYBgDg8xXjdR1HVxep2l8jOUpI4qTqg4aD8d78mUj/+Br7B1YcLTOUupPzswHyKxrmu+nJG5xj3x/P/AFqJOmnWm8UzQ2ixsE2aV+9lvHQA2MDlk5zv88sHUdb1EtEJfYosk5OkdRa9EuHxbx8OVjtvK5cc/wBl3I+grZPdGBNjBaxAbhAqDb17oGw8Qagy/wCnt/LnNyyg+EYVMegKgH6mtBcXMkpy7s7ebEsfvXX/AK3qcn7uT6v+ifDm+WTVxDrBsrfV+sa5fyXvL/eOEA9VBrA4D00uuLXMduVCQSOoaJM7x5/WB35kaNWcYHpXKdCurW54g27Jbx+LSHvn8kWdTfPA9a9DdCegtrwxMQqWkYd+Z93b0Hgq+g9M5516PTdBhwbpW/NlliS4Oa4t1LWcn9jLNBjkoYSL9HBb/irj+I9Q9yM9jeRP5B0ZPuNVT5Su/wASXmX0ryPMd11M8VXkkb+qyj/mxX3h3U9xLWDJEFA8nUn7GvTdKhyb5JaIitOhd1GoXsiceOof61kxdD7sn4AvqWFSpSosp4aNX0d4c8EQSR9R+w9BW0pSoNEqFKUoBSlKAUpSgFKUoBSlKAUpSgFKUoBSlKAUpSgFfCK+0oC09uh5qp9wK1nF+i9pdIUmt43B9MEeqsN1PqK3FKCiIeLdQ1s5JhuZY8/hYCQD0B2P1JrmL3qDu1/srmB/zB0/kGr0LSgPL971McVj+GKOX8kq/wDPprXx9AOMW7aktbhGwRqjYZx4jKNmvWFKNWDyHfdHeLP/AGtvev4d5JW/nmsJeiV+f/srn/0ZP+mvZNKhJLgijypwrq9uSNU1tP8AlCMPrtXUcO6HzR/2dlIp8+zOf7x3r0HSrWVcL5ZEXC+id6WB7Ip6swGPoc1KfC4HjiVZG1sBu1ZVKNkxikKUpUFhSlKAUpSgFKUoBSlKAUpSgFKUoBSlKAUpSgFKUoBSlKAUpSgFKUoBSlKAUpSgFKUoBSlKAUpSgFKUoBSlKAUpSgFKUoBSlKAUpSgFKUoBSlKAUpSgFKUoBSlKAUpSg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6" name="Picture 8" descr="https://encrypted-tbn2.gstatic.com/images?q=tbn:ANd9GcQ7uGZpp35P_ZzSdWiVQFOlacCNxzIfns9i72UcDHzrd1L4iMX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85926"/>
            <a:ext cx="382837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 smtClean="0">
                <a:solidFill>
                  <a:schemeClr val="bg1"/>
                </a:solidFill>
                <a:latin typeface="Book Antiqua" pitchFamily="18" charset="0"/>
              </a:rPr>
              <a:t>Спорт </a:t>
            </a:r>
            <a:r>
              <a:rPr lang="ru-RU" i="1" dirty="0" err="1" smtClean="0">
                <a:solidFill>
                  <a:schemeClr val="bg1"/>
                </a:solidFill>
                <a:latin typeface="Book Antiqua" pitchFamily="18" charset="0"/>
              </a:rPr>
              <a:t>Херітейдж</a:t>
            </a:r>
            <a:endParaRPr lang="ru-RU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24288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dirty="0" err="1" smtClean="0">
                <a:solidFill>
                  <a:schemeClr val="bg1"/>
                </a:solidFill>
              </a:rPr>
              <a:t>Являє</a:t>
            </a:r>
            <a:r>
              <a:rPr lang="ru-RU" dirty="0" smtClean="0">
                <a:solidFill>
                  <a:schemeClr val="bg1"/>
                </a:solidFill>
              </a:rPr>
              <a:t> собою </a:t>
            </a:r>
            <a:r>
              <a:rPr lang="ru-RU" dirty="0" err="1" smtClean="0">
                <a:solidFill>
                  <a:schemeClr val="bg1"/>
                </a:solidFill>
              </a:rPr>
              <a:t>ті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речі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які</a:t>
            </a:r>
            <a:r>
              <a:rPr lang="ru-RU" dirty="0" smtClean="0">
                <a:solidFill>
                  <a:schemeClr val="bg1"/>
                </a:solidFill>
              </a:rPr>
              <a:t> максимально </a:t>
            </a:r>
            <a:r>
              <a:rPr lang="ru-RU" dirty="0" err="1" smtClean="0">
                <a:solidFill>
                  <a:schemeClr val="bg1"/>
                </a:solidFill>
              </a:rPr>
              <a:t>зберегли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спадщину</a:t>
            </a:r>
            <a:r>
              <a:rPr lang="ru-RU" dirty="0" smtClean="0">
                <a:solidFill>
                  <a:schemeClr val="bg1"/>
                </a:solidFill>
              </a:rPr>
              <a:t> марки. </a:t>
            </a:r>
            <a:r>
              <a:rPr lang="ru-RU" dirty="0" err="1" smtClean="0">
                <a:solidFill>
                  <a:schemeClr val="bg1"/>
                </a:solidFill>
              </a:rPr>
              <a:t>Ці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колекції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відродили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елементи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популярних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старих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колекцій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 err="1" smtClean="0">
                <a:solidFill>
                  <a:schemeClr val="bg1"/>
                </a:solidFill>
              </a:rPr>
              <a:t>Дуже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багато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уваги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приділяється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поєднанню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класики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із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сучасним</a:t>
            </a:r>
            <a:r>
              <a:rPr lang="ru-RU" dirty="0" smtClean="0">
                <a:solidFill>
                  <a:schemeClr val="bg1"/>
                </a:solidFill>
              </a:rPr>
              <a:t> дизайном.</a:t>
            </a:r>
          </a:p>
          <a:p>
            <a:endParaRPr lang="ru-RU" dirty="0"/>
          </a:p>
        </p:txBody>
      </p:sp>
      <p:sp>
        <p:nvSpPr>
          <p:cNvPr id="6146" name="AutoShape 2" descr="data:image/jpeg;base64,/9j/4AAQSkZJRgABAQAAAQABAAD/2wCEAAkGBxQTEBQUERQVFRUUFRgVFxUXFxYVFxgXFRQXFhQXGRcYHCggGB0lHhUWITEhJSwrLi4uFx80ODMsNygtLiwBCgoKDg0OFxAQFywcHBwsLCwsLCwtNywsKywsLCwsLCwtNywsLSssLCwsLDcsMyssLCwsKyssKys3LCssLCssK//AABEIAKMBNAMBIgACEQEDEQH/xAAcAAEAAQUBAQAAAAAAAAAAAAAABQECBAYHCAP/xABGEAABAwIEAwUFBgMFBQkAAAABAAIDBBEFEiExBkFRBxMiYXEygZGhsRRCUnLB0RaS8BUjM2KCQ1RjwuEIJDREoqOy0vH/xAAYAQEBAQEBAAAAAAAAAAAAAAAAAQIDBP/EACIRAQEBAAICAgIDAQAAAAAAAAABEQIhEjEDQVGhIlJhE//aAAwDAQACEQMRAD8A7iiIgIiICIiAiIgIiICIiAiIgIitLgNLjXZBciIgIiICIiAiIgIiICIiAiIgIiICIiAiIgIiICIiAiIgIiICIofiniSCggM1Q6w2a0aue7k1o6oJhFyzBe2unllyzQPhbluH5hJz1BaGi2mvNdHwzE4qiMSQSNkYfvNN9eh6HyKtlGYiIoCIiAsPF64QQSzOFxFG+QjrkaXW+SzFjYjSiWGSN20jHMPo5pB+qDybxBx9X1cjnSVMrWkm0cbjGxo5Ns217dTdReDU76ipjbnIcXAmQk3aAb5r76LDqaQslfG72mPcw+rSQfopjBx3ZPJx0Pp+HX6rcSvRHA3GrZWsgqXWluWMkI8MoFgCTsHa2tzK3ted6KrjkaGzXJDfA1ulrEOa0k8y4C53XSeAOOBM77JVEtqB7JdoZNLlp5ZgP5hr1UsI39FB8X8TQ4fSvqJztoxg9p7z7LW/vyC5LhfbdVSOcXU8Fr6Nu8ED81zf4LKu7IonhnHo6ynZLGW3I8bAblj/ALzT6fspZAREQEREBERAREQEREBERAREQEREBERAREQEREFksga0ucbAAknoBqV5m7TcfNfVuka4ugZ4YRqNOZIOxJ+i6/2uY4+GkELA69SSwv5BgF3C/U6D0JXBcdeyOzYydvGORPUdP1W+E+2bUPG/kdPMbg9Vt/Zni01NiVOY3eCaRsUjb+F7HuDc1uRBN+o9CtGe699dB81fRV7ozdp1BDm+Tmm4K1R7WRa7wnxAyagpp5pGNfJCxzrua3W1ibE6ahbC03XJpVEVHOtqdAOaCqh+K+I4aCmdUVBs1ujWj2nuPssaOp+W6jcd7Q8OpbiWpYXD7kd5X36WZe3vsvPXaXxq7E6vMLiniu2GM6afee4D7x+VgFZBAY1iX2mqmnyBnfSOkyA3Dcxva9tVWkmLTpfzKwWm17f/AIqMctom6bEnNdmALhY3aLgkEWu1w2IF7e/qsvEeI/AzK4vkZYxTbPaAb5JPxEcnb/VQlNE92g0Hx9LAbc1n/wBjtFw6+bTnffrawUoxsfx6qrHNkq5XylgytLrAAHWwAAAv15rLrTDBTUrYnh872Plnc0ghudzRBFfq1rCSORksrJ2junMIzBgsH6Bw6C33h79LqAWfSs8SkuD8x06HKfS42XYuzjtcyMipcQDnahjKm+Y6mzRI21za4GYX8wuHtdZdE7D8BbV4kHSEZaZvfZPxuBsz3AkH3BUenUVrHgi4II6jVXLIIiICIiAiIgIiICIiAiIgIiICIiAiIgIi+c5s1xvbQ69NN9UHn/tl4ilkqnss5sUR7phG2YEFzietwBY8guWT1DnnXc81uGPzOOckl4c9xObTne5sbE+73rUJaXU/XcLr9dMRjyOF9Nh8/NWL7ml8/wBfoqCmJ2tbqsts6hpczC48zp6ALomF9tM1JSxUzaZjzBG2PvHSO1yiwOUDTS3Nac5wiiFvwiw6kjZazK4lxJ3JJPrdOXpI6JiXbVicgIY6KEf8OME/GQuWn4xxNV1X/iamWQH7rnnL/IPD8lEKoCwoCvvS+0ByddpP5tLqyOEnYLPpcO/GbDy135m2wVkGE2ndmy212t6LOZRFozPGnIjbXncKRhAiuLC45t8Wu9+unVWiS+jLWDbXHnt4f+i0iOkrHC2Q5Q3S7T8+q+kuJOcSXOLnHUk6knr5rDrJBezbEDmBa6+2EUL55WRRjM97rW105l3oN1NV0vs44NFVI+TNngbY5Xtyl0h1yuHRuhPWwXxPZHVNrbysY+nLiSWyWNjtpo4ankuh4LRGjp44o7kNFiToepuet7qRkxF7Wl1725bgX81jWsefuO+HmUcuRua7tQDq0t6gnW40FlCvjnpna95C5zb6FzCWuF9xuCF27jDF6Ywl1UxrspuxumdzzazWHl5nkFyLF6yWrku/kLMYDcNHQfvuVYljo/8A2d+IniolonuJY9hljaT7L2nx5fUG5H+X1Xe8wXmOq7Nq6mjgqaUvdLcZxFcSRON9WkG7gBofO/JYGJuxHBq4kyvEjjnEmZzo523+8HaO31B1F0R6sRc0w3tmpDCx9VHPTlzbi8Zex5Htd29u4uLa2Xwpe3GidKGOhqGNJt3hDHAdCWtcT8LlB1JFjR18ZEZD2/3ozR62LxYG7QdToQVkoCIiAiIgIiICIiAiIgIiICIiAsPFnWhf5tI/m0/VZiiOLWMNFP3gJaIydDZwI1aQeoNlLN6WXLrjeIYdDJHE2anZBI4zFoBMIe1r8kLXyG+TNvfnZabjWBiOdzGNezKGmzjcgkXIzD2h0PNZs3FEuZ2ciUFoYWTNztLWuzNuNLm53urY8TdLI+Wa5c8i5DfAABYNaG3sAFOHHnxvfp0+Tnw5TqdoWTDupso6aAkEg3Fybnc+fzKn8QmEju7bo2/icdL/AOUXXxkjFrDa1l01yiKOLuD/ACLA3YHcDMdee+qS1Ac0ZQ3e5y7+Q6+awK2DI4jluPQrGBV1MZr3gHkRzB0I3+K+sNUwHVvh5Hc+evJR7pSd9fXVW3U1UyZo3aZhb+X0O2+u/khppCRlOe2xG5HIEc1DXVWvtt/XomomWwvHiPgtYXPsi/rqFhyPMjgyMXcdCQLZjf8ArXRYr6p5blLnEb2JJCkcHxswCwjY4G93ah5B5Zr7e5TVY2I0BhdlcQTzym4B6eq6/wBjeANiH2iZvjIuL7tafZA8zufcucUDBWVTP7vK1vie0G4NthsN7WXdcHxRkUDWOGp1cf62UqxsVXUxOBGa1+e2vqtG4sxeKkaXFztbgNDgS89G2HxPJU4n4jhp4jIXOIOgbpdzuTW/vyXJK3F5qiV0j9SQA0C+VjBuG+W2vO+qki+mPXYjJNKZHPLXHRoDToPwtB2H1W6dmGBOlnEshu2I6At+/wAje2tt/Uha01xkcGiJsbnWbkOh9Rc6Eki1vLzXc+BsHbT0rQLg231uDe519foFaROvqi0ANa2w6bqC4moKash7urZdou5rr5S0gakOG2m/LqpKsrXsuX8udh66rjfHnGbqh74oTaLZzhtIedv8unv9N8xWHxpxHDNDHR0rAYILNbI723ZL+yeTfPc3WsUGB1MrXPhgkkY0gEtbmsSCRcDXYHVfJoFtd/l/Wi9Bdk2H9xh7CfakvIf9ViB/Ll+JW/TPtyWt4ZrGYdHVzumayOUx91LnDoQRpI25uGuPh23stw7PO0t1NSNhnp55ooyQJ4/HbMS4MdmNhYHTXay63V5JGOZI1rmOGVzHAODgdLEHdcZ4zxKCEfZqKER07JC+TKDlkktlJtzAG3xTdR0ym7SqJzQXGWO4vZ0Z+rbhZ1LxzRSezKdr6seL+Q01K85U8v8AeADRrgdLnr0PJbbw+8Z2C+2uvJoG/wCiuRnXbML4ihnfkZmB3GZts1t7KRnq2M9t7W3/ABED6riuI1fdmN7pXNHesaALAHM62thmO/VTJhc4Z2gOLre04gba3Nifkr4p5Or3Vbrl9Jj1V3Zi7wAsdlBYB7PIXOul2+eirhnFM1NJaRkkschtme7Z9rgi5LtgdLAbKeK+cdPRc3r+0eVlyIY2taTcPcdbbjNoB81MYJ2j0NQ5rDIIpHWs2TwgkgEBr/ZOhCmLK3BERRRERAREQFq3aXV93hsxG7gG+t91tK1XtMDThs2Zodta/I33B5HdWe0vp5qMpLjfYFSdNUgWDWgvOg/c25KFrJSxxs1ZOHSOvcWv1IJ+FtlusxM1jgAASXG2pIvc+hBUVJK0bAegu259xWRLE7S5j8rucD5bt9V8YaM38RaXfmHwF+Sy1HzMLdfCdd9Q7X/Uo2rom8tCdtCp50JtoAf9Tf3UbPEW3vYnqCPkioKSIhfOykKgHosJ4TB81VCqLIrdXxRlxAaCSdgN1YFunAuAF5Ezh1yfTN9bIsjYuCsD7lgLvbdq79P69VN41jbIYnOk+7tvc9APP+uS+OJ4oKaO8hsOQ6rk+PYw+okzOJy8m9POyNXpbjOLSVMmeQ7aNaPZaOg/U81hiRw2JHvK+K+kMZc4NaCSTYAcyjDdezfCXT1XeOJIj2JP3nA6632F/eWrtFVNJG2zXhoA5ELRuE6D7LSgXGc6nXrc/wBegULxbxS+JuVj/G/2ba5R+M/p568ln26SZF/aBxfJc07Dd3+1N9hyj05n73w6rQ5a4keyBr92491trKOdKTv8f1VoeVqdMWpTD2mR7WHQuIAN7AXNrr1BhDO7gjFrBrR5ctP0XnTs9pDLWMPKPxeVz4W/Un/Suy4pjRjZq6wA3voABck+QAJ9yzyrXGdHH/FHcw5WOs+S4BG7Wj23/wDKPO/Rcwfjebwg578rb6WGg1G2xUXjGIGrqHSOJI0YwHkxvsgjrzPm4rIhq44W6loPIaX9bLXGYzXwxJ1smewc54yt6anU6+g/dbVgMRjiLmNDnv5vdl+YB002AWj0pNRU53eyDpfQAA7+S2mr4hjjj8AdJlGuUeEDzedPhfda1ljY1UTyVkEUjoy1r2yFsYdZtjduZztzoukPbUd2GwCNtmgmSQkgaa2Y3V1vMjZcp4RzzVhlfc38RA10BBAA+i3PjDGqplK9zAyFjrMGY55nF2lmtb4Wac7lWVLH27NzLI6cvOd0k73B3sB4DQA6wvlH92V9uN8NnjbBLJVAOM7WthYMkYaQ4uBcbue7LcchrsF8+y2jfFRufnbGQCS54uG5j0uNdHfFalxnidPNVxZKiSZzJM0k0jvAA0g5WNaA1u3Ie9N6TO294hIyOCWR9vCHHXW51sB6lcYxaovYHlb/ANLQ39FsHFXFffjIy4ia4n8zrmx9y06WS5S1ZHbexDtDeZG0FW8uDh/cSONyCLnunE7i23pbou5rxJQVTopWSRmz43B7T0c03H0XtHDKsTQxyt2kY1/8wustMpERQEREBaf2rtd/Zkrmi+QtcRt4b2PwvdbgsfEKUSxPjdtIxzD6OFkg8hYhVB+UBpAGpva5Px2V1FWBp52+KyuJ8INPUSRSNs5jiP2PoRr71AOg10K64ym3YiC7M42AHhbr8T1KtfijOt/dqVCGAqzuXLOVU5FXtvcu15WvoFdJWst5+h/ZQQjKr3ZTxVkVU4JWG4q4tPRWZSmC1EIRZoBbJR8ZzxNDYwxoAAta40Fri+y1tUUNSOL4xLUOzSuv0HIe5R6oiAs7Bq4QyiQtzWuLXtuCCQeuqwUQbtV8cgtIjjN+ROlvgdfktPqahz3FzyS5xuSV8URbdVVEREdN7PHxwwBxsXSEvNtSPutHlYAn/UsPjziPOe5YbA2L7fh3DffobeQ6rQWSEbEj0JCtJUzvWvLrEpBIy13fMqysqmEZWNAvuQOSjkutay2bDp44meJw9Nz8FjYhiwlIbfLGCC4nnbkAFBXS6aNuwzieOna7u2ZnvO58LGgbDqVEYzxFPUkd64ZQbhrRZoI+vvUOqht9kEpV47M+MRuecg+5c5SbWuQND77qNz66K7uTzsPVC1o5kq5RY5190yrMoaKWZ4ZBE57zs1jS93rYLonDXYpWzkOqi2mZzDvHLbyaNB7yoObYdSPllZHG1z3vcA1rRckk8l7F4Vwz7NRU8B3iia089QPFr63UbwhwJR4e3/u8d5CNZn2dIff90eQWzoCIigIiICIqFyDnXa5wSayETU7M08ehA9p7OnmRyXnLEad8Tyx4c1w3a4Frh6g6heznzAblRWLUlLOMtRDFKP8AiMa63oSNFqcsTHj6PO42bcnosl1LO3Uxv/lK692o8N0lJB9roIWMka9rXt1czKbi4bfwm+XULmp4wmPtNjPoC39Vjly5/Uej4uHw2fz5WX/IiO+kG7D8CrXVbubfkts4XrTWVTIHNDA65c/fKACb2O/L4rfHcEwf7x/7Y/8Ask58/wANX4vg+vk/Tipqj0QSOOzfkuwV3BsTYnuZKHOaxzmtMYAc4NJDb30udLrlsmN3/wBkz5/or58vwz/z+L+/6RkhPMWXzUr9uEpDDE3xEAWJ3JsF1Sl7L8PFu8lqXHnZ8bRfn9wlXbfblznGXq64tZLLvkPZ9hLd4ZH/AJpn/wDKQpGHhTCm7UcZ/MXu+rkxl5yVF6YZgeFj/wAjT+9gP1VX4Jhh3oab3RgfRMNeZ1ReiKjgvCX70gH5ZJW/Rywans4wpw8LJo/NkpP/AMw5MHBUXYarsnpD/h1MzfzBjvpZQ1V2TSD/AAqqJ35mvZ9MyDm6LZce4JqaSIyy92WAgEsdmtc2GhAK10N8woLEUvRcNVUrA+KFz2G9nC1jY2Nrlff+Da3/AHd3xZ+6CBRZldhz4XlkoyPFrtO+uo2VMPojLKyJpGaRzWDe13G1z5IYxFVdIouyon/GqmN8mMc4/E2WfivZlTx0sj4JZJZ2tzNa7KGuy6ublAvcjbXdBykKRw7B6mc5YYpZPJjHO+gsFh/aSNrN9Bb/AKr0r2U1zYsJpm8y1zieZLnuKq9OT0HZBiL43PfEGZWl2Rz2h7rC4aGi+p21IWlAtDi3IQ4XHj3BG4I5Fev24u0rVa7gTC56l1RLT3ke7M7xvDC7mSwG2vPqh5MLsDpGjDDLlbnkmku4AAkNIaBcctCumKOw4QxRtjhY2NjRZrGANaB5ALNEoUTX0RUBVUBERAVFVEFpWNUyFZVlY+O6DW6+octerKx/mt6mw8OUfPgLSqjlXFZdNTSx6nM0233Go+YXHnYRODbun3/KV6mm4XBWFLwj5KjjfDuGthYx+QiUt8R1vrqR9FNHEJPNdCfweei+DuDj0RMaF/aL/NczxSie2Z/hdbMSDY2sTcL0P/B5/CqjhA/h+SLHEOEMIzyd5IHDu3NLNLXcNb7ctF0qKqf5raG8KkfdX0bw0eiDWm1Lld9octnHDjuir/DzuiJjVjUOT7Q9bV/Dx6J/Dx6Jo1YVDvNXidy2f+HndFUYA7og1oTuQzuWzf2A7oqHAHdEGh8RsdLTSxkE52kDS/iGrfmAuSf2NUZsvcyX/KbfHZelDw87ovm7hs/hRXOsMldHBHG0EBjQ3321+d19H10nmt8dwufwqw8KH8KJjjfFtDJO5r2sJcBlPmNx9SsThvCJo6hkjmEBlyPW1h9V27+Ez+FXDhQ/hQ7adDWv81nQ1b/NbOzhY9F92cNHohjRYuG6UvLzTsLnEuNwSLk3PhJstopX2ADRYAWAGgA5ADkplnDx6LJjwI9FFRsMhWdE8rNjwYrKjwooMWFxUhC4r6R4dZZLKUBBWFy+4Ko1lldZRRFVEBERAREQERECyWREFLJZVRBTKmUKqIKZQmUKqIKZQqZQrkQUyhMoVUQUyhMoVUQUyhUyhXIgplCZQqogplCpkHRXIgtyDomUdFciCmUJlCqiCmVLKqIKWVU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data:image/jpeg;base64,/9j/4AAQSkZJRgABAQAAAQABAAD/2wCEAAkGBxQTEBQUERQVFRUUFRgVFxUXFxYVFxgXFRQXFhQXGRcYHCggGB0lHhUWITEhJSwrLi4uFx80ODMsNygtLiwBCgoKDg0OFxAQFywcHBwsLCwsLCwtNywsKywsLCwsLCwtNywsLSssLCwsLDcsMyssLCwsKyssKys3LCssLCssK//AABEIAKMBNAMBIgACEQEDEQH/xAAcAAEAAQUBAQAAAAAAAAAAAAAABQECBAYHCAP/xABGEAABAwIEAwUFBgMFBQkAAAABAAIDBBEFEiExBkFRBxMiYXEygZGhsRRCUnLB0RaS8BUjM2KCQ1RjwuEIJDREoqOy0vH/xAAYAQEBAQEBAAAAAAAAAAAAAAAAAQIDBP/EACIRAQEBAAICAgIDAQAAAAAAAAABEQIhEjEDQVGhIlJhE//aAAwDAQACEQMRAD8A7iiIgIiICIiAiIgIiICIiAiIgIitLgNLjXZBciIgIiICIiAiIgIiICIiAiIgIiICIiAiIgIiICIiAiIgIiICIofiniSCggM1Q6w2a0aue7k1o6oJhFyzBe2unllyzQPhbluH5hJz1BaGi2mvNdHwzE4qiMSQSNkYfvNN9eh6HyKtlGYiIoCIiAsPF64QQSzOFxFG+QjrkaXW+SzFjYjSiWGSN20jHMPo5pB+qDybxBx9X1cjnSVMrWkm0cbjGxo5Ns217dTdReDU76ipjbnIcXAmQk3aAb5r76LDqaQslfG72mPcw+rSQfopjBx3ZPJx0Pp+HX6rcSvRHA3GrZWsgqXWluWMkI8MoFgCTsHa2tzK3ted6KrjkaGzXJDfA1ulrEOa0k8y4C53XSeAOOBM77JVEtqB7JdoZNLlp5ZgP5hr1UsI39FB8X8TQ4fSvqJztoxg9p7z7LW/vyC5LhfbdVSOcXU8Fr6Nu8ED81zf4LKu7IonhnHo6ynZLGW3I8bAblj/ALzT6fspZAREQEREBERAREQEREBERAREQEREBERAREQEREFksga0ucbAAknoBqV5m7TcfNfVuka4ugZ4YRqNOZIOxJ+i6/2uY4+GkELA69SSwv5BgF3C/U6D0JXBcdeyOzYydvGORPUdP1W+E+2bUPG/kdPMbg9Vt/Zni01NiVOY3eCaRsUjb+F7HuDc1uRBN+o9CtGe699dB81fRV7ozdp1BDm+Tmm4K1R7WRa7wnxAyagpp5pGNfJCxzrua3W1ibE6ahbC03XJpVEVHOtqdAOaCqh+K+I4aCmdUVBs1ujWj2nuPssaOp+W6jcd7Q8OpbiWpYXD7kd5X36WZe3vsvPXaXxq7E6vMLiniu2GM6afee4D7x+VgFZBAY1iX2mqmnyBnfSOkyA3Dcxva9tVWkmLTpfzKwWm17f/AIqMctom6bEnNdmALhY3aLgkEWu1w2IF7e/qsvEeI/AzK4vkZYxTbPaAb5JPxEcnb/VQlNE92g0Hx9LAbc1n/wBjtFw6+bTnffrawUoxsfx6qrHNkq5XylgytLrAAHWwAAAv15rLrTDBTUrYnh872Plnc0ghudzRBFfq1rCSORksrJ2junMIzBgsH6Bw6C33h79LqAWfSs8SkuD8x06HKfS42XYuzjtcyMipcQDnahjKm+Y6mzRI21za4GYX8wuHtdZdE7D8BbV4kHSEZaZvfZPxuBsz3AkH3BUenUVrHgi4II6jVXLIIiICIiAiIgIiICIiAiIgIiICIiAiIgIi+c5s1xvbQ69NN9UHn/tl4ilkqnss5sUR7phG2YEFzietwBY8guWT1DnnXc81uGPzOOckl4c9xObTne5sbE+73rUJaXU/XcLr9dMRjyOF9Nh8/NWL7ml8/wBfoqCmJ2tbqsts6hpczC48zp6ALomF9tM1JSxUzaZjzBG2PvHSO1yiwOUDTS3Nac5wiiFvwiw6kjZazK4lxJ3JJPrdOXpI6JiXbVicgIY6KEf8OME/GQuWn4xxNV1X/iamWQH7rnnL/IPD8lEKoCwoCvvS+0ByddpP5tLqyOEnYLPpcO/GbDy135m2wVkGE2ndmy212t6LOZRFozPGnIjbXncKRhAiuLC45t8Wu9+unVWiS+jLWDbXHnt4f+i0iOkrHC2Q5Q3S7T8+q+kuJOcSXOLnHUk6knr5rDrJBezbEDmBa6+2EUL55WRRjM97rW105l3oN1NV0vs44NFVI+TNngbY5Xtyl0h1yuHRuhPWwXxPZHVNrbysY+nLiSWyWNjtpo4ankuh4LRGjp44o7kNFiToepuet7qRkxF7Wl1725bgX81jWsefuO+HmUcuRua7tQDq0t6gnW40FlCvjnpna95C5zb6FzCWuF9xuCF27jDF6Ywl1UxrspuxumdzzazWHl5nkFyLF6yWrku/kLMYDcNHQfvuVYljo/8A2d+IniolonuJY9hljaT7L2nx5fUG5H+X1Xe8wXmOq7Nq6mjgqaUvdLcZxFcSRON9WkG7gBofO/JYGJuxHBq4kyvEjjnEmZzo523+8HaO31B1F0R6sRc0w3tmpDCx9VHPTlzbi8Zex5Htd29u4uLa2Xwpe3GidKGOhqGNJt3hDHAdCWtcT8LlB1JFjR18ZEZD2/3ozR62LxYG7QdToQVkoCIiAiIgIiICIiAiIgIiICIiAsPFnWhf5tI/m0/VZiiOLWMNFP3gJaIydDZwI1aQeoNlLN6WXLrjeIYdDJHE2anZBI4zFoBMIe1r8kLXyG+TNvfnZabjWBiOdzGNezKGmzjcgkXIzD2h0PNZs3FEuZ2ciUFoYWTNztLWuzNuNLm53urY8TdLI+Wa5c8i5DfAABYNaG3sAFOHHnxvfp0+Tnw5TqdoWTDupso6aAkEg3Fybnc+fzKn8QmEju7bo2/icdL/AOUXXxkjFrDa1l01yiKOLuD/ACLA3YHcDMdee+qS1Ac0ZQ3e5y7+Q6+awK2DI4jluPQrGBV1MZr3gHkRzB0I3+K+sNUwHVvh5Hc+evJR7pSd9fXVW3U1UyZo3aZhb+X0O2+u/khppCRlOe2xG5HIEc1DXVWvtt/XomomWwvHiPgtYXPsi/rqFhyPMjgyMXcdCQLZjf8ArXRYr6p5blLnEb2JJCkcHxswCwjY4G93ah5B5Zr7e5TVY2I0BhdlcQTzym4B6eq6/wBjeANiH2iZvjIuL7tafZA8zufcucUDBWVTP7vK1vie0G4NthsN7WXdcHxRkUDWOGp1cf62UqxsVXUxOBGa1+e2vqtG4sxeKkaXFztbgNDgS89G2HxPJU4n4jhp4jIXOIOgbpdzuTW/vyXJK3F5qiV0j9SQA0C+VjBuG+W2vO+qki+mPXYjJNKZHPLXHRoDToPwtB2H1W6dmGBOlnEshu2I6At+/wAje2tt/Uha01xkcGiJsbnWbkOh9Rc6Eki1vLzXc+BsHbT0rQLg231uDe519foFaROvqi0ANa2w6bqC4moKash7urZdou5rr5S0gakOG2m/LqpKsrXsuX8udh66rjfHnGbqh74oTaLZzhtIedv8unv9N8xWHxpxHDNDHR0rAYILNbI723ZL+yeTfPc3WsUGB1MrXPhgkkY0gEtbmsSCRcDXYHVfJoFtd/l/Wi9Bdk2H9xh7CfakvIf9ViB/Ll+JW/TPtyWt4ZrGYdHVzumayOUx91LnDoQRpI25uGuPh23stw7PO0t1NSNhnp55ooyQJ4/HbMS4MdmNhYHTXay63V5JGOZI1rmOGVzHAODgdLEHdcZ4zxKCEfZqKER07JC+TKDlkktlJtzAG3xTdR0ym7SqJzQXGWO4vZ0Z+rbhZ1LxzRSezKdr6seL+Q01K85U8v8AeADRrgdLnr0PJbbw+8Z2C+2uvJoG/wCiuRnXbML4ihnfkZmB3GZts1t7KRnq2M9t7W3/ABED6riuI1fdmN7pXNHesaALAHM62thmO/VTJhc4Z2gOLre04gba3Nifkr4p5Or3Vbrl9Jj1V3Zi7wAsdlBYB7PIXOul2+eirhnFM1NJaRkkschtme7Z9rgi5LtgdLAbKeK+cdPRc3r+0eVlyIY2taTcPcdbbjNoB81MYJ2j0NQ5rDIIpHWs2TwgkgEBr/ZOhCmLK3BERRRERAREQFq3aXV93hsxG7gG+t91tK1XtMDThs2Zodta/I33B5HdWe0vp5qMpLjfYFSdNUgWDWgvOg/c25KFrJSxxs1ZOHSOvcWv1IJ+FtlusxM1jgAASXG2pIvc+hBUVJK0bAegu259xWRLE7S5j8rucD5bt9V8YaM38RaXfmHwF+Sy1HzMLdfCdd9Q7X/Uo2rom8tCdtCp50JtoAf9Tf3UbPEW3vYnqCPkioKSIhfOykKgHosJ4TB81VCqLIrdXxRlxAaCSdgN1YFunAuAF5Ezh1yfTN9bIsjYuCsD7lgLvbdq79P69VN41jbIYnOk+7tvc9APP+uS+OJ4oKaO8hsOQ6rk+PYw+okzOJy8m9POyNXpbjOLSVMmeQ7aNaPZaOg/U81hiRw2JHvK+K+kMZc4NaCSTYAcyjDdezfCXT1XeOJIj2JP3nA6632F/eWrtFVNJG2zXhoA5ELRuE6D7LSgXGc6nXrc/wBegULxbxS+JuVj/G/2ba5R+M/p568ln26SZF/aBxfJc07Dd3+1N9hyj05n73w6rQ5a4keyBr92491trKOdKTv8f1VoeVqdMWpTD2mR7WHQuIAN7AXNrr1BhDO7gjFrBrR5ctP0XnTs9pDLWMPKPxeVz4W/Un/Suy4pjRjZq6wA3voABck+QAJ9yzyrXGdHH/FHcw5WOs+S4BG7Wj23/wDKPO/Rcwfjebwg578rb6WGg1G2xUXjGIGrqHSOJI0YwHkxvsgjrzPm4rIhq44W6loPIaX9bLXGYzXwxJ1smewc54yt6anU6+g/dbVgMRjiLmNDnv5vdl+YB002AWj0pNRU53eyDpfQAA7+S2mr4hjjj8AdJlGuUeEDzedPhfda1ljY1UTyVkEUjoy1r2yFsYdZtjduZztzoukPbUd2GwCNtmgmSQkgaa2Y3V1vMjZcp4RzzVhlfc38RA10BBAA+i3PjDGqplK9zAyFjrMGY55nF2lmtb4Wac7lWVLH27NzLI6cvOd0k73B3sB4DQA6wvlH92V9uN8NnjbBLJVAOM7WthYMkYaQ4uBcbue7LcchrsF8+y2jfFRufnbGQCS54uG5j0uNdHfFalxnidPNVxZKiSZzJM0k0jvAA0g5WNaA1u3Ie9N6TO294hIyOCWR9vCHHXW51sB6lcYxaovYHlb/ANLQ39FsHFXFffjIy4ia4n8zrmx9y06WS5S1ZHbexDtDeZG0FW8uDh/cSONyCLnunE7i23pbou5rxJQVTopWSRmz43B7T0c03H0XtHDKsTQxyt2kY1/8wustMpERQEREBaf2rtd/Zkrmi+QtcRt4b2PwvdbgsfEKUSxPjdtIxzD6OFkg8hYhVB+UBpAGpva5Px2V1FWBp52+KyuJ8INPUSRSNs5jiP2PoRr71AOg10K64ym3YiC7M42AHhbr8T1KtfijOt/dqVCGAqzuXLOVU5FXtvcu15WvoFdJWst5+h/ZQQjKr3ZTxVkVU4JWG4q4tPRWZSmC1EIRZoBbJR8ZzxNDYwxoAAta40Fri+y1tUUNSOL4xLUOzSuv0HIe5R6oiAs7Bq4QyiQtzWuLXtuCCQeuqwUQbtV8cgtIjjN+ROlvgdfktPqahz3FzyS5xuSV8URbdVVEREdN7PHxwwBxsXSEvNtSPutHlYAn/UsPjziPOe5YbA2L7fh3DffobeQ6rQWSEbEj0JCtJUzvWvLrEpBIy13fMqysqmEZWNAvuQOSjkutay2bDp44meJw9Nz8FjYhiwlIbfLGCC4nnbkAFBXS6aNuwzieOna7u2ZnvO58LGgbDqVEYzxFPUkd64ZQbhrRZoI+vvUOqht9kEpV47M+MRuecg+5c5SbWuQND77qNz66K7uTzsPVC1o5kq5RY5190yrMoaKWZ4ZBE57zs1jS93rYLonDXYpWzkOqi2mZzDvHLbyaNB7yoObYdSPllZHG1z3vcA1rRckk8l7F4Vwz7NRU8B3iia089QPFr63UbwhwJR4e3/u8d5CNZn2dIff90eQWzoCIigIiICIqFyDnXa5wSayETU7M08ehA9p7OnmRyXnLEad8Tyx4c1w3a4Frh6g6heznzAblRWLUlLOMtRDFKP8AiMa63oSNFqcsTHj6PO42bcnosl1LO3Uxv/lK692o8N0lJB9roIWMka9rXt1czKbi4bfwm+XULmp4wmPtNjPoC39Vjly5/Uej4uHw2fz5WX/IiO+kG7D8CrXVbubfkts4XrTWVTIHNDA65c/fKACb2O/L4rfHcEwf7x/7Y/8Ask58/wANX4vg+vk/Tipqj0QSOOzfkuwV3BsTYnuZKHOaxzmtMYAc4NJDb30udLrlsmN3/wBkz5/or58vwz/z+L+/6RkhPMWXzUr9uEpDDE3xEAWJ3JsF1Sl7L8PFu8lqXHnZ8bRfn9wlXbfblznGXq64tZLLvkPZ9hLd4ZH/AJpn/wDKQpGHhTCm7UcZ/MXu+rkxl5yVF6YZgeFj/wAjT+9gP1VX4Jhh3oab3RgfRMNeZ1ReiKjgvCX70gH5ZJW/Rywans4wpw8LJo/NkpP/AMw5MHBUXYarsnpD/h1MzfzBjvpZQ1V2TSD/AAqqJ35mvZ9MyDm6LZce4JqaSIyy92WAgEsdmtc2GhAK10N8woLEUvRcNVUrA+KFz2G9nC1jY2Nrlff+Da3/AHd3xZ+6CBRZldhz4XlkoyPFrtO+uo2VMPojLKyJpGaRzWDe13G1z5IYxFVdIouyon/GqmN8mMc4/E2WfivZlTx0sj4JZJZ2tzNa7KGuy6ublAvcjbXdBykKRw7B6mc5YYpZPJjHO+gsFh/aSNrN9Bb/AKr0r2U1zYsJpm8y1zieZLnuKq9OT0HZBiL43PfEGZWl2Rz2h7rC4aGi+p21IWlAtDi3IQ4XHj3BG4I5Fev24u0rVa7gTC56l1RLT3ke7M7xvDC7mSwG2vPqh5MLsDpGjDDLlbnkmku4AAkNIaBcctCumKOw4QxRtjhY2NjRZrGANaB5ALNEoUTX0RUBVUBERAVFVEFpWNUyFZVlY+O6DW6+octerKx/mt6mw8OUfPgLSqjlXFZdNTSx6nM0233Go+YXHnYRODbun3/KV6mm4XBWFLwj5KjjfDuGthYx+QiUt8R1vrqR9FNHEJPNdCfweei+DuDj0RMaF/aL/NczxSie2Z/hdbMSDY2sTcL0P/B5/CqjhA/h+SLHEOEMIzyd5IHDu3NLNLXcNb7ctF0qKqf5raG8KkfdX0bw0eiDWm1Lld9octnHDjuir/DzuiJjVjUOT7Q9bV/Dx6J/Dx6Jo1YVDvNXidy2f+HndFUYA7og1oTuQzuWzf2A7oqHAHdEGh8RsdLTSxkE52kDS/iGrfmAuSf2NUZsvcyX/KbfHZelDw87ovm7hs/hRXOsMldHBHG0EBjQ3321+d19H10nmt8dwufwqw8KH8KJjjfFtDJO5r2sJcBlPmNx9SsThvCJo6hkjmEBlyPW1h9V27+Ez+FXDhQ/hQ7adDWv81nQ1b/NbOzhY9F92cNHohjRYuG6UvLzTsLnEuNwSLk3PhJstopX2ADRYAWAGgA5ADkplnDx6LJjwI9FFRsMhWdE8rNjwYrKjwooMWFxUhC4r6R4dZZLKUBBWFy+4Ko1lldZRRFVEBERAREQERECyWREFLJZVRBTKmUKqIKZQmUKqIKZQqZQrkQUyhMoVUQUyhMoVUQUyhUyhXIgplCZQqogplCpkHRXIgtyDomUdFciCmUJlCqiCmVLKqIKWVU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50" name="AutoShape 6" descr="data:image/jpeg;base64,/9j/4AAQSkZJRgABAQAAAQABAAD/2wCEAAkGBxQTEBQUERQVFRUUFRgVFxUXFxYVFxgXFRQXFhQXGRcYHCggGB0lHhUWITEhJSwrLi4uFx80ODMsNygtLiwBCgoKDg0OFxAQFywcHBwsLCwsLCwtNywsKywsLCwsLCwtNywsLSssLCwsLDcsMyssLCwsKyssKys3LCssLCssK//AABEIAKMBNAMBIgACEQEDEQH/xAAcAAEAAQUBAQAAAAAAAAAAAAAABQECBAYHCAP/xABGEAABAwIEAwUFBgMFBQkAAAABAAIDBBEFEiExBkFRBxMiYXEygZGhsRRCUnLB0RaS8BUjM2KCQ1RjwuEIJDREoqOy0vH/xAAYAQEBAQEBAAAAAAAAAAAAAAAAAQIDBP/EACIRAQEBAAICAgIDAQAAAAAAAAABEQIhEjEDQVGhIlJhE//aAAwDAQACEQMRAD8A7iiIgIiICIiAiIgIiICIiAiIgIitLgNLjXZBciIgIiICIiAiIgIiICIiAiIgIiICIiAiIgIiICIiAiIgIiICIofiniSCggM1Q6w2a0aue7k1o6oJhFyzBe2unllyzQPhbluH5hJz1BaGi2mvNdHwzE4qiMSQSNkYfvNN9eh6HyKtlGYiIoCIiAsPF64QQSzOFxFG+QjrkaXW+SzFjYjSiWGSN20jHMPo5pB+qDybxBx9X1cjnSVMrWkm0cbjGxo5Ns217dTdReDU76ipjbnIcXAmQk3aAb5r76LDqaQslfG72mPcw+rSQfopjBx3ZPJx0Pp+HX6rcSvRHA3GrZWsgqXWluWMkI8MoFgCTsHa2tzK3ted6KrjkaGzXJDfA1ulrEOa0k8y4C53XSeAOOBM77JVEtqB7JdoZNLlp5ZgP5hr1UsI39FB8X8TQ4fSvqJztoxg9p7z7LW/vyC5LhfbdVSOcXU8Fr6Nu8ED81zf4LKu7IonhnHo6ynZLGW3I8bAblj/ALzT6fspZAREQEREBERAREQEREBERAREQEREBERAREQEREFksga0ucbAAknoBqV5m7TcfNfVuka4ugZ4YRqNOZIOxJ+i6/2uY4+GkELA69SSwv5BgF3C/U6D0JXBcdeyOzYydvGORPUdP1W+E+2bUPG/kdPMbg9Vt/Zni01NiVOY3eCaRsUjb+F7HuDc1uRBN+o9CtGe699dB81fRV7ozdp1BDm+Tmm4K1R7WRa7wnxAyagpp5pGNfJCxzrua3W1ibE6ahbC03XJpVEVHOtqdAOaCqh+K+I4aCmdUVBs1ujWj2nuPssaOp+W6jcd7Q8OpbiWpYXD7kd5X36WZe3vsvPXaXxq7E6vMLiniu2GM6afee4D7x+VgFZBAY1iX2mqmnyBnfSOkyA3Dcxva9tVWkmLTpfzKwWm17f/AIqMctom6bEnNdmALhY3aLgkEWu1w2IF7e/qsvEeI/AzK4vkZYxTbPaAb5JPxEcnb/VQlNE92g0Hx9LAbc1n/wBjtFw6+bTnffrawUoxsfx6qrHNkq5XylgytLrAAHWwAAAv15rLrTDBTUrYnh872Plnc0ghudzRBFfq1rCSORksrJ2junMIzBgsH6Bw6C33h79LqAWfSs8SkuD8x06HKfS42XYuzjtcyMipcQDnahjKm+Y6mzRI21za4GYX8wuHtdZdE7D8BbV4kHSEZaZvfZPxuBsz3AkH3BUenUVrHgi4II6jVXLIIiICIiAiIgIiICIiAiIgIiICIiAiIgIi+c5s1xvbQ69NN9UHn/tl4ilkqnss5sUR7phG2YEFzietwBY8guWT1DnnXc81uGPzOOckl4c9xObTne5sbE+73rUJaXU/XcLr9dMRjyOF9Nh8/NWL7ml8/wBfoqCmJ2tbqsts6hpczC48zp6ALomF9tM1JSxUzaZjzBG2PvHSO1yiwOUDTS3Nac5wiiFvwiw6kjZazK4lxJ3JJPrdOXpI6JiXbVicgIY6KEf8OME/GQuWn4xxNV1X/iamWQH7rnnL/IPD8lEKoCwoCvvS+0ByddpP5tLqyOEnYLPpcO/GbDy135m2wVkGE2ndmy212t6LOZRFozPGnIjbXncKRhAiuLC45t8Wu9+unVWiS+jLWDbXHnt4f+i0iOkrHC2Q5Q3S7T8+q+kuJOcSXOLnHUk6knr5rDrJBezbEDmBa6+2EUL55WRRjM97rW105l3oN1NV0vs44NFVI+TNngbY5Xtyl0h1yuHRuhPWwXxPZHVNrbysY+nLiSWyWNjtpo4ankuh4LRGjp44o7kNFiToepuet7qRkxF7Wl1725bgX81jWsefuO+HmUcuRua7tQDq0t6gnW40FlCvjnpna95C5zb6FzCWuF9xuCF27jDF6Ywl1UxrspuxumdzzazWHl5nkFyLF6yWrku/kLMYDcNHQfvuVYljo/8A2d+IniolonuJY9hljaT7L2nx5fUG5H+X1Xe8wXmOq7Nq6mjgqaUvdLcZxFcSRON9WkG7gBofO/JYGJuxHBq4kyvEjjnEmZzo523+8HaO31B1F0R6sRc0w3tmpDCx9VHPTlzbi8Zex5Htd29u4uLa2Xwpe3GidKGOhqGNJt3hDHAdCWtcT8LlB1JFjR18ZEZD2/3ozR62LxYG7QdToQVkoCIiAiIgIiICIiAiIgIiICIiAsPFnWhf5tI/m0/VZiiOLWMNFP3gJaIydDZwI1aQeoNlLN6WXLrjeIYdDJHE2anZBI4zFoBMIe1r8kLXyG+TNvfnZabjWBiOdzGNezKGmzjcgkXIzD2h0PNZs3FEuZ2ciUFoYWTNztLWuzNuNLm53urY8TdLI+Wa5c8i5DfAABYNaG3sAFOHHnxvfp0+Tnw5TqdoWTDupso6aAkEg3Fybnc+fzKn8QmEju7bo2/icdL/AOUXXxkjFrDa1l01yiKOLuD/ACLA3YHcDMdee+qS1Ac0ZQ3e5y7+Q6+awK2DI4jluPQrGBV1MZr3gHkRzB0I3+K+sNUwHVvh5Hc+evJR7pSd9fXVW3U1UyZo3aZhb+X0O2+u/khppCRlOe2xG5HIEc1DXVWvtt/XomomWwvHiPgtYXPsi/rqFhyPMjgyMXcdCQLZjf8ArXRYr6p5blLnEb2JJCkcHxswCwjY4G93ah5B5Zr7e5TVY2I0BhdlcQTzym4B6eq6/wBjeANiH2iZvjIuL7tafZA8zufcucUDBWVTP7vK1vie0G4NthsN7WXdcHxRkUDWOGp1cf62UqxsVXUxOBGa1+e2vqtG4sxeKkaXFztbgNDgS89G2HxPJU4n4jhp4jIXOIOgbpdzuTW/vyXJK3F5qiV0j9SQA0C+VjBuG+W2vO+qki+mPXYjJNKZHPLXHRoDToPwtB2H1W6dmGBOlnEshu2I6At+/wAje2tt/Uha01xkcGiJsbnWbkOh9Rc6Eki1vLzXc+BsHbT0rQLg231uDe519foFaROvqi0ANa2w6bqC4moKash7urZdou5rr5S0gakOG2m/LqpKsrXsuX8udh66rjfHnGbqh74oTaLZzhtIedv8unv9N8xWHxpxHDNDHR0rAYILNbI723ZL+yeTfPc3WsUGB1MrXPhgkkY0gEtbmsSCRcDXYHVfJoFtd/l/Wi9Bdk2H9xh7CfakvIf9ViB/Ll+JW/TPtyWt4ZrGYdHVzumayOUx91LnDoQRpI25uGuPh23stw7PO0t1NSNhnp55ooyQJ4/HbMS4MdmNhYHTXay63V5JGOZI1rmOGVzHAODgdLEHdcZ4zxKCEfZqKER07JC+TKDlkktlJtzAG3xTdR0ym7SqJzQXGWO4vZ0Z+rbhZ1LxzRSezKdr6seL+Q01K85U8v8AeADRrgdLnr0PJbbw+8Z2C+2uvJoG/wCiuRnXbML4ihnfkZmB3GZts1t7KRnq2M9t7W3/ABED6riuI1fdmN7pXNHesaALAHM62thmO/VTJhc4Z2gOLre04gba3Nifkr4p5Or3Vbrl9Jj1V3Zi7wAsdlBYB7PIXOul2+eirhnFM1NJaRkkschtme7Z9rgi5LtgdLAbKeK+cdPRc3r+0eVlyIY2taTcPcdbbjNoB81MYJ2j0NQ5rDIIpHWs2TwgkgEBr/ZOhCmLK3BERRRERAREQFq3aXV93hsxG7gG+t91tK1XtMDThs2Zodta/I33B5HdWe0vp5qMpLjfYFSdNUgWDWgvOg/c25KFrJSxxs1ZOHSOvcWv1IJ+FtlusxM1jgAASXG2pIvc+hBUVJK0bAegu259xWRLE7S5j8rucD5bt9V8YaM38RaXfmHwF+Sy1HzMLdfCdd9Q7X/Uo2rom8tCdtCp50JtoAf9Tf3UbPEW3vYnqCPkioKSIhfOykKgHosJ4TB81VCqLIrdXxRlxAaCSdgN1YFunAuAF5Ezh1yfTN9bIsjYuCsD7lgLvbdq79P69VN41jbIYnOk+7tvc9APP+uS+OJ4oKaO8hsOQ6rk+PYw+okzOJy8m9POyNXpbjOLSVMmeQ7aNaPZaOg/U81hiRw2JHvK+K+kMZc4NaCSTYAcyjDdezfCXT1XeOJIj2JP3nA6632F/eWrtFVNJG2zXhoA5ELRuE6D7LSgXGc6nXrc/wBegULxbxS+JuVj/G/2ba5R+M/p568ln26SZF/aBxfJc07Dd3+1N9hyj05n73w6rQ5a4keyBr92491trKOdKTv8f1VoeVqdMWpTD2mR7WHQuIAN7AXNrr1BhDO7gjFrBrR5ctP0XnTs9pDLWMPKPxeVz4W/Un/Suy4pjRjZq6wA3voABck+QAJ9yzyrXGdHH/FHcw5WOs+S4BG7Wj23/wDKPO/Rcwfjebwg578rb6WGg1G2xUXjGIGrqHSOJI0YwHkxvsgjrzPm4rIhq44W6loPIaX9bLXGYzXwxJ1smewc54yt6anU6+g/dbVgMRjiLmNDnv5vdl+YB002AWj0pNRU53eyDpfQAA7+S2mr4hjjj8AdJlGuUeEDzedPhfda1ljY1UTyVkEUjoy1r2yFsYdZtjduZztzoukPbUd2GwCNtmgmSQkgaa2Y3V1vMjZcp4RzzVhlfc38RA10BBAA+i3PjDGqplK9zAyFjrMGY55nF2lmtb4Wac7lWVLH27NzLI6cvOd0k73B3sB4DQA6wvlH92V9uN8NnjbBLJVAOM7WthYMkYaQ4uBcbue7LcchrsF8+y2jfFRufnbGQCS54uG5j0uNdHfFalxnidPNVxZKiSZzJM0k0jvAA0g5WNaA1u3Ie9N6TO294hIyOCWR9vCHHXW51sB6lcYxaovYHlb/ANLQ39FsHFXFffjIy4ia4n8zrmx9y06WS5S1ZHbexDtDeZG0FW8uDh/cSONyCLnunE7i23pbou5rxJQVTopWSRmz43B7T0c03H0XtHDKsTQxyt2kY1/8wustMpERQEREBaf2rtd/Zkrmi+QtcRt4b2PwvdbgsfEKUSxPjdtIxzD6OFkg8hYhVB+UBpAGpva5Px2V1FWBp52+KyuJ8INPUSRSNs5jiP2PoRr71AOg10K64ym3YiC7M42AHhbr8T1KtfijOt/dqVCGAqzuXLOVU5FXtvcu15WvoFdJWst5+h/ZQQjKr3ZTxVkVU4JWG4q4tPRWZSmC1EIRZoBbJR8ZzxNDYwxoAAta40Fri+y1tUUNSOL4xLUOzSuv0HIe5R6oiAs7Bq4QyiQtzWuLXtuCCQeuqwUQbtV8cgtIjjN+ROlvgdfktPqahz3FzyS5xuSV8URbdVVEREdN7PHxwwBxsXSEvNtSPutHlYAn/UsPjziPOe5YbA2L7fh3DffobeQ6rQWSEbEj0JCtJUzvWvLrEpBIy13fMqysqmEZWNAvuQOSjkutay2bDp44meJw9Nz8FjYhiwlIbfLGCC4nnbkAFBXS6aNuwzieOna7u2ZnvO58LGgbDqVEYzxFPUkd64ZQbhrRZoI+vvUOqht9kEpV47M+MRuecg+5c5SbWuQND77qNz66K7uTzsPVC1o5kq5RY5190yrMoaKWZ4ZBE57zs1jS93rYLonDXYpWzkOqi2mZzDvHLbyaNB7yoObYdSPllZHG1z3vcA1rRckk8l7F4Vwz7NRU8B3iia089QPFr63UbwhwJR4e3/u8d5CNZn2dIff90eQWzoCIigIiICIqFyDnXa5wSayETU7M08ehA9p7OnmRyXnLEad8Tyx4c1w3a4Frh6g6heznzAblRWLUlLOMtRDFKP8AiMa63oSNFqcsTHj6PO42bcnosl1LO3Uxv/lK692o8N0lJB9roIWMka9rXt1czKbi4bfwm+XULmp4wmPtNjPoC39Vjly5/Uej4uHw2fz5WX/IiO+kG7D8CrXVbubfkts4XrTWVTIHNDA65c/fKACb2O/L4rfHcEwf7x/7Y/8Ask58/wANX4vg+vk/Tipqj0QSOOzfkuwV3BsTYnuZKHOaxzmtMYAc4NJDb30udLrlsmN3/wBkz5/or58vwz/z+L+/6RkhPMWXzUr9uEpDDE3xEAWJ3JsF1Sl7L8PFu8lqXHnZ8bRfn9wlXbfblznGXq64tZLLvkPZ9hLd4ZH/AJpn/wDKQpGHhTCm7UcZ/MXu+rkxl5yVF6YZgeFj/wAjT+9gP1VX4Jhh3oab3RgfRMNeZ1ReiKjgvCX70gH5ZJW/Rywans4wpw8LJo/NkpP/AMw5MHBUXYarsnpD/h1MzfzBjvpZQ1V2TSD/AAqqJ35mvZ9MyDm6LZce4JqaSIyy92WAgEsdmtc2GhAK10N8woLEUvRcNVUrA+KFz2G9nC1jY2Nrlff+Da3/AHd3xZ+6CBRZldhz4XlkoyPFrtO+uo2VMPojLKyJpGaRzWDe13G1z5IYxFVdIouyon/GqmN8mMc4/E2WfivZlTx0sj4JZJZ2tzNa7KGuy6ublAvcjbXdBykKRw7B6mc5YYpZPJjHO+gsFh/aSNrN9Bb/AKr0r2U1zYsJpm8y1zieZLnuKq9OT0HZBiL43PfEGZWl2Rz2h7rC4aGi+p21IWlAtDi3IQ4XHj3BG4I5Fev24u0rVa7gTC56l1RLT3ke7M7xvDC7mSwG2vPqh5MLsDpGjDDLlbnkmku4AAkNIaBcctCumKOw4QxRtjhY2NjRZrGANaB5ALNEoUTX0RUBVUBERAVFVEFpWNUyFZVlY+O6DW6+octerKx/mt6mw8OUfPgLSqjlXFZdNTSx6nM0233Go+YXHnYRODbun3/KV6mm4XBWFLwj5KjjfDuGthYx+QiUt8R1vrqR9FNHEJPNdCfweei+DuDj0RMaF/aL/NczxSie2Z/hdbMSDY2sTcL0P/B5/CqjhA/h+SLHEOEMIzyd5IHDu3NLNLXcNb7ctF0qKqf5raG8KkfdX0bw0eiDWm1Lld9octnHDjuir/DzuiJjVjUOT7Q9bV/Dx6J/Dx6Jo1YVDvNXidy2f+HndFUYA7og1oTuQzuWzf2A7oqHAHdEGh8RsdLTSxkE52kDS/iGrfmAuSf2NUZsvcyX/KbfHZelDw87ovm7hs/hRXOsMldHBHG0EBjQ3321+d19H10nmt8dwufwqw8KH8KJjjfFtDJO5r2sJcBlPmNx9SsThvCJo6hkjmEBlyPW1h9V27+Ez+FXDhQ/hQ7adDWv81nQ1b/NbOzhY9F92cNHohjRYuG6UvLzTsLnEuNwSLk3PhJstopX2ADRYAWAGgA5ADkplnDx6LJjwI9FFRsMhWdE8rNjwYrKjwooMWFxUhC4r6R4dZZLKUBBWFy+4Ko1lldZRRFVEBERAREQERECyWREFLJZVRBTKmUKqIKZQmUKqIKZQqZQrkQUyhMoVUQUyhMoVUQUyhUyhXIgplCZQqogplCpkHRXIgtyDomUdFciCmUJlCqiCmVLKqIKWVU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http://cs322923.vk.me/v322923895/3b2/Hy1QB6UtoQ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714752"/>
            <a:ext cx="3714776" cy="2921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chemeClr val="bg1"/>
                </a:solidFill>
                <a:latin typeface="Book Antiqua" pitchFamily="18" charset="0"/>
              </a:rPr>
              <a:t>Спорт </a:t>
            </a:r>
            <a:r>
              <a:rPr lang="ru-RU" i="1" dirty="0" err="1" smtClean="0">
                <a:solidFill>
                  <a:schemeClr val="bg1"/>
                </a:solidFill>
                <a:latin typeface="Book Antiqua" pitchFamily="18" charset="0"/>
              </a:rPr>
              <a:t>Стайл</a:t>
            </a:r>
            <a:endParaRPr lang="ru-RU" i="1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03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</a:rPr>
              <a:t>	</a:t>
            </a:r>
            <a:r>
              <a:rPr lang="ru-RU" dirty="0" err="1" smtClean="0">
                <a:solidFill>
                  <a:schemeClr val="bg1"/>
                </a:solidFill>
              </a:rPr>
              <a:t>Постійно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дивує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диктує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майбутнє</a:t>
            </a:r>
            <a:r>
              <a:rPr lang="ru-RU" dirty="0" smtClean="0">
                <a:solidFill>
                  <a:schemeClr val="bg1"/>
                </a:solidFill>
              </a:rPr>
              <a:t> в </a:t>
            </a:r>
            <a:r>
              <a:rPr lang="ru-RU" dirty="0" err="1" smtClean="0">
                <a:solidFill>
                  <a:schemeClr val="bg1"/>
                </a:solidFill>
              </a:rPr>
              <a:t>сучасній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моді</a:t>
            </a:r>
            <a:r>
              <a:rPr lang="ru-RU" dirty="0" smtClean="0">
                <a:solidFill>
                  <a:schemeClr val="bg1"/>
                </a:solidFill>
              </a:rPr>
              <a:t>. </a:t>
            </a:r>
            <a:r>
              <a:rPr lang="ru-RU" dirty="0" err="1" smtClean="0">
                <a:solidFill>
                  <a:schemeClr val="bg1"/>
                </a:solidFill>
              </a:rPr>
              <a:t>Створенням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цих</a:t>
            </a:r>
            <a:r>
              <a:rPr lang="ru-RU" dirty="0" smtClean="0">
                <a:solidFill>
                  <a:schemeClr val="bg1"/>
                </a:solidFill>
              </a:rPr>
              <a:t> моделей </a:t>
            </a:r>
            <a:r>
              <a:rPr lang="ru-RU" dirty="0" err="1" smtClean="0">
                <a:solidFill>
                  <a:schemeClr val="bg1"/>
                </a:solidFill>
              </a:rPr>
              <a:t>одягу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керує</a:t>
            </a:r>
            <a:r>
              <a:rPr lang="ru-RU" dirty="0" smtClean="0">
                <a:solidFill>
                  <a:schemeClr val="bg1"/>
                </a:solidFill>
              </a:rPr>
              <a:t> сам </a:t>
            </a:r>
            <a:r>
              <a:rPr lang="ru-RU" dirty="0" err="1" smtClean="0">
                <a:solidFill>
                  <a:schemeClr val="bg1"/>
                </a:solidFill>
              </a:rPr>
              <a:t>Йоджі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Ямамото</a:t>
            </a:r>
            <a:r>
              <a:rPr lang="ru-RU" dirty="0" smtClean="0">
                <a:solidFill>
                  <a:schemeClr val="bg1"/>
                </a:solidFill>
              </a:rPr>
              <a:t>, а </a:t>
            </a:r>
            <a:r>
              <a:rPr lang="ru-RU" dirty="0" err="1" smtClean="0">
                <a:solidFill>
                  <a:schemeClr val="bg1"/>
                </a:solidFill>
              </a:rPr>
              <a:t>поп-діва</a:t>
            </a:r>
            <a:r>
              <a:rPr lang="ru-RU" dirty="0" smtClean="0">
                <a:solidFill>
                  <a:schemeClr val="bg1"/>
                </a:solidFill>
              </a:rPr>
              <a:t> Америки Мадонна </a:t>
            </a:r>
            <a:r>
              <a:rPr lang="ru-RU" dirty="0" err="1" smtClean="0">
                <a:solidFill>
                  <a:schemeClr val="bg1"/>
                </a:solidFill>
              </a:rPr>
              <a:t>є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відданою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прихильницею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даної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лінії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5122" name="AutoShape 2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AutoShape 6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8" name="AutoShape 8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0" name="AutoShape 10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2" name="AutoShape 12" descr="data:image/jpeg;base64,/9j/4AAQSkZJRgABAQAAAQABAAD/2wCEAAkGBg8SDxAQEA8SEQ8SDxEQEBMQFRgSERAQFhAVFRQWFBQXJyYeFxkjGRMSHy8gJCgpLC0sFx4xODAqNSYrLCkBCQoKDQwOGg8PFy8lHiMwKiwpKSwpLCkvLDU1Kiw1KSwpLCosLC0sKSw1KSw0MCosKSovKS0tNSksLCkpLCwsLf/AABEIAMkA+wMBIgACEQEDEQH/xAAcAAEAAQUBAQAAAAAAAAAAAAAABwEDBAUGAgj/xAA5EAACAgECAwYEAwcDBQAAAAABAgADEQQSBSExBgcTIkFRMmFxgRQjkTNCUnKhwfAkgpIVU2KDsf/EABkBAQADAQEAAAAAAAAAAAAAAAABAwQCBf/EACYRAQEAAgMAAQIGAwAAAAAAAAABAhEDEjEhEyJBYYGRoeEEI1H/2gAMAwEAAhEDEQA/AINiIgIiICIiAiIgIiICIiAiIgIiICIiAiIgIiICIiAiIgIiICIiAiIgIiICIiAiIgIiICIiAiIgIielTMDzERAREQEREBERAREQEREDKp4Ve9L3pTY1FbBbLFQmtGIyAzDkv3nUcL7uLruC6riofHg2YSvH7SpMC58+mCwx/I/ynvu27f2cOe6vKijUBfE3qXCsoODgA8iGYHkfT2klaXiNg0T6GpaF0moS47a2Xb4d/iu+xgMKuFux7BfTAgQWnCdQaW1ApsOnRgr2hD4SsTgAv0zk9JiSQ+8PvBa/T18Np8EaapgxFC7UBTKqinABUZJ5ZB8vOR5AREQEREBERAREQEREBERAREQMmjTMw8qFj6454Hvgc55trYZJQgZ29CBnpzz68j+hkld0FFenu/E6pqK6m0u6p7mCDc2pNYALYGfyn+2PnJw1Wn02ooClarqnGf3XQ5Gcgjl69ZRly2WzS6ccsny+PzKSR+9ns9pNO48BFRyQCFboMfw/pI4nfFyfUx7accmHS6Z/B+DW6mzw6sbupz6DPWdHqu7HV10ra5QFicDqP1mw7CcJaprGsDBshCQrPy5MDhQTjmJI/GNfQ+lFa31uUAztb4T8x1H0Mxcv+TnMr18jXx8GFk7e1AGt4ZbUcOuOeM9QfvMWdXx1PFFnhsWQZbOxgpI9FYgAmcpNvHlcsd1l5MZjlqEREsVkREBERA6PszxDhlaONbpnuYtkbAclNuAFYWJ4ZDZJO18ggeXGT0L9q+BErnQu2zTmo7aVrFmaGRto8U+G24q28+IRjkAZHcQOt47xbhL6Z00umevUFq/zNnhowHxeVrbCo+QPX9ByURAREQEREBERAREQEREBETO4bwp7jyIVR1ZiAB9yQB+v6wMGXtLo7LGCVVvY56LWpdj9hzneaLu6VEFl+VU8w+oZNJSeXo+owzf7a3+s6HR6LRUVljbU4xkJpwdUxHXmdV4dOPpU32kWye1MlvjS8G4RbxDhv4FKnr1nD3cWeIqottb2sy1F28yWhjYQDgYDcxmXeBd13EK6dfba9+l8HSu9QrsAN1oGQrbCcoADn6jHrMnsX200nDqL6rK7N1moNxbaARyUBCvIcsMeX8UkLtAbNZoGOnbfp7qTtfTna+1sZBPiICDjBBHuPeY8uTKZWSfDXjxyyb9fOmu4Tqagtl9NiK+CrWKQHBGQQT15TBm97V612eqhjy01K04znDDmwzk5OeX2mmFLEEhSQOpAJA+81YW3HdZs5JlqOs0mnt4jQNjhdVS4ABYqtqBFGQf3X/pNjpexOtOm1eo1VtviaaoPp1Wwud+9RnPPAwTyHP8ATnyHBONWaa1XXmNwLL7j1/pmSJx/XavU6QW16ZrKrEAFmn3oHHUK6o/Mg5Byvp1mTPvhlqa6tOEwzm76jjV1X1urXFt+Nylm3E8uRzmXuz3BRqrHr8QVkJuXc1ShjuAx+a9YJ59ASflN9T2MtIU6pXW56g+nqG7JRMeVjj95cgYOQRzneaLsDt3W8Kuv0OoakGpiSabkbDeG7Nkjmo+XIcjLvr4yyVTeK+xG/Eu7vXUqHKKyH4TnZu/l8TAc/wAhac5fp3RirqyMOoYFSPsZ3tPeLqNNbZVrNGptDMlr6dm4fezA4Piin8qz/fWZoe0nE9JqDvoNik9UuStTn5NTtRv+CmaFLnIiICIiAiIgIiICIiAiIgIiICIiAiIgJ1v/AFL8DpavAfbq7RlXX4qK+YZ1Po7HyhhzUK+MbpyU7LgXAPx2r0VZOU8Pdcozlalstc9OmU28/dpFsxm6mTd00ovuH+puZnss+B7SXPzYlskn2+59pNvdZ2Mr1Olr1mqG8WHNVZYldqsQHf3YkE46D/5HXbqsW6kV1lUrXw6aUUAAhm27j79BgcuSn+E522qo7UaK2jT6ZNS9FFdS1rpkZ6GwAWDlB1Lbs5OfnjBmaWcslq+y4bkSx2n7teHaimxG04Rip2umQyN6MPSfN+r4jrtDZfok1VipXY6MqMQpPQkD0yJI3bntD2m0yacNqS3+mrs1B09KA1WMWGy1lznAA8w2gnPLlkxRqeJPdfZdcd9lm4uSMbnK4BwuOecSzHH9nFyuvzZHZnhD6rV1UKjOXYlgoydqgsxPywOsn7QcB06aPwzpwpHl/ZsM4+eMGQr2b8IHVaViF/F6dEptPWpi62DOOqkrsYDnjJAOMTt+xnAbeE/iNRfql/N01i1il2FTAYZtzEDDeUAYHLJ55xK+brfcvw8/pZxdp5P1aHtr2MvZrLqdJaBWCzjYVJRQSzBTgkAc8gdBMTsHYKarNZez2V1WLTpdPvK13atxnzgfuqCCffImHXoa9FqKNY9wuqyL6UAYW3csqtnLauTgMQx9cZmBTx8+Hp6/DGKtZ+IwowGLEeXA9MIAJPT/AFzHG7Rct59rNPqXs/wUCtbtSRdqmQb7CAAoI+CpByRB0AH3Jmv7WaPw6XtpJrepWddmMNgZ2sp5HOPrIj4b3r9oM7vCSysDbtNW1Ad2OZBBz6YyOc13eG/GbtddTqWI8PCrXQz+EyEZBrTmXz78znI9JGXBvHVjqZ6u/wCHS6unTdoNC1iVCridAIHQGzaPh3dGUjGM8wf6w1fUVZlYEMpKkHkQQcEGSF3P8QarXNS2QW2nB5YYEgj6kMP0mq71+EiniuoKjCWsLlwMDcwBfH+7d/gk8Wes7x/88V5z7Zk46IiaVJERAREQEREBERAREQEREBERAREQEkLu644unWxQw8XUA0Kg/aljtWsKBz55I6Z6SPZsOz+n8TV6ZMsN19S5TBfm4+HcQN3tkgZxzEr5OOcmPWu8Mut223GuFatmvt8F1Wl/zGby+cM6YXJ8xBqsGFzjw36BTJ37pO11ut4fvus36tbbK7GYAb2HmU4XA+BlHLHQyM+0vaHXKmpJ0mzlaLc71/D16jiNmodLgcEFy7VAeXNbNy/MGOa7vOO6mnWhNOiOl+RbQ5ZanRQz53DLVlAGIs/d555ZjLj+3UTM/ndTh2l4weH+Jqb/AActXs3pWtdjkdFBViSOXr7D2nzhbrvF1D32nm1htb1LEtnAm37d8WW7WOK7NUaVwFTV2m5q3x5wpJPlzyHMnlObnPHx9fl1ycnZl1a8rcloHNSCB6YHpJZ0fETfpSWsVUFXlre7wWywyOWxi2ffIHWRLpdBY/mUYXIG49Af79DNxqOzmsc+ezcqoWVrGbbtHouRyyRjHv8AQ4r5sMcrLvWlnDyZYy/G2q4tq3ew7m3Bcqvm3AAexwMj7Ty1ieEFA8+AWPsQz/2KzxqNC6AEjKnoyncp+4mPNEk18M9t3dpu7p+0mguqTT6iuhtenwNaih7uZKEWY3GwDAz8XIETqe0nFV4dptTfYpr8UYG+x7LLrdpCgF3JCgegAwJ81KccwcEdJuuHaXW8S1FenFtmouIbwxbZnCgZbabGx0GcD2lWXFLfVuPLZPG/7vuHX2XW6tAchvKNpzYQd7+Dj9oyAKSg54bMu946W3WGxWW1GsLpsO7aDWrnY4yliEEHykkHcCF6TD7RcE4poX0zX1tUaingWBlYZrI2KHTlkex59fSdMLVfR1u9VK779FZiivwayLtLrlP5YO0Hcp5gD3nU4sO3eOLnlrrUSxES1WREQEREBERAREQEREBERAREQEREBKykQJG7H9q21Xh6LWpXqCiMKL72pV0p2ndU735Rl/eUkFkZRgHpNvxjilenCit6EVtQaj4ep0S4GoqIvYpp0ssVeZU27yyphQSSSYoRwBn/ADPylrMlLbdrNal2u1FiOjo1nlaqs01soUKNlbEsq8uWTn1POazT1bnVc4DMq59snEtz0ikkAAkk8gOZJ+UhCZeyfBidBSE01eDUjnxRg225YMVfnjHTb8h88baw3aeo1ajQhtOLMoTn8ulahhc9WIIUDPpnPWdD3Z2UDSae6y0fibqVLeM48Q4yN2CfUgztdVeuD515DceY+H3+k8z6eWW8q3d5NY6fNWo4dphpvEZfCsZH2YycKDhEIPqoxlscyPnk8HYeZxyGT9pLve/xOnn4ZVydoVqyrBW3bskj6YkQTXwb1bVHNqWSEvaTVPVYltbFLEYOjKcMrA5BB98yzE0KEpdqe+Ea3h66Y6VTe6gXs+SiuD5WpCnIbODk9M4wZzdPaYDRihgRav4fB9D+Htu2/QmvUMv/AKx/Fy5NOvseo+omTrWydw6HB+5AJ/qZGOMnjq231imUiJLkiIgIiICIiAiIgIiICIiAiIgIiICIiAiIgJvewutSrimhsswEXVVbieQCltpJ+mc/aaKJFm0y6fSvGe6TR6tVyXravNYNYB8qgKowc9Mf1mL2j7v9Muh0PDl8Razrd2M82Oxt3yyRk/bE2Hc9xjxOE6bdnegtrOT8Wyw8wfXkVnntHdU+ooufRO9tN26sG9gtbs3x+GpK55A5I9J5+WUx38t2GOWd8Q1217G18OJG93NmVrDJtAHIkk+pHKcXOq7y+NnU8SvO7KVnw09hgc8ffM5WbOLfSWsnLrtZIqIIlJWWq1JdFnID26fQz0MAY9ep/sP8/tLT9f8AOsDzERAREQEREBERAREQEREBERAREQEREBERAREu6bSvY22tSzdcD0HqT7D5nlAtT0iEkAAkkgADmST0AE2VdGmqINpN7/8AbqbbWP57ee76Jy/8xMC67LlwoTLZCpkKvsFySeXzJMD6T7vuCWabhOnpszXeN9h6Zrsaxjg+nQgEfWaPvM7Z8X09L1rTSaSABqa2JYA+9bfC3/ITL7uO8SvX0Ci4411aHxAeXjqBzsT5+rD06jl0wO0/DVuuBIY1VnxHByVGOfIe5OJ5GWV4+T75769HDGZ4/b+CCrCxJLZ3E5JPUk+s8Tfdr+JV23AVgYQEMw6Ek9B7gdM++ZrtHVQ6lHY12Zylh81WMfC4HmX+YZ+nqPVwtuMtmmDKSXUrDECX9To3rOHXBwCOYKspzhlYcmHLqDiWAZ05VLTzK5lICIiAiIgIiICIiAiIgIiICIiAiIgIiICIiBe0mn3uq5wDzJPRVAyzH6AE/aXtVrSc1p5Kc8kHrjoX/ib5n7YHKWKbtobHVl2/YkE/0GPvLeYAmBKSuYF3SauyqxLanZLEYMjKcMrDoQZIPabvUOo4ZVRWuzVW7l1rAYGxcbfD+T5yfbaR0MjmDOMsMcrLZ46mVnxFJ6BnmJ25Z+l4gQNjKLKiclHzgH+JSMFG+YPPAzkcpb12nrGGqYlDnk3xIfYkcmHsRjPPkJiy4t3ldT67T9wT/ZmhK1ERCCIiAiIgIiICIiAiIgIiICIiAiIgIiICIiAiIgIiIFcykRAREQEREBERAREQEREBERAREQEREBERAREQEREBERAREQEREBERAREQEREBERAREQEREBERAREQEREBERAREQEREBERAREQEREBERAREQEREBERAREQEREBERAREQEREBERAREQ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34" name="Picture 14" descr="http://d2wss9bif9q3el.cloudfront.net/585/19/images/ADIDA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3638549"/>
            <a:ext cx="4286250" cy="321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53"/>
            <a:ext cx="8229600" cy="2643206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i="1" dirty="0" smtClean="0">
                <a:solidFill>
                  <a:schemeClr val="bg1"/>
                </a:solidFill>
              </a:rPr>
              <a:t>	</a:t>
            </a:r>
            <a:r>
              <a:rPr lang="ru-RU" i="1" dirty="0" err="1" smtClean="0">
                <a:solidFill>
                  <a:schemeClr val="bg1"/>
                </a:solidFill>
              </a:rPr>
              <a:t>Сьогодні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Адідас</a:t>
            </a:r>
            <a:r>
              <a:rPr lang="ru-RU" i="1" dirty="0" smtClean="0">
                <a:solidFill>
                  <a:schemeClr val="bg1"/>
                </a:solidFill>
              </a:rPr>
              <a:t> представлений на ринку </a:t>
            </a:r>
            <a:r>
              <a:rPr lang="ru-RU" i="1" dirty="0" err="1" smtClean="0">
                <a:solidFill>
                  <a:schemeClr val="bg1"/>
                </a:solidFill>
              </a:rPr>
              <a:t>найрізноманітнішим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асортиментом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товарів</a:t>
            </a:r>
            <a:r>
              <a:rPr lang="ru-RU" i="1" dirty="0" smtClean="0">
                <a:solidFill>
                  <a:schemeClr val="bg1"/>
                </a:solidFill>
              </a:rPr>
              <a:t>, </a:t>
            </a:r>
            <a:r>
              <a:rPr lang="ru-RU" i="1" dirty="0" err="1" smtClean="0">
                <a:solidFill>
                  <a:schemeClr val="bg1"/>
                </a:solidFill>
              </a:rPr>
              <a:t>починаючи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з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баскетбольних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кросівок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і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футбольних</a:t>
            </a:r>
            <a:r>
              <a:rPr lang="ru-RU" i="1" dirty="0" smtClean="0">
                <a:solidFill>
                  <a:schemeClr val="bg1"/>
                </a:solidFill>
              </a:rPr>
              <a:t> бутс </a:t>
            </a:r>
            <a:r>
              <a:rPr lang="ru-RU" i="1" dirty="0" err="1" smtClean="0">
                <a:solidFill>
                  <a:schemeClr val="bg1"/>
                </a:solidFill>
              </a:rPr>
              <a:t>і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закінчуючи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спортивним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одягом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і</a:t>
            </a:r>
            <a:r>
              <a:rPr lang="ru-RU" i="1" dirty="0" smtClean="0">
                <a:solidFill>
                  <a:schemeClr val="bg1"/>
                </a:solidFill>
              </a:rPr>
              <a:t> </a:t>
            </a:r>
            <a:r>
              <a:rPr lang="ru-RU" i="1" dirty="0" err="1" smtClean="0">
                <a:solidFill>
                  <a:schemeClr val="bg1"/>
                </a:solidFill>
              </a:rPr>
              <a:t>взуттям</a:t>
            </a:r>
            <a:r>
              <a:rPr lang="ru-RU" i="1" dirty="0" smtClean="0">
                <a:solidFill>
                  <a:schemeClr val="bg1"/>
                </a:solidFill>
              </a:rPr>
              <a:t> для туризму. </a:t>
            </a:r>
            <a:endParaRPr lang="ru-RU" i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://www.jobsbump.com/wp-content/gallery/default/internship-sport-style-adidas-neo-german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628899"/>
            <a:ext cx="5715000" cy="4229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en-US" i="1" u="sng" dirty="0" smtClean="0">
                <a:solidFill>
                  <a:schemeClr val="bg1"/>
                </a:solidFill>
              </a:rPr>
              <a:t>Ad</a:t>
            </a:r>
            <a:r>
              <a:rPr lang="ru-RU" i="1" u="sng" dirty="0" err="1" smtClean="0">
                <a:solidFill>
                  <a:schemeClr val="bg1"/>
                </a:solidFill>
              </a:rPr>
              <a:t>і</a:t>
            </a:r>
            <a:r>
              <a:rPr lang="en-US" i="1" u="sng" dirty="0" smtClean="0">
                <a:solidFill>
                  <a:schemeClr val="bg1"/>
                </a:solidFill>
              </a:rPr>
              <a:t>das </a:t>
            </a:r>
            <a:r>
              <a:rPr lang="ru-RU" dirty="0" err="1" smtClean="0">
                <a:solidFill>
                  <a:schemeClr val="bg1"/>
                </a:solidFill>
              </a:rPr>
              <a:t>нерозривно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пов'язаний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</a:t>
            </a:r>
            <a:r>
              <a:rPr lang="ru-RU" dirty="0" smtClean="0">
                <a:solidFill>
                  <a:schemeClr val="bg1"/>
                </a:solidFill>
              </a:rPr>
              <a:t> такими </a:t>
            </a:r>
            <a:r>
              <a:rPr lang="ru-RU" dirty="0" err="1" smtClean="0">
                <a:solidFill>
                  <a:schemeClr val="bg1"/>
                </a:solidFill>
              </a:rPr>
              <a:t>легендарними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іменами</a:t>
            </a:r>
            <a:r>
              <a:rPr lang="ru-RU" dirty="0" smtClean="0">
                <a:solidFill>
                  <a:schemeClr val="bg1"/>
                </a:solidFill>
              </a:rPr>
              <a:t> (</a:t>
            </a:r>
            <a:r>
              <a:rPr lang="ru-RU" dirty="0" err="1" smtClean="0">
                <a:solidFill>
                  <a:schemeClr val="bg1"/>
                </a:solidFill>
              </a:rPr>
              <a:t>крім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вже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згадуваних</a:t>
            </a:r>
            <a:r>
              <a:rPr lang="ru-RU" dirty="0" smtClean="0">
                <a:solidFill>
                  <a:schemeClr val="bg1"/>
                </a:solidFill>
              </a:rPr>
              <a:t>), як </a:t>
            </a:r>
            <a:r>
              <a:rPr lang="ru-RU" dirty="0" err="1" smtClean="0">
                <a:solidFill>
                  <a:schemeClr val="bg1"/>
                </a:solidFill>
              </a:rPr>
              <a:t>Муххамед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Алі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Джо Фрезер, </a:t>
            </a:r>
            <a:r>
              <a:rPr lang="ru-RU" dirty="0" err="1" smtClean="0">
                <a:solidFill>
                  <a:schemeClr val="bg1"/>
                </a:solidFill>
              </a:rPr>
              <a:t>Штеффі</a:t>
            </a:r>
            <a:r>
              <a:rPr lang="ru-RU" dirty="0" smtClean="0">
                <a:solidFill>
                  <a:schemeClr val="bg1"/>
                </a:solidFill>
              </a:rPr>
              <a:t> Граф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Стефан </a:t>
            </a:r>
            <a:r>
              <a:rPr lang="ru-RU" dirty="0" err="1" smtClean="0">
                <a:solidFill>
                  <a:schemeClr val="bg1"/>
                </a:solidFill>
              </a:rPr>
              <a:t>Едберг</a:t>
            </a:r>
            <a:r>
              <a:rPr lang="ru-RU" dirty="0" smtClean="0">
                <a:solidFill>
                  <a:schemeClr val="bg1"/>
                </a:solidFill>
              </a:rPr>
              <a:t>, Боб </a:t>
            </a:r>
            <a:r>
              <a:rPr lang="ru-RU" dirty="0" err="1" smtClean="0">
                <a:solidFill>
                  <a:schemeClr val="bg1"/>
                </a:solidFill>
              </a:rPr>
              <a:t>Бімон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Гунде</a:t>
            </a:r>
            <a:r>
              <a:rPr lang="ru-RU" dirty="0" smtClean="0">
                <a:solidFill>
                  <a:schemeClr val="bg1"/>
                </a:solidFill>
              </a:rPr>
              <a:t> Сван, Лев Яшин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Валерій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Борзов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Мішель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Платіні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Ейсебіо</a:t>
            </a:r>
            <a:r>
              <a:rPr lang="ru-RU" dirty="0" smtClean="0">
                <a:solidFill>
                  <a:schemeClr val="bg1"/>
                </a:solidFill>
              </a:rPr>
              <a:t>, </a:t>
            </a:r>
            <a:r>
              <a:rPr lang="ru-RU" dirty="0" err="1" smtClean="0">
                <a:solidFill>
                  <a:schemeClr val="bg1"/>
                </a:solidFill>
              </a:rPr>
              <a:t>нарешті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Зенедін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Зідан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і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Девід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Бекхем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Адидас,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050" name="AutoShape 2" descr="http://extrimpower.ru/images/images/biographies_boxers/best_boxers_muhhamed_al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extrimpower.ru/images/images/biographies_boxers/best_boxers_muhhamed_a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286644" cy="4500570"/>
          </a:xfrm>
          <a:prstGeom prst="rect">
            <a:avLst/>
          </a:prstGeom>
          <a:noFill/>
        </p:spPr>
      </p:pic>
      <p:pic>
        <p:nvPicPr>
          <p:cNvPr id="2054" name="Picture 6" descr="http://pics.style.rbc.ru/style_pics/media/img/590x468/5/29/1453209457407111354277506687295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0" y="3344729"/>
            <a:ext cx="4643438" cy="3513271"/>
          </a:xfrm>
          <a:prstGeom prst="rect">
            <a:avLst/>
          </a:prstGeom>
          <a:noFill/>
        </p:spPr>
      </p:pic>
      <p:pic>
        <p:nvPicPr>
          <p:cNvPr id="2056" name="Picture 8" descr="http://upload.wikimedia.org/wikipedia/ru/d/da/%D0%9B%D0%B5%D0%B2_%D0%AF%D1%88%D0%B8%D0%B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00" y="0"/>
            <a:ext cx="2857500" cy="4352926"/>
          </a:xfrm>
          <a:prstGeom prst="rect">
            <a:avLst/>
          </a:prstGeom>
          <a:noFill/>
        </p:spPr>
      </p:pic>
      <p:pic>
        <p:nvPicPr>
          <p:cNvPr id="2058" name="Picture 10" descr="http://oculus.ru/image/blogs/4/docs/1975_1.jpg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4643438" y="3286125"/>
            <a:ext cx="4500562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19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Презентація на тему:  “Адідас”</vt:lpstr>
      <vt:lpstr>Історія Адідас</vt:lpstr>
      <vt:lpstr>Адідас сьогодні</vt:lpstr>
      <vt:lpstr>Спорт Перфоменс</vt:lpstr>
      <vt:lpstr>Спорт Херітейдж</vt:lpstr>
      <vt:lpstr>Спорт Стайл</vt:lpstr>
      <vt:lpstr>Слайд 7</vt:lpstr>
      <vt:lpstr>Слайд 8</vt:lpstr>
      <vt:lpstr>Слайд 9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на тему:  Адідас</dc:title>
  <dc:creator>Эмилия</dc:creator>
  <cp:lastModifiedBy>user</cp:lastModifiedBy>
  <cp:revision>24</cp:revision>
  <dcterms:created xsi:type="dcterms:W3CDTF">2013-12-10T22:36:56Z</dcterms:created>
  <dcterms:modified xsi:type="dcterms:W3CDTF">2018-11-22T09:10:13Z</dcterms:modified>
</cp:coreProperties>
</file>