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Blue_Mercedes-Benz_E_350_CGI_T_fl_IAA_2009.JPG?uselang=r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Mercedes-Benz_W212_E_350_BlueTEC.JPG?uselang=ru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://commons.wikimedia.org/wiki/File:Mercedes-Benz_E_350_CGI_Coup%C3%A9_Obsidianschwarz.JPG?uselang=ru" TargetMode="External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4%D0%B0%D0%B9%D0%BB:Mercedes-Benz_W_222_S_350_Bluetec.JPG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pedia.org/wiki/%D0%A4%D0%B0%D0%B9%D0%BB:Mercedes_Double_Phaeton.jpg" TargetMode="External"/><Relationship Id="rId5" Type="http://schemas.openxmlformats.org/officeDocument/2006/relationships/hyperlink" Target="http://uk.wikipedia.org/wiki/Daimler_AG" TargetMode="External"/><Relationship Id="rId4" Type="http://schemas.openxmlformats.org/officeDocument/2006/relationships/hyperlink" Target="http://uk.wikipedia.org/wiki/%D0%9D%D1%96%D0%BC%D0%B5%D1%86%D1%8C%D0%BA%D0%B0_%D0%BC%D0%BE%D0%B2%D0%B0" TargetMode="Externa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://uk.wikipedia.org/wiki/1926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hyperlink" Target="http://uk.wikipedia.org/wiki/%D0%9F%D0%B0%D1%82%D0%B5%D0%BD%D1%82" TargetMode="External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pedia.org/wiki/%D0%9A%D0%B0%D1%80%D0%BB_%D0%91%D0%B5%D0%BD%D1%86" TargetMode="External"/><Relationship Id="rId5" Type="http://schemas.openxmlformats.org/officeDocument/2006/relationships/hyperlink" Target="http://uk.wikipedia.org/wiki/%D0%91%D0%B5%D0%BD%D0%B7%D0%B8%D0%BD%D0%BE%D0%B2%D0%B8%D0%B9_%D0%B4%D0%B2%D0%B8%D0%B3%D1%83%D0%BD" TargetMode="External"/><Relationship Id="rId4" Type="http://schemas.openxmlformats.org/officeDocument/2006/relationships/hyperlink" Target="http://uk.wikipedia.org/wiki/1886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Mercedes-Benz_300S_Roadster_1953.jpg?uselang=r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300Sc.JPG?uselang=ru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commons.wikimedia.org/wiki/File:1951_MB_W186_300_cabriolet.jpg?uselang=ru" TargetMode="External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Mercedes-Benz_300_SL_Roadster_vr.jpg?uselang=r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EM_Mercedes_5694.jpg?uselang=ru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commons.wikimedia.org/wiki/File:1955_Mercedes-Benz_300SL_Gullwing_Coupe_34_right.jpg?uselang=ru" TargetMode="Externa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Mercedes_Benz_280S_Front.jpg?uselang=r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5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Mercedes-Benz_600_Pullmann_Landaulet_Papst_Paul_VI.JPG?uselang=ru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commons.wikimedia.org/wiki/File:EM_Mercedes_5849.jpg?uselang=ru" TargetMode="Externa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97-01_Mercedes-Benz_ML320.jpg?uselang=r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Mercedes_W168_front_20071109.jpg?uselang=ru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commons.wikimedia.org/wiki/File:Mercedes_SLK200K_Facelift_front.JPG?uselang=ru" TargetMode="Externa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Silver_SL_65_AMG_BS_open_fr.jpg?uselang=ru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1.jpeg"/><Relationship Id="rId2" Type="http://schemas.openxmlformats.org/officeDocument/2006/relationships/hyperlink" Target="http://uk.wikipedia.org/wiki/%D0%A4%D0%B0%D0%B9%D0%BB:Mercedes-Benz_logo_sv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Mercedes_SL_II.Facelift_front.jpg?uselang=ru" TargetMode="External"/><Relationship Id="rId5" Type="http://schemas.openxmlformats.org/officeDocument/2006/relationships/image" Target="../media/image20.jpeg"/><Relationship Id="rId4" Type="http://schemas.openxmlformats.org/officeDocument/2006/relationships/hyperlink" Target="http://commons.wikimedia.org/wiki/File:Mercedes_SL_55_AMG_Budapest_2005_076.jpg?uselang=ru" TargetMode="External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835696" y="33265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Міністерство освіти та науки України</a:t>
            </a:r>
          </a:p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Київський професійно-педагогічний коледж ім. А.Макаренка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348880"/>
            <a:ext cx="770485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Презентація на тему</a:t>
            </a:r>
          </a:p>
          <a:p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Автомобілі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” популярні серед вимогливих покупців, тому кілька компаній займаються настройкою і доведенням  автомобілів цієї марки, додаючи більше потужності і комфорту бренду.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746" name="Группа 60"/>
          <p:cNvGrpSpPr>
            <a:grpSpLocks/>
          </p:cNvGrpSpPr>
          <p:nvPr/>
        </p:nvGrpSpPr>
        <p:grpSpPr bwMode="auto">
          <a:xfrm>
            <a:off x="179512" y="3573016"/>
            <a:ext cx="8748464" cy="2867918"/>
            <a:chOff x="0" y="0"/>
            <a:chExt cx="9250680" cy="1310640"/>
          </a:xfrm>
        </p:grpSpPr>
        <p:pic>
          <p:nvPicPr>
            <p:cNvPr id="56" name="Рисунок 56" descr="Mercedes-Benz E 350 CGI Coupé Obsidianschwarz.JPG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15640" y="0"/>
              <a:ext cx="2834640" cy="1310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" name="Рисунок 57" descr="Mercedes-Benz W212 E 350 BlueTEC.JPG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45720"/>
              <a:ext cx="2834640" cy="1203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Рисунок 59" descr="Blue Mercedes-Benz E 350 CGI T fl IAA 2009.JPG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16040" y="0"/>
              <a:ext cx="2834640" cy="1310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Маркетингова діяльність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Дякуємо за увагу!!!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Мерседес-Бенц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просто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Мерседес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4" tooltip="Німецька мова"/>
              </a:rPr>
              <a:t>нім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tooltip="Німецька мова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de-DE" sz="2400" i="1" dirty="0" smtClean="0">
                <a:latin typeface="Times New Roman" pitchFamily="18" charset="0"/>
                <a:cs typeface="Times New Roman" pitchFamily="18" charset="0"/>
              </a:rPr>
              <a:t>Mercedes-Benz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 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німецька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марка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автомобілів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автобудівному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концерну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5" tooltip="Daimler AG"/>
              </a:rPr>
              <a:t>Daimler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 tooltip="Daimler AG"/>
              </a:rPr>
              <a:t> AG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Штаб-квартира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розташована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Штутгарті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Mercedes Double Phaeton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501008"/>
            <a:ext cx="403244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upload.wikimedia.org/wikipedia/commons/thumb/9/90/Mercedes-Benz_W_222_S_350_Bluetec.JPG/220px-Mercedes-Benz_W_222_S_350_Bluetec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9992" y="3501008"/>
            <a:ext cx="410445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196752"/>
            <a:ext cx="91440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/>
              <a:t>Історія</a:t>
            </a:r>
            <a:r>
              <a:rPr lang="ru-RU" sz="2400" dirty="0" smtClean="0"/>
              <a:t> </a:t>
            </a:r>
            <a:r>
              <a:rPr lang="ru-RU" sz="2400" dirty="0" err="1" smtClean="0"/>
              <a:t>цієї</a:t>
            </a:r>
            <a:r>
              <a:rPr lang="ru-RU" sz="2400" dirty="0" smtClean="0"/>
              <a:t> марки </a:t>
            </a:r>
            <a:r>
              <a:rPr lang="ru-RU" sz="2400" dirty="0" err="1" smtClean="0"/>
              <a:t>складається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історій</a:t>
            </a:r>
            <a:r>
              <a:rPr lang="ru-RU" sz="2400" dirty="0" smtClean="0"/>
              <a:t> </a:t>
            </a:r>
            <a:r>
              <a:rPr lang="ru-RU" sz="2400" dirty="0" err="1" smtClean="0"/>
              <a:t>двох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відомих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автомобільних</a:t>
            </a:r>
            <a:r>
              <a:rPr lang="ru-RU" sz="2400" dirty="0" smtClean="0"/>
              <a:t> марок — </a:t>
            </a:r>
            <a:r>
              <a:rPr lang="ru-RU" sz="2400" dirty="0" err="1" smtClean="0"/>
              <a:t>Mercedes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Benz</a:t>
            </a:r>
            <a:r>
              <a:rPr lang="ru-RU" sz="2400" dirty="0" smtClean="0"/>
              <a:t>. </a:t>
            </a:r>
            <a:r>
              <a:rPr lang="ru-RU" sz="2400" dirty="0" err="1" smtClean="0"/>
              <a:t>Обидві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компанії</a:t>
            </a:r>
            <a:r>
              <a:rPr lang="ru-RU" sz="2400" dirty="0" smtClean="0"/>
              <a:t> </a:t>
            </a:r>
            <a:r>
              <a:rPr lang="ru-RU" sz="2400" dirty="0" err="1" smtClean="0"/>
              <a:t>цілком</a:t>
            </a:r>
            <a:r>
              <a:rPr lang="ru-RU" sz="2400" dirty="0" smtClean="0"/>
              <a:t> </a:t>
            </a:r>
            <a:r>
              <a:rPr lang="ru-RU" sz="2400" dirty="0" err="1" smtClean="0"/>
              <a:t>успішно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розвивалися</a:t>
            </a:r>
            <a:r>
              <a:rPr lang="ru-RU" sz="2400" dirty="0" smtClean="0"/>
              <a:t> </a:t>
            </a:r>
            <a:r>
              <a:rPr lang="ru-RU" sz="2400" dirty="0" err="1" smtClean="0"/>
              <a:t>самостійно</a:t>
            </a:r>
            <a:r>
              <a:rPr lang="ru-RU" sz="2400" dirty="0" smtClean="0"/>
              <a:t>, </a:t>
            </a:r>
            <a:r>
              <a:rPr lang="ru-RU" sz="2400" dirty="0" err="1" smtClean="0"/>
              <a:t>але</a:t>
            </a:r>
            <a:r>
              <a:rPr lang="ru-RU" sz="2400" dirty="0" smtClean="0"/>
              <a:t> </a:t>
            </a:r>
            <a:r>
              <a:rPr lang="ru-RU" sz="2400" u="sng" dirty="0" smtClean="0">
                <a:hlinkClick r:id="rId4" tooltip="1926"/>
              </a:rPr>
              <a:t>1926</a:t>
            </a:r>
            <a:r>
              <a:rPr lang="ru-RU" sz="2400" dirty="0" smtClean="0"/>
              <a:t> року </a:t>
            </a:r>
            <a:r>
              <a:rPr lang="ru-RU" sz="2400" dirty="0" err="1" smtClean="0"/>
              <a:t>злилися</a:t>
            </a:r>
            <a:r>
              <a:rPr lang="ru-RU" sz="2400" dirty="0" smtClean="0"/>
              <a:t> в </a:t>
            </a:r>
            <a:r>
              <a:rPr lang="ru-RU" sz="2400" dirty="0" err="1" smtClean="0"/>
              <a:t>новий</a:t>
            </a:r>
            <a:r>
              <a:rPr lang="ru-RU" sz="2400" dirty="0" smtClean="0"/>
              <a:t> концерн «</a:t>
            </a:r>
            <a:r>
              <a:rPr lang="ru-RU" sz="2400" dirty="0" err="1" smtClean="0"/>
              <a:t>Даймлер-Бенц</a:t>
            </a:r>
            <a:r>
              <a:rPr lang="ru-RU" sz="2400" dirty="0" smtClean="0"/>
              <a:t>».</a:t>
            </a:r>
          </a:p>
          <a:p>
            <a:pPr algn="ctr"/>
            <a:endParaRPr lang="uk-UA" sz="2400" dirty="0" smtClean="0"/>
          </a:p>
          <a:p>
            <a:pPr algn="ctr"/>
            <a:r>
              <a:rPr lang="uk-UA" sz="2400" dirty="0" err="1" smtClean="0"/>
              <a:t>“Батьки”</a:t>
            </a:r>
            <a:r>
              <a:rPr lang="uk-UA" sz="2400" dirty="0" smtClean="0"/>
              <a:t> концерну</a:t>
            </a:r>
          </a:p>
          <a:p>
            <a:pPr algn="ctr"/>
            <a:r>
              <a:rPr lang="uk-UA" sz="2400" dirty="0" err="1" smtClean="0"/>
              <a:t>Готліб</a:t>
            </a:r>
            <a:r>
              <a:rPr lang="uk-UA" sz="2400" dirty="0" smtClean="0"/>
              <a:t> </a:t>
            </a:r>
            <a:r>
              <a:rPr lang="uk-UA" sz="2400" dirty="0" err="1" smtClean="0"/>
              <a:t>Даймлер</a:t>
            </a:r>
            <a:r>
              <a:rPr lang="uk-UA" sz="2400" dirty="0" smtClean="0"/>
              <a:t>      Карл </a:t>
            </a:r>
            <a:r>
              <a:rPr lang="uk-UA" sz="2400" dirty="0" err="1" smtClean="0"/>
              <a:t>Бенц</a:t>
            </a:r>
            <a:r>
              <a:rPr lang="uk-UA" sz="2400" dirty="0" smtClean="0"/>
              <a:t>      Вільгельм </a:t>
            </a:r>
            <a:r>
              <a:rPr lang="uk-UA" sz="2400" dirty="0" err="1" smtClean="0"/>
              <a:t>Майбах</a:t>
            </a:r>
            <a:endParaRPr lang="ru-RU" sz="2400" dirty="0" smtClean="0"/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://upload.wikimedia.org/wikipedia/commons/thumb/e/ee/Gottliebdaimler1.jpg/213px-Gottliebdaimler1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38600"/>
            <a:ext cx="2028825" cy="2558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Wilhelm-maybach-1900.jp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2265040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arl-Benz coloriert.jpg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05064"/>
            <a:ext cx="2088232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hlinkClick r:id="rId4" tooltip="1886"/>
              </a:rPr>
              <a:t>1886</a:t>
            </a:r>
            <a:r>
              <a:rPr lang="ru-RU" sz="2400" dirty="0" smtClean="0"/>
              <a:t> року </a:t>
            </a:r>
            <a:r>
              <a:rPr lang="ru-RU" sz="2400" dirty="0" err="1" smtClean="0"/>
              <a:t>створений</a:t>
            </a:r>
            <a:r>
              <a:rPr lang="ru-RU" sz="2400" dirty="0" smtClean="0"/>
              <a:t> </a:t>
            </a:r>
            <a:r>
              <a:rPr lang="ru-RU" sz="2400" dirty="0" err="1" smtClean="0"/>
              <a:t>триколісний</a:t>
            </a:r>
            <a:r>
              <a:rPr lang="ru-RU" sz="2400" dirty="0" smtClean="0"/>
              <a:t> </a:t>
            </a:r>
            <a:r>
              <a:rPr lang="ru-RU" sz="2400" dirty="0" err="1" smtClean="0"/>
              <a:t>самохідний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візок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 </a:t>
            </a:r>
            <a:r>
              <a:rPr lang="ru-RU" sz="2400" dirty="0" err="1" smtClean="0">
                <a:hlinkClick r:id="rId5" tooltip="Бензиновий двигун"/>
              </a:rPr>
              <a:t>бензиновим</a:t>
            </a:r>
            <a:r>
              <a:rPr lang="ru-RU" sz="2400" dirty="0" smtClean="0">
                <a:hlinkClick r:id="rId5" tooltip="Бензиновий двигун"/>
              </a:rPr>
              <a:t> </a:t>
            </a:r>
            <a:r>
              <a:rPr lang="ru-RU" sz="2400" dirty="0" err="1" smtClean="0">
                <a:hlinkClick r:id="rId5" tooltip="Бензиновий двигун"/>
              </a:rPr>
              <a:t>двигуном</a:t>
            </a:r>
            <a:r>
              <a:rPr lang="ru-RU" sz="2400" dirty="0" smtClean="0"/>
              <a:t>. </a:t>
            </a:r>
            <a:r>
              <a:rPr lang="ru-RU" sz="2400" dirty="0" err="1" smtClean="0"/>
              <a:t>Цього</a:t>
            </a:r>
            <a:r>
              <a:rPr lang="ru-RU" sz="2400" dirty="0" smtClean="0"/>
              <a:t> ж року </a:t>
            </a:r>
            <a:r>
              <a:rPr lang="ru-RU" sz="2400" dirty="0" err="1" smtClean="0"/>
              <a:t>її</a:t>
            </a:r>
            <a:r>
              <a:rPr lang="ru-RU" sz="2400" dirty="0" smtClean="0"/>
              <a:t> </a:t>
            </a:r>
            <a:r>
              <a:rPr lang="ru-RU" sz="2400" dirty="0" err="1" smtClean="0"/>
              <a:t>творець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6" tooltip="Карл Бенц"/>
              </a:rPr>
              <a:t>Карл </a:t>
            </a:r>
            <a:r>
              <a:rPr lang="ru-RU" sz="2400" dirty="0" err="1" smtClean="0">
                <a:hlinkClick r:id="rId6" tooltip="Карл Бенц"/>
              </a:rPr>
              <a:t>Бенц</a:t>
            </a:r>
            <a:r>
              <a:rPr lang="ru-RU" sz="2400" dirty="0" smtClean="0"/>
              <a:t> </a:t>
            </a:r>
            <a:r>
              <a:rPr lang="ru-RU" sz="2400" dirty="0" err="1" smtClean="0"/>
              <a:t>отримав</a:t>
            </a:r>
            <a:r>
              <a:rPr lang="ru-RU" sz="2400" dirty="0" smtClean="0"/>
              <a:t> </a:t>
            </a:r>
            <a:r>
              <a:rPr lang="ru-RU" sz="2400" dirty="0" smtClean="0">
                <a:hlinkClick r:id="rId7" tooltip="Патент"/>
              </a:rPr>
              <a:t>патент</a:t>
            </a:r>
            <a:r>
              <a:rPr lang="ru-RU" sz="2400" dirty="0" smtClean="0"/>
              <a:t> на </a:t>
            </a:r>
            <a:r>
              <a:rPr lang="ru-RU" sz="2400" dirty="0" err="1" smtClean="0"/>
              <a:t>винахід</a:t>
            </a:r>
            <a:r>
              <a:rPr lang="ru-RU" sz="2400" dirty="0" smtClean="0"/>
              <a:t>. Перший у </a:t>
            </a:r>
            <a:r>
              <a:rPr lang="ru-RU" sz="2400" dirty="0" err="1" smtClean="0"/>
              <a:t>світі</a:t>
            </a:r>
            <a:r>
              <a:rPr lang="ru-RU" sz="2400" dirty="0" smtClean="0"/>
              <a:t> </a:t>
            </a:r>
            <a:r>
              <a:rPr lang="ru-RU" sz="2400" dirty="0" err="1" smtClean="0"/>
              <a:t>триколісний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автомобіль</a:t>
            </a:r>
            <a:r>
              <a:rPr lang="ru-RU" sz="2400" dirty="0" smtClean="0"/>
              <a:t> </a:t>
            </a:r>
            <a:r>
              <a:rPr lang="ru-RU" sz="2400" dirty="0" err="1" smtClean="0"/>
              <a:t>готовий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запущений</a:t>
            </a:r>
            <a:r>
              <a:rPr lang="ru-RU" sz="2400" dirty="0" smtClean="0"/>
              <a:t> </a:t>
            </a:r>
            <a:r>
              <a:rPr lang="ru-RU" sz="2400" dirty="0" err="1" smtClean="0"/>
              <a:t>у</a:t>
            </a:r>
            <a:r>
              <a:rPr lang="ru-RU" sz="2400" dirty="0" smtClean="0"/>
              <a:t> </a:t>
            </a:r>
            <a:r>
              <a:rPr lang="ru-RU" sz="2400" dirty="0" err="1" smtClean="0"/>
              <a:t>серійне</a:t>
            </a:r>
            <a:r>
              <a:rPr lang="ru-RU" sz="2400" dirty="0" smtClean="0"/>
              <a:t> </a:t>
            </a:r>
            <a:r>
              <a:rPr lang="ru-RU" sz="2400" dirty="0" err="1" smtClean="0"/>
              <a:t>виробництво</a:t>
            </a:r>
            <a:r>
              <a:rPr lang="ru-RU" sz="2400" dirty="0" smtClean="0"/>
              <a:t>.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bm.img.com.ua/berlin/storage/600x500/0/09/1aa2672086351015ca15bc6479f10090.jpg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67708"/>
            <a:ext cx="3419475" cy="2890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Після злиття компаній у 1926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році-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концерн почав випускати нові автомобілі на чолі з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Готлібом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Даймлером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, Карлом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Бенцом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, Вільгельмом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Майбахом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Фердинандом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Порше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626" name="Группа 69"/>
          <p:cNvGrpSpPr>
            <a:grpSpLocks/>
          </p:cNvGrpSpPr>
          <p:nvPr/>
        </p:nvGrpSpPr>
        <p:grpSpPr bwMode="auto">
          <a:xfrm>
            <a:off x="611560" y="3645024"/>
            <a:ext cx="8136905" cy="2678683"/>
            <a:chOff x="0" y="0"/>
            <a:chExt cx="9250680" cy="2575560"/>
          </a:xfrm>
        </p:grpSpPr>
        <p:pic>
          <p:nvPicPr>
            <p:cNvPr id="8" name="Рисунок 8" descr="1951 MB W186 300 cabriolet.jpg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834640" cy="2575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" name="Рисунок 11" descr="300Sc.JPG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85160" y="0"/>
              <a:ext cx="2895600" cy="2575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Рисунок 10" descr="Mercedes-Benz 300S Roadster 1953.jpg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385560" y="45720"/>
              <a:ext cx="2865120" cy="2499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Після Другої світової війни компанія більше фізично не існувала. Першим після воєнним автомобілем став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W-136.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Але основу для розширення склали моделі “170” та “220”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650" name="Группа 22"/>
          <p:cNvGrpSpPr>
            <a:grpSpLocks/>
          </p:cNvGrpSpPr>
          <p:nvPr/>
        </p:nvGrpSpPr>
        <p:grpSpPr bwMode="auto">
          <a:xfrm>
            <a:off x="755576" y="3501008"/>
            <a:ext cx="7816477" cy="3019549"/>
            <a:chOff x="0" y="0"/>
            <a:chExt cx="9250680" cy="1584960"/>
          </a:xfrm>
        </p:grpSpPr>
        <p:pic>
          <p:nvPicPr>
            <p:cNvPr id="19" name="Рисунок 19" descr="1955 Mercedes-Benz 300SL Gullwing Coupe 34 right.jpg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22320" y="0"/>
              <a:ext cx="2606040" cy="1584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Рисунок 20" descr="EM Mercedes 5694.jpg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152400"/>
              <a:ext cx="2697480" cy="128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Рисунок 21" descr="Mercedes-Benz 300 SL Roadster vr.jpg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751320" y="182880"/>
              <a:ext cx="249936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З початку 1950-х років почався випуск нових седанів, кабріолетів, понтонів, плавників та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родстерів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674" name="Группа 34"/>
          <p:cNvGrpSpPr>
            <a:grpSpLocks/>
          </p:cNvGrpSpPr>
          <p:nvPr/>
        </p:nvGrpSpPr>
        <p:grpSpPr bwMode="auto">
          <a:xfrm>
            <a:off x="395536" y="3501008"/>
            <a:ext cx="8244408" cy="2971800"/>
            <a:chOff x="0" y="0"/>
            <a:chExt cx="9250680" cy="1356360"/>
          </a:xfrm>
        </p:grpSpPr>
        <p:pic>
          <p:nvPicPr>
            <p:cNvPr id="29" name="Рисунок 29" descr="EM Mercedes 5849.jpg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07080" y="45720"/>
              <a:ext cx="2651760" cy="128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Рисунок 30" descr="Mercedes-Benz 600 Pullmann Landaulet Papst Paul VI.JPG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45720"/>
              <a:ext cx="2651760" cy="128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Рисунок 31" descr="Mercedes Benz 280S Front.jpg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598920" y="0"/>
              <a:ext cx="2651760" cy="1356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Серед класів найбільше популярності набирають класи Е, С та інші.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698" name="Группа 47"/>
          <p:cNvGrpSpPr>
            <a:grpSpLocks/>
          </p:cNvGrpSpPr>
          <p:nvPr/>
        </p:nvGrpSpPr>
        <p:grpSpPr bwMode="auto">
          <a:xfrm>
            <a:off x="395536" y="2852936"/>
            <a:ext cx="8428037" cy="3666802"/>
            <a:chOff x="0" y="0"/>
            <a:chExt cx="9265920" cy="1600200"/>
          </a:xfrm>
        </p:grpSpPr>
        <p:pic>
          <p:nvPicPr>
            <p:cNvPr id="44" name="Рисунок 44" descr="Mercedes SLK200K Facelift front.JPG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59080"/>
              <a:ext cx="2941320" cy="111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" name="Рисунок 45" descr="Mercedes W168 front 20071109.jpg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69920" y="0"/>
              <a:ext cx="2926080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Рисунок 46" descr="97-01 Mercedes-Benz ML320.jpg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324600" y="152400"/>
              <a:ext cx="2941320" cy="1310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ercedes-Benz logo svg.png">
            <a:hlinkClick r:id="rId2"/>
          </p:cNvPr>
          <p:cNvPicPr/>
          <p:nvPr/>
        </p:nvPicPr>
        <p:blipFill>
          <a:blip r:embed="rId3" cstate="print"/>
          <a:srcRect l="24783" r="23478" b="25904"/>
          <a:stretch>
            <a:fillRect/>
          </a:stretch>
        </p:blipFill>
        <p:spPr bwMode="auto">
          <a:xfrm>
            <a:off x="0" y="0"/>
            <a:ext cx="169168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7048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Головний девіз компанії – “ найкраще, або нічого ”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60648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edes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-Benz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323528" y="2924944"/>
            <a:ext cx="8562677" cy="3398837"/>
            <a:chOff x="1128" y="4152"/>
            <a:chExt cx="14568" cy="5352"/>
          </a:xfrm>
        </p:grpSpPr>
        <p:pic>
          <p:nvPicPr>
            <p:cNvPr id="30723" name="Рисунок 48" descr="Mercedes SL 55 AMG Budapest 2005 076.jp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28" y="4296"/>
              <a:ext cx="4573" cy="5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4" name="Рисунок 49" descr="Mercedes SL II.Facelift front.jp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20" y="4296"/>
              <a:ext cx="4584" cy="5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5" name="Рисунок 50" descr="Silver SL 65 AMG BS open fr.jp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112" y="4152"/>
              <a:ext cx="4584" cy="5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</TotalTime>
  <Words>220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7</cp:revision>
  <dcterms:modified xsi:type="dcterms:W3CDTF">2018-11-22T09:13:39Z</dcterms:modified>
</cp:coreProperties>
</file>