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Default Extension="mp4" ContentType="video/unknown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7" r:id="rId4"/>
    <p:sldId id="270" r:id="rId5"/>
    <p:sldId id="258" r:id="rId6"/>
    <p:sldId id="268" r:id="rId7"/>
    <p:sldId id="269" r:id="rId8"/>
    <p:sldId id="261" r:id="rId9"/>
    <p:sldId id="265" r:id="rId10"/>
    <p:sldId id="262" r:id="rId11"/>
    <p:sldId id="263" r:id="rId12"/>
    <p:sldId id="266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CCCC"/>
    <a:srgbClr val="FF99CC"/>
    <a:srgbClr val="0000CC"/>
    <a:srgbClr val="00FF99"/>
    <a:srgbClr val="00CC00"/>
    <a:srgbClr val="990000"/>
    <a:srgbClr val="FFFF00"/>
    <a:srgbClr val="66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>
        <p:scale>
          <a:sx n="72" d="100"/>
          <a:sy n="72" d="100"/>
        </p:scale>
        <p:origin x="-133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hyperlink" Target="http://kosmo.ua/ua/mothercard/" TargetMode="External"/><Relationship Id="rId1" Type="http://schemas.openxmlformats.org/officeDocument/2006/relationships/hyperlink" Target="http://kosmo.ua/ua/cosmoclub/" TargetMode="External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hyperlink" Target="http://kosmo.ua/ua/mothercard/" TargetMode="External"/><Relationship Id="rId1" Type="http://schemas.openxmlformats.org/officeDocument/2006/relationships/hyperlink" Target="http://kosmo.ua/ua/cosmoclub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4ECD7A-4C9F-4F40-BEEE-D7DACAC09999}" type="doc">
      <dgm:prSet loTypeId="urn:microsoft.com/office/officeart/2005/8/layout/list1" loCatId="list" qsTypeId="urn:microsoft.com/office/officeart/2005/8/quickstyle/3d1" qsCatId="3D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C20661F6-E12F-40A9-8A7D-4F4D61F4D234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ctr"/>
          <a:r>
            <a:rPr lang="ru-RU" altLang="ru-RU" sz="1600" b="0" i="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0б'єдну</a:t>
          </a:r>
          <a:r>
            <a:rPr lang="uk-UA" altLang="ru-RU" sz="1600" b="0" i="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є</a:t>
          </a:r>
          <a:r>
            <a:rPr lang="ru-RU" altLang="ru-RU" sz="1600" b="0" i="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в </a:t>
          </a:r>
          <a:r>
            <a:rPr lang="ru-RU" altLang="ru-RU" sz="1600" b="0" i="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собі</a:t>
          </a:r>
          <a:r>
            <a:rPr lang="ru-RU" altLang="ru-RU" sz="1600" b="0" i="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600" b="0" i="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товари</a:t>
          </a:r>
          <a:r>
            <a:rPr lang="ru-RU" altLang="ru-RU" sz="1600" b="0" i="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для </a:t>
          </a:r>
          <a:r>
            <a:rPr lang="ru-RU" altLang="ru-RU" sz="1600" b="0" i="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підкреслення</a:t>
          </a:r>
          <a:r>
            <a:rPr lang="ru-RU" altLang="ru-RU" sz="1600" b="0" i="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600" b="0" i="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жіночої</a:t>
          </a:r>
          <a:r>
            <a:rPr lang="ru-RU" altLang="ru-RU" sz="1600" b="0" i="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600" b="0" i="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краси</a:t>
          </a:r>
          <a:r>
            <a:rPr lang="ru-RU" altLang="ru-RU" sz="1600" b="0" i="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600" b="0" i="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манікюрні</a:t>
          </a:r>
          <a:r>
            <a:rPr lang="ru-RU" altLang="ru-RU" sz="1600" b="0" i="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лаки, </a:t>
          </a:r>
          <a:r>
            <a:rPr lang="ru-RU" altLang="ru-RU" sz="1600" b="0" i="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аксесуари</a:t>
          </a:r>
          <a:r>
            <a:rPr lang="ru-RU" altLang="ru-RU" sz="1600" b="0" i="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altLang="ru-RU" sz="1600" b="0" i="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прикраси</a:t>
          </a:r>
          <a:r>
            <a:rPr lang="ru-RU" altLang="ru-RU" sz="1600" b="0" i="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altLang="ru-RU" sz="1600" b="0" i="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засоби</a:t>
          </a:r>
          <a:r>
            <a:rPr lang="ru-RU" altLang="ru-RU" sz="1600" b="0" i="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по догляду за </a:t>
          </a:r>
          <a:r>
            <a:rPr lang="ru-RU" altLang="ru-RU" sz="1600" b="0" i="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обличчям</a:t>
          </a:r>
          <a:r>
            <a:rPr lang="ru-RU" altLang="ru-RU" sz="1600" b="0" i="0" dirty="0" smtClean="0">
              <a:solidFill>
                <a:schemeClr val="accent4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b="0" i="0" dirty="0">
            <a:solidFill>
              <a:schemeClr val="accent4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98F374-B2D5-4AE4-9D39-B1C6FFCA6BF1}" type="parTrans" cxnId="{45B486FC-10D5-488D-ADC8-133CC75AA464}">
      <dgm:prSet/>
      <dgm:spPr/>
      <dgm:t>
        <a:bodyPr/>
        <a:lstStyle/>
        <a:p>
          <a:endParaRPr lang="ru-RU" sz="1600" b="0" i="0">
            <a:solidFill>
              <a:schemeClr val="accent4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BF8B56-D1E8-4DFB-83C2-C736A19A14D1}" type="sibTrans" cxnId="{45B486FC-10D5-488D-ADC8-133CC75AA464}">
      <dgm:prSet/>
      <dgm:spPr/>
      <dgm:t>
        <a:bodyPr/>
        <a:lstStyle/>
        <a:p>
          <a:endParaRPr lang="ru-RU" sz="1600" b="0" i="0">
            <a:solidFill>
              <a:schemeClr val="accent4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777488-6F6C-418B-8A65-4A19359459D4}" type="pres">
      <dgm:prSet presAssocID="{1E4ECD7A-4C9F-4F40-BEEE-D7DACAC0999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A5936A-B7CF-4158-83E9-7E457076F37C}" type="pres">
      <dgm:prSet presAssocID="{C20661F6-E12F-40A9-8A7D-4F4D61F4D234}" presName="parentLin" presStyleCnt="0"/>
      <dgm:spPr/>
    </dgm:pt>
    <dgm:pt modelId="{18B1AA74-5DDD-469E-AB73-43F42180FC02}" type="pres">
      <dgm:prSet presAssocID="{C20661F6-E12F-40A9-8A7D-4F4D61F4D234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85F6BF78-27E6-4EB0-A11E-077B9B3AE98F}" type="pres">
      <dgm:prSet presAssocID="{C20661F6-E12F-40A9-8A7D-4F4D61F4D234}" presName="parentText" presStyleLbl="node1" presStyleIdx="0" presStyleCnt="1" custScaleX="104837" custScaleY="199837" custLinFactNeighborX="-27138" custLinFactNeighborY="1213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0F2A8E-E3B0-439B-B5BF-46A985009DFF}" type="pres">
      <dgm:prSet presAssocID="{C20661F6-E12F-40A9-8A7D-4F4D61F4D234}" presName="negativeSpace" presStyleCnt="0"/>
      <dgm:spPr/>
    </dgm:pt>
    <dgm:pt modelId="{5FDA18E0-593F-412C-BC03-40D209C26457}" type="pres">
      <dgm:prSet presAssocID="{C20661F6-E12F-40A9-8A7D-4F4D61F4D234}" presName="childText" presStyleLbl="conFgAcc1" presStyleIdx="0" presStyleCnt="1" custFlipVert="1" custScaleX="42929" custScaleY="71706" custLinFactNeighborX="4391" custLinFactNeighborY="45349">
        <dgm:presLayoutVars>
          <dgm:bulletEnabled val="1"/>
        </dgm:presLayoutVars>
      </dgm:prSet>
      <dgm:spPr/>
    </dgm:pt>
  </dgm:ptLst>
  <dgm:cxnLst>
    <dgm:cxn modelId="{432D74D4-335F-452A-A158-AAC8E68F8E0C}" type="presOf" srcId="{C20661F6-E12F-40A9-8A7D-4F4D61F4D234}" destId="{18B1AA74-5DDD-469E-AB73-43F42180FC02}" srcOrd="0" destOrd="0" presId="urn:microsoft.com/office/officeart/2005/8/layout/list1"/>
    <dgm:cxn modelId="{3B600128-05D3-4C47-B320-44248073DDE9}" type="presOf" srcId="{1E4ECD7A-4C9F-4F40-BEEE-D7DACAC09999}" destId="{64777488-6F6C-418B-8A65-4A19359459D4}" srcOrd="0" destOrd="0" presId="urn:microsoft.com/office/officeart/2005/8/layout/list1"/>
    <dgm:cxn modelId="{3C7CB37D-A972-4555-AC50-644F9576E13E}" type="presOf" srcId="{C20661F6-E12F-40A9-8A7D-4F4D61F4D234}" destId="{85F6BF78-27E6-4EB0-A11E-077B9B3AE98F}" srcOrd="1" destOrd="0" presId="urn:microsoft.com/office/officeart/2005/8/layout/list1"/>
    <dgm:cxn modelId="{45B486FC-10D5-488D-ADC8-133CC75AA464}" srcId="{1E4ECD7A-4C9F-4F40-BEEE-D7DACAC09999}" destId="{C20661F6-E12F-40A9-8A7D-4F4D61F4D234}" srcOrd="0" destOrd="0" parTransId="{2698F374-B2D5-4AE4-9D39-B1C6FFCA6BF1}" sibTransId="{A6BF8B56-D1E8-4DFB-83C2-C736A19A14D1}"/>
    <dgm:cxn modelId="{7011272A-C6E3-4C40-9C3D-86E089F3A36A}" type="presParOf" srcId="{64777488-6F6C-418B-8A65-4A19359459D4}" destId="{06A5936A-B7CF-4158-83E9-7E457076F37C}" srcOrd="0" destOrd="0" presId="urn:microsoft.com/office/officeart/2005/8/layout/list1"/>
    <dgm:cxn modelId="{9A861C8B-BFE9-47AE-BDF0-AC14B6460AFF}" type="presParOf" srcId="{06A5936A-B7CF-4158-83E9-7E457076F37C}" destId="{18B1AA74-5DDD-469E-AB73-43F42180FC02}" srcOrd="0" destOrd="0" presId="urn:microsoft.com/office/officeart/2005/8/layout/list1"/>
    <dgm:cxn modelId="{4D6C9B46-A2D8-4C12-BB53-3715832BB6A5}" type="presParOf" srcId="{06A5936A-B7CF-4158-83E9-7E457076F37C}" destId="{85F6BF78-27E6-4EB0-A11E-077B9B3AE98F}" srcOrd="1" destOrd="0" presId="urn:microsoft.com/office/officeart/2005/8/layout/list1"/>
    <dgm:cxn modelId="{2EB848BA-7595-4BB4-A91D-6D3B87939EE8}" type="presParOf" srcId="{64777488-6F6C-418B-8A65-4A19359459D4}" destId="{8F0F2A8E-E3B0-439B-B5BF-46A985009DFF}" srcOrd="1" destOrd="0" presId="urn:microsoft.com/office/officeart/2005/8/layout/list1"/>
    <dgm:cxn modelId="{EDDB98F6-4238-4A17-B9F0-BD14E038C682}" type="presParOf" srcId="{64777488-6F6C-418B-8A65-4A19359459D4}" destId="{5FDA18E0-593F-412C-BC03-40D209C2645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E8AE4B-721D-4258-ADFB-1BC38CEBFCB8}" type="doc">
      <dgm:prSet loTypeId="urn:microsoft.com/office/officeart/2008/layout/VerticalAccentList" loCatId="list" qsTypeId="urn:microsoft.com/office/officeart/2005/8/quickstyle/3d1" qsCatId="3D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575DD68C-C139-45D9-9819-0F38ED8F549D}">
      <dgm:prSet phldrT="[Текст]" custT="1"/>
      <dgm:spPr>
        <a:solidFill>
          <a:schemeClr val="accent1">
            <a:lumMod val="90000"/>
          </a:schemeClr>
        </a:solidFill>
      </dgm:spPr>
      <dgm:t>
        <a:bodyPr/>
        <a:lstStyle/>
        <a:p>
          <a:pPr algn="ctr"/>
          <a:r>
            <a:rPr lang="ru-RU" sz="1600" b="0" dirty="0" err="1" smtClean="0"/>
            <a:t>Серія</a:t>
          </a:r>
          <a:r>
            <a:rPr lang="ru-RU" sz="1600" b="0" dirty="0" smtClean="0"/>
            <a:t> </a:t>
          </a:r>
          <a:r>
            <a:rPr lang="ru-RU" sz="1600" b="0" dirty="0" err="1" smtClean="0"/>
            <a:t>засобів</a:t>
          </a:r>
          <a:r>
            <a:rPr lang="ru-RU" sz="1600" b="0" dirty="0" smtClean="0"/>
            <a:t> по догляду за</a:t>
          </a:r>
          <a:r>
            <a:rPr lang="ru-RU" sz="1600" b="0" i="1" dirty="0" smtClean="0"/>
            <a:t> </a:t>
          </a:r>
          <a:r>
            <a:rPr lang="ru-RU" sz="1600" b="0" i="0" dirty="0" err="1" smtClean="0"/>
            <a:t>тілом</a:t>
          </a:r>
          <a:r>
            <a:rPr lang="ru-RU" sz="1600" b="0" dirty="0" smtClean="0"/>
            <a:t> </a:t>
          </a:r>
          <a:r>
            <a:rPr lang="en-US" sz="1600" b="0" dirty="0" smtClean="0"/>
            <a:t>Mari </a:t>
          </a:r>
          <a:r>
            <a:rPr lang="uk-UA" sz="1600" b="0" dirty="0" smtClean="0"/>
            <a:t>е </a:t>
          </a:r>
          <a:r>
            <a:rPr lang="en-US" sz="1600" b="0" dirty="0" err="1" smtClean="0"/>
            <a:t>Monti</a:t>
          </a:r>
          <a:r>
            <a:rPr lang="en-US" sz="1600" b="0" dirty="0" smtClean="0"/>
            <a:t> </a:t>
          </a:r>
          <a:r>
            <a:rPr lang="ru-RU" sz="1600" b="0" dirty="0" err="1" smtClean="0"/>
            <a:t>може</a:t>
          </a:r>
          <a:r>
            <a:rPr lang="ru-RU" sz="1600" b="0" dirty="0" smtClean="0"/>
            <a:t> </a:t>
          </a:r>
          <a:r>
            <a:rPr lang="ru-RU" sz="1600" b="0" dirty="0" err="1" smtClean="0"/>
            <a:t>перетворити</a:t>
          </a:r>
          <a:r>
            <a:rPr lang="ru-RU" sz="1600" b="0" dirty="0" smtClean="0"/>
            <a:t> </a:t>
          </a:r>
          <a:r>
            <a:rPr lang="ru-RU" sz="1600" b="0" dirty="0" err="1" smtClean="0"/>
            <a:t>Ваші</a:t>
          </a:r>
          <a:r>
            <a:rPr lang="ru-RU" sz="1600" b="0" dirty="0" smtClean="0"/>
            <a:t> </a:t>
          </a:r>
          <a:r>
            <a:rPr lang="ru-RU" sz="1600" b="0" dirty="0" err="1" smtClean="0"/>
            <a:t>щоденні</a:t>
          </a:r>
          <a:r>
            <a:rPr lang="ru-RU" sz="1600" b="0" dirty="0" smtClean="0"/>
            <a:t> </a:t>
          </a:r>
          <a:r>
            <a:rPr lang="ru-RU" sz="1600" b="0" dirty="0" err="1" smtClean="0"/>
            <a:t>процедури</a:t>
          </a:r>
          <a:r>
            <a:rPr lang="ru-RU" sz="1600" b="0" dirty="0" smtClean="0"/>
            <a:t> по догляду за </a:t>
          </a:r>
          <a:r>
            <a:rPr lang="ru-RU" sz="1600" b="0" dirty="0" err="1" smtClean="0"/>
            <a:t>тілом</a:t>
          </a:r>
          <a:r>
            <a:rPr lang="ru-RU" sz="1600" b="0" dirty="0" smtClean="0"/>
            <a:t> на </a:t>
          </a:r>
          <a:r>
            <a:rPr lang="ru-RU" sz="1600" b="0" dirty="0" err="1" smtClean="0"/>
            <a:t>неймовірну</a:t>
          </a:r>
          <a:r>
            <a:rPr lang="ru-RU" sz="1600" b="0" dirty="0" smtClean="0"/>
            <a:t> </a:t>
          </a:r>
          <a:r>
            <a:rPr lang="ru-RU" sz="1600" b="0" dirty="0" err="1" smtClean="0"/>
            <a:t>насолоду</a:t>
          </a:r>
          <a:r>
            <a:rPr lang="ru-RU" altLang="ru-RU" sz="1600" b="0" dirty="0" smtClean="0"/>
            <a:t> .</a:t>
          </a:r>
          <a:endParaRPr lang="ru-RU" sz="1600" b="0" dirty="0"/>
        </a:p>
      </dgm:t>
    </dgm:pt>
    <dgm:pt modelId="{808CB74D-D7F5-495D-AF1D-1C0A647478A2}" type="parTrans" cxnId="{CD8277BD-EAF1-4D5F-B122-92366EC6B2C6}">
      <dgm:prSet/>
      <dgm:spPr/>
      <dgm:t>
        <a:bodyPr/>
        <a:lstStyle/>
        <a:p>
          <a:endParaRPr lang="ru-RU" sz="2000" b="0"/>
        </a:p>
      </dgm:t>
    </dgm:pt>
    <dgm:pt modelId="{BC2BA08A-356B-4E19-A4CD-3B1C2D8B7C00}" type="sibTrans" cxnId="{CD8277BD-EAF1-4D5F-B122-92366EC6B2C6}">
      <dgm:prSet/>
      <dgm:spPr/>
      <dgm:t>
        <a:bodyPr/>
        <a:lstStyle/>
        <a:p>
          <a:endParaRPr lang="ru-RU" sz="2000" b="0"/>
        </a:p>
      </dgm:t>
    </dgm:pt>
    <dgm:pt modelId="{046920E5-AA38-41DE-A682-E748B538762E}">
      <dgm:prSet phldrT="[Текст]" phldr="1" custT="1"/>
      <dgm:spPr/>
      <dgm:t>
        <a:bodyPr/>
        <a:lstStyle/>
        <a:p>
          <a:endParaRPr lang="ru-RU" sz="200" b="0" dirty="0"/>
        </a:p>
      </dgm:t>
    </dgm:pt>
    <dgm:pt modelId="{FE3EE3AB-5946-4165-8FC7-61FBE067D06C}" type="sibTrans" cxnId="{0651608E-F0C3-404A-BDB2-9CE95CA9EECD}">
      <dgm:prSet/>
      <dgm:spPr/>
      <dgm:t>
        <a:bodyPr/>
        <a:lstStyle/>
        <a:p>
          <a:endParaRPr lang="ru-RU" sz="2000" b="0"/>
        </a:p>
      </dgm:t>
    </dgm:pt>
    <dgm:pt modelId="{758B68D8-7677-483D-967C-5CB33ACF6125}" type="parTrans" cxnId="{0651608E-F0C3-404A-BDB2-9CE95CA9EECD}">
      <dgm:prSet/>
      <dgm:spPr/>
      <dgm:t>
        <a:bodyPr/>
        <a:lstStyle/>
        <a:p>
          <a:endParaRPr lang="ru-RU" sz="2000" b="0"/>
        </a:p>
      </dgm:t>
    </dgm:pt>
    <dgm:pt modelId="{9F8E08A9-C10D-41E4-867C-5566A7C29DF8}" type="pres">
      <dgm:prSet presAssocID="{33E8AE4B-721D-4258-ADFB-1BC38CEBFCB8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DAA8EB8E-D82B-4ABA-8A30-58FA343CA221}" type="pres">
      <dgm:prSet presAssocID="{046920E5-AA38-41DE-A682-E748B538762E}" presName="parenttextcomposite" presStyleCnt="0"/>
      <dgm:spPr/>
    </dgm:pt>
    <dgm:pt modelId="{478C31FB-D508-4B2D-9CAE-384829B4998E}" type="pres">
      <dgm:prSet presAssocID="{046920E5-AA38-41DE-A682-E748B538762E}" presName="parenttext" presStyleLbl="revTx" presStyleIdx="0" presStyleCnt="1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A5FEB9-80C1-4A1F-8D4F-68DE8A07EC78}" type="pres">
      <dgm:prSet presAssocID="{046920E5-AA38-41DE-A682-E748B538762E}" presName="composite" presStyleCnt="0"/>
      <dgm:spPr/>
    </dgm:pt>
    <dgm:pt modelId="{3869C574-6BD3-4E8A-86A3-BDB9AE0979F2}" type="pres">
      <dgm:prSet presAssocID="{046920E5-AA38-41DE-A682-E748B538762E}" presName="chevron1" presStyleLbl="alignNode1" presStyleIdx="0" presStyleCnt="7"/>
      <dgm:spPr/>
    </dgm:pt>
    <dgm:pt modelId="{E8AD6D20-146C-4533-B3C6-A06E007DD86C}" type="pres">
      <dgm:prSet presAssocID="{046920E5-AA38-41DE-A682-E748B538762E}" presName="chevron2" presStyleLbl="alignNode1" presStyleIdx="1" presStyleCnt="7"/>
      <dgm:spPr/>
    </dgm:pt>
    <dgm:pt modelId="{FAABB54C-4087-4D07-9D43-8033376DF129}" type="pres">
      <dgm:prSet presAssocID="{046920E5-AA38-41DE-A682-E748B538762E}" presName="chevron3" presStyleLbl="alignNode1" presStyleIdx="2" presStyleCnt="7"/>
      <dgm:spPr/>
    </dgm:pt>
    <dgm:pt modelId="{01B5CADC-C992-4265-B099-77DF26EF9470}" type="pres">
      <dgm:prSet presAssocID="{046920E5-AA38-41DE-A682-E748B538762E}" presName="chevron4" presStyleLbl="alignNode1" presStyleIdx="3" presStyleCnt="7"/>
      <dgm:spPr/>
    </dgm:pt>
    <dgm:pt modelId="{F14022F4-B433-4C68-8B73-86AB22862644}" type="pres">
      <dgm:prSet presAssocID="{046920E5-AA38-41DE-A682-E748B538762E}" presName="chevron5" presStyleLbl="alignNode1" presStyleIdx="4" presStyleCnt="7"/>
      <dgm:spPr/>
    </dgm:pt>
    <dgm:pt modelId="{EB441485-696B-40D0-80ED-C5AA5CEABA60}" type="pres">
      <dgm:prSet presAssocID="{046920E5-AA38-41DE-A682-E748B538762E}" presName="chevron6" presStyleLbl="alignNode1" presStyleIdx="5" presStyleCnt="7"/>
      <dgm:spPr/>
    </dgm:pt>
    <dgm:pt modelId="{E111213D-B7AA-4D62-AB02-09953EFFF1A8}" type="pres">
      <dgm:prSet presAssocID="{046920E5-AA38-41DE-A682-E748B538762E}" presName="chevron7" presStyleLbl="alignNode1" presStyleIdx="6" presStyleCnt="7"/>
      <dgm:spPr/>
    </dgm:pt>
    <dgm:pt modelId="{F01F279E-5CCB-40E8-B95A-EEEF03AEA0F1}" type="pres">
      <dgm:prSet presAssocID="{046920E5-AA38-41DE-A682-E748B538762E}" presName="childtext" presStyleLbl="solidFgAcc1" presStyleIdx="0" presStyleCnt="1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2A551D-0797-4E1D-94DA-43B48D281C2F}" type="presOf" srcId="{046920E5-AA38-41DE-A682-E748B538762E}" destId="{478C31FB-D508-4B2D-9CAE-384829B4998E}" srcOrd="0" destOrd="0" presId="urn:microsoft.com/office/officeart/2008/layout/VerticalAccentList"/>
    <dgm:cxn modelId="{CD8277BD-EAF1-4D5F-B122-92366EC6B2C6}" srcId="{046920E5-AA38-41DE-A682-E748B538762E}" destId="{575DD68C-C139-45D9-9819-0F38ED8F549D}" srcOrd="0" destOrd="0" parTransId="{808CB74D-D7F5-495D-AF1D-1C0A647478A2}" sibTransId="{BC2BA08A-356B-4E19-A4CD-3B1C2D8B7C00}"/>
    <dgm:cxn modelId="{65D360F5-3E9F-40BF-805C-FE0E205030DC}" type="presOf" srcId="{33E8AE4B-721D-4258-ADFB-1BC38CEBFCB8}" destId="{9F8E08A9-C10D-41E4-867C-5566A7C29DF8}" srcOrd="0" destOrd="0" presId="urn:microsoft.com/office/officeart/2008/layout/VerticalAccentList"/>
    <dgm:cxn modelId="{0651608E-F0C3-404A-BDB2-9CE95CA9EECD}" srcId="{33E8AE4B-721D-4258-ADFB-1BC38CEBFCB8}" destId="{046920E5-AA38-41DE-A682-E748B538762E}" srcOrd="0" destOrd="0" parTransId="{758B68D8-7677-483D-967C-5CB33ACF6125}" sibTransId="{FE3EE3AB-5946-4165-8FC7-61FBE067D06C}"/>
    <dgm:cxn modelId="{329AAAD6-022D-452A-9A3E-84DDDD4DDC86}" type="presOf" srcId="{575DD68C-C139-45D9-9819-0F38ED8F549D}" destId="{F01F279E-5CCB-40E8-B95A-EEEF03AEA0F1}" srcOrd="0" destOrd="0" presId="urn:microsoft.com/office/officeart/2008/layout/VerticalAccentList"/>
    <dgm:cxn modelId="{D1A69267-33B2-465C-BD48-15D43EDEECD5}" type="presParOf" srcId="{9F8E08A9-C10D-41E4-867C-5566A7C29DF8}" destId="{DAA8EB8E-D82B-4ABA-8A30-58FA343CA221}" srcOrd="0" destOrd="0" presId="urn:microsoft.com/office/officeart/2008/layout/VerticalAccentList"/>
    <dgm:cxn modelId="{D91406FA-9970-4943-9CAF-A5BF4D98BF10}" type="presParOf" srcId="{DAA8EB8E-D82B-4ABA-8A30-58FA343CA221}" destId="{478C31FB-D508-4B2D-9CAE-384829B4998E}" srcOrd="0" destOrd="0" presId="urn:microsoft.com/office/officeart/2008/layout/VerticalAccentList"/>
    <dgm:cxn modelId="{DD9908B9-45E6-4D42-9ED4-4C3249713B5C}" type="presParOf" srcId="{9F8E08A9-C10D-41E4-867C-5566A7C29DF8}" destId="{EAA5FEB9-80C1-4A1F-8D4F-68DE8A07EC78}" srcOrd="1" destOrd="0" presId="urn:microsoft.com/office/officeart/2008/layout/VerticalAccentList"/>
    <dgm:cxn modelId="{8B9C8839-7628-4E5E-A4AB-E3939C40514B}" type="presParOf" srcId="{EAA5FEB9-80C1-4A1F-8D4F-68DE8A07EC78}" destId="{3869C574-6BD3-4E8A-86A3-BDB9AE0979F2}" srcOrd="0" destOrd="0" presId="urn:microsoft.com/office/officeart/2008/layout/VerticalAccentList"/>
    <dgm:cxn modelId="{C955A500-10D3-43DD-A86F-C8CD46FCEC33}" type="presParOf" srcId="{EAA5FEB9-80C1-4A1F-8D4F-68DE8A07EC78}" destId="{E8AD6D20-146C-4533-B3C6-A06E007DD86C}" srcOrd="1" destOrd="0" presId="urn:microsoft.com/office/officeart/2008/layout/VerticalAccentList"/>
    <dgm:cxn modelId="{77B73439-C8EB-4391-A12F-BAD4BA1FB84C}" type="presParOf" srcId="{EAA5FEB9-80C1-4A1F-8D4F-68DE8A07EC78}" destId="{FAABB54C-4087-4D07-9D43-8033376DF129}" srcOrd="2" destOrd="0" presId="urn:microsoft.com/office/officeart/2008/layout/VerticalAccentList"/>
    <dgm:cxn modelId="{4A836582-3EEC-465B-B308-89C7097B95FF}" type="presParOf" srcId="{EAA5FEB9-80C1-4A1F-8D4F-68DE8A07EC78}" destId="{01B5CADC-C992-4265-B099-77DF26EF9470}" srcOrd="3" destOrd="0" presId="urn:microsoft.com/office/officeart/2008/layout/VerticalAccentList"/>
    <dgm:cxn modelId="{9DD32CB8-2F2A-4EE9-9932-D7B668793651}" type="presParOf" srcId="{EAA5FEB9-80C1-4A1F-8D4F-68DE8A07EC78}" destId="{F14022F4-B433-4C68-8B73-86AB22862644}" srcOrd="4" destOrd="0" presId="urn:microsoft.com/office/officeart/2008/layout/VerticalAccentList"/>
    <dgm:cxn modelId="{FBA112F5-D384-4577-835E-2402801CD06D}" type="presParOf" srcId="{EAA5FEB9-80C1-4A1F-8D4F-68DE8A07EC78}" destId="{EB441485-696B-40D0-80ED-C5AA5CEABA60}" srcOrd="5" destOrd="0" presId="urn:microsoft.com/office/officeart/2008/layout/VerticalAccentList"/>
    <dgm:cxn modelId="{16038C64-544C-4A64-B4B0-4C395E1F52AB}" type="presParOf" srcId="{EAA5FEB9-80C1-4A1F-8D4F-68DE8A07EC78}" destId="{E111213D-B7AA-4D62-AB02-09953EFFF1A8}" srcOrd="6" destOrd="0" presId="urn:microsoft.com/office/officeart/2008/layout/VerticalAccentList"/>
    <dgm:cxn modelId="{A6A21B2A-4329-41AF-8A2B-2D73C5068929}" type="presParOf" srcId="{EAA5FEB9-80C1-4A1F-8D4F-68DE8A07EC78}" destId="{F01F279E-5CCB-40E8-B95A-EEEF03AEA0F1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EF8D2D-5DF6-4B88-ABC9-B63AAF07D507}" type="doc">
      <dgm:prSet loTypeId="urn:microsoft.com/office/officeart/2008/layout/VerticalCurvedList" loCatId="list" qsTypeId="urn:microsoft.com/office/officeart/2005/8/quickstyle/3d4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C371BF70-37E1-4C08-9379-22CA77BECA6A}">
      <dgm:prSet phldrT="[Текст]"/>
      <dgm:spPr/>
      <dgm:t>
        <a:bodyPr/>
        <a:lstStyle/>
        <a:p>
          <a:pPr algn="ctr"/>
          <a:r>
            <a:rPr lang="ru-RU" altLang="ru-RU" b="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Мережа </a:t>
          </a:r>
          <a:r>
            <a:rPr lang="ru-RU" altLang="ru-RU" b="0" dirty="0" err="1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магазинів</a:t>
          </a:r>
          <a:r>
            <a:rPr lang="ru-RU" altLang="ru-RU" b="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 </a:t>
          </a:r>
          <a:r>
            <a:rPr lang="ru-RU" altLang="ru-RU" b="1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«КОСМО» </a:t>
          </a:r>
          <a:r>
            <a:rPr lang="ru-RU" altLang="ru-RU" b="0" dirty="0" err="1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представляє</a:t>
          </a:r>
          <a:r>
            <a:rPr lang="ru-RU" altLang="ru-RU" b="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 бренд </a:t>
          </a:r>
          <a:r>
            <a:rPr lang="ru-RU" altLang="ru-RU" b="1" u="none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RINO</a:t>
          </a:r>
          <a:r>
            <a:rPr lang="ru-RU" altLang="ru-RU" b="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 - </a:t>
          </a:r>
          <a:r>
            <a:rPr lang="ru-RU" altLang="ru-RU" b="0" dirty="0" err="1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це</a:t>
          </a:r>
          <a:r>
            <a:rPr lang="ru-RU" altLang="ru-RU" b="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 широкий </a:t>
          </a:r>
          <a:r>
            <a:rPr lang="ru-RU" altLang="ru-RU" b="0" dirty="0" err="1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асортимент</a:t>
          </a:r>
          <a:r>
            <a:rPr lang="ru-RU" altLang="ru-RU" b="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 </a:t>
          </a:r>
          <a:r>
            <a:rPr lang="ru-RU" altLang="ru-RU" b="0" dirty="0" err="1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товарів</a:t>
          </a:r>
          <a:r>
            <a:rPr lang="ru-RU" altLang="ru-RU" b="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 по догляду за Вашим </a:t>
          </a:r>
          <a:r>
            <a:rPr lang="ru-RU" altLang="ru-RU" b="0" dirty="0" err="1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господарством</a:t>
          </a:r>
          <a:r>
            <a:rPr lang="ru-RU" altLang="ru-RU" b="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.  </a:t>
          </a:r>
          <a:endParaRPr lang="ru-RU" b="0" dirty="0">
            <a:solidFill>
              <a:schemeClr val="tx1"/>
            </a:solidFill>
            <a:effectLst>
              <a:glow rad="101600">
                <a:schemeClr val="accent3">
                  <a:alpha val="60000"/>
                </a:schemeClr>
              </a:glow>
            </a:effectLst>
          </a:endParaRPr>
        </a:p>
      </dgm:t>
    </dgm:pt>
    <dgm:pt modelId="{936480E1-FB23-4DB4-BD2C-71CE6BEBE773}" type="parTrans" cxnId="{17D189F2-AC9F-48DF-A29C-7409A7F412E5}">
      <dgm:prSet/>
      <dgm:spPr/>
      <dgm:t>
        <a:bodyPr/>
        <a:lstStyle/>
        <a:p>
          <a:endParaRPr lang="ru-RU"/>
        </a:p>
      </dgm:t>
    </dgm:pt>
    <dgm:pt modelId="{D6CE5C99-ED87-4496-AA63-163D854E4E42}" type="sibTrans" cxnId="{17D189F2-AC9F-48DF-A29C-7409A7F412E5}">
      <dgm:prSet/>
      <dgm:spPr/>
      <dgm:t>
        <a:bodyPr/>
        <a:lstStyle/>
        <a:p>
          <a:endParaRPr lang="ru-RU"/>
        </a:p>
      </dgm:t>
    </dgm:pt>
    <dgm:pt modelId="{8197CB25-63FD-4035-BB9B-D3B12F778637}" type="pres">
      <dgm:prSet presAssocID="{EAEF8D2D-5DF6-4B88-ABC9-B63AAF07D50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B3D5B64-C2EE-4C99-ACDB-9F59401B7911}" type="pres">
      <dgm:prSet presAssocID="{EAEF8D2D-5DF6-4B88-ABC9-B63AAF07D507}" presName="Name1" presStyleCnt="0"/>
      <dgm:spPr/>
    </dgm:pt>
    <dgm:pt modelId="{5E4D7265-2A15-41A1-8D52-85FBFAF7FA83}" type="pres">
      <dgm:prSet presAssocID="{EAEF8D2D-5DF6-4B88-ABC9-B63AAF07D507}" presName="cycle" presStyleCnt="0"/>
      <dgm:spPr/>
    </dgm:pt>
    <dgm:pt modelId="{B60CA5CA-C54C-4FDF-AB6B-5D1FFA3DCC25}" type="pres">
      <dgm:prSet presAssocID="{EAEF8D2D-5DF6-4B88-ABC9-B63AAF07D507}" presName="srcNode" presStyleLbl="node1" presStyleIdx="0" presStyleCnt="1"/>
      <dgm:spPr/>
    </dgm:pt>
    <dgm:pt modelId="{F22448FA-846A-420F-9867-708BA58EE161}" type="pres">
      <dgm:prSet presAssocID="{EAEF8D2D-5DF6-4B88-ABC9-B63AAF07D507}" presName="conn" presStyleLbl="parChTrans1D2" presStyleIdx="0" presStyleCnt="1"/>
      <dgm:spPr/>
      <dgm:t>
        <a:bodyPr/>
        <a:lstStyle/>
        <a:p>
          <a:endParaRPr lang="ru-RU"/>
        </a:p>
      </dgm:t>
    </dgm:pt>
    <dgm:pt modelId="{5588A8C9-37B9-4D17-895B-8AAA226B3A8B}" type="pres">
      <dgm:prSet presAssocID="{EAEF8D2D-5DF6-4B88-ABC9-B63AAF07D507}" presName="extraNode" presStyleLbl="node1" presStyleIdx="0" presStyleCnt="1"/>
      <dgm:spPr/>
    </dgm:pt>
    <dgm:pt modelId="{F70B6A0A-E901-40EF-9452-F4835CFC45D5}" type="pres">
      <dgm:prSet presAssocID="{EAEF8D2D-5DF6-4B88-ABC9-B63AAF07D507}" presName="dstNode" presStyleLbl="node1" presStyleIdx="0" presStyleCnt="1"/>
      <dgm:spPr/>
    </dgm:pt>
    <dgm:pt modelId="{C25F4CE9-BCA3-4019-9690-FEF7CDA7E22F}" type="pres">
      <dgm:prSet presAssocID="{C371BF70-37E1-4C08-9379-22CA77BECA6A}" presName="text_1" presStyleLbl="node1" presStyleIdx="0" presStyleCnt="1" custScaleX="103217" custScaleY="149302" custLinFactNeighborX="-1849" custLinFactNeighborY="-98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082113-2CE7-435F-8DFA-628A1D1C1DBF}" type="pres">
      <dgm:prSet presAssocID="{C371BF70-37E1-4C08-9379-22CA77BECA6A}" presName="accent_1" presStyleCnt="0"/>
      <dgm:spPr/>
    </dgm:pt>
    <dgm:pt modelId="{FFEB8BEE-317A-443B-88AA-8DD09EE87990}" type="pres">
      <dgm:prSet presAssocID="{C371BF70-37E1-4C08-9379-22CA77BECA6A}" presName="accentRepeatNode" presStyleLbl="solidFgAcc1" presStyleIdx="0" presStyleCnt="1" custScaleX="56304" custScaleY="85350"/>
      <dgm:spPr/>
    </dgm:pt>
  </dgm:ptLst>
  <dgm:cxnLst>
    <dgm:cxn modelId="{F7B26C94-21BD-4158-94B4-E0D9920D6266}" type="presOf" srcId="{D6CE5C99-ED87-4496-AA63-163D854E4E42}" destId="{F22448FA-846A-420F-9867-708BA58EE161}" srcOrd="0" destOrd="0" presId="urn:microsoft.com/office/officeart/2008/layout/VerticalCurvedList"/>
    <dgm:cxn modelId="{17D189F2-AC9F-48DF-A29C-7409A7F412E5}" srcId="{EAEF8D2D-5DF6-4B88-ABC9-B63AAF07D507}" destId="{C371BF70-37E1-4C08-9379-22CA77BECA6A}" srcOrd="0" destOrd="0" parTransId="{936480E1-FB23-4DB4-BD2C-71CE6BEBE773}" sibTransId="{D6CE5C99-ED87-4496-AA63-163D854E4E42}"/>
    <dgm:cxn modelId="{17DBBCD2-AC5D-4E33-88BE-5F8EC68FE440}" type="presOf" srcId="{EAEF8D2D-5DF6-4B88-ABC9-B63AAF07D507}" destId="{8197CB25-63FD-4035-BB9B-D3B12F778637}" srcOrd="0" destOrd="0" presId="urn:microsoft.com/office/officeart/2008/layout/VerticalCurvedList"/>
    <dgm:cxn modelId="{FC7E2144-4E7A-4567-9154-8BEBEADC231C}" type="presOf" srcId="{C371BF70-37E1-4C08-9379-22CA77BECA6A}" destId="{C25F4CE9-BCA3-4019-9690-FEF7CDA7E22F}" srcOrd="0" destOrd="0" presId="urn:microsoft.com/office/officeart/2008/layout/VerticalCurvedList"/>
    <dgm:cxn modelId="{7BDFEEC4-D8CF-4F0B-B417-327E5E1DC53A}" type="presParOf" srcId="{8197CB25-63FD-4035-BB9B-D3B12F778637}" destId="{DB3D5B64-C2EE-4C99-ACDB-9F59401B7911}" srcOrd="0" destOrd="0" presId="urn:microsoft.com/office/officeart/2008/layout/VerticalCurvedList"/>
    <dgm:cxn modelId="{D58DFB46-241F-4AC1-AF64-852725F0C806}" type="presParOf" srcId="{DB3D5B64-C2EE-4C99-ACDB-9F59401B7911}" destId="{5E4D7265-2A15-41A1-8D52-85FBFAF7FA83}" srcOrd="0" destOrd="0" presId="urn:microsoft.com/office/officeart/2008/layout/VerticalCurvedList"/>
    <dgm:cxn modelId="{9AD8F829-9740-4541-B55C-4F1720D2701B}" type="presParOf" srcId="{5E4D7265-2A15-41A1-8D52-85FBFAF7FA83}" destId="{B60CA5CA-C54C-4FDF-AB6B-5D1FFA3DCC25}" srcOrd="0" destOrd="0" presId="urn:microsoft.com/office/officeart/2008/layout/VerticalCurvedList"/>
    <dgm:cxn modelId="{12026C6D-B284-43D5-A438-F89ACCAF7C5F}" type="presParOf" srcId="{5E4D7265-2A15-41A1-8D52-85FBFAF7FA83}" destId="{F22448FA-846A-420F-9867-708BA58EE161}" srcOrd="1" destOrd="0" presId="urn:microsoft.com/office/officeart/2008/layout/VerticalCurvedList"/>
    <dgm:cxn modelId="{8C87D32B-21C8-42CB-8EA1-EE20468993B9}" type="presParOf" srcId="{5E4D7265-2A15-41A1-8D52-85FBFAF7FA83}" destId="{5588A8C9-37B9-4D17-895B-8AAA226B3A8B}" srcOrd="2" destOrd="0" presId="urn:microsoft.com/office/officeart/2008/layout/VerticalCurvedList"/>
    <dgm:cxn modelId="{6FC2EE76-D17B-4809-98C5-1ED9F5C9D3DD}" type="presParOf" srcId="{5E4D7265-2A15-41A1-8D52-85FBFAF7FA83}" destId="{F70B6A0A-E901-40EF-9452-F4835CFC45D5}" srcOrd="3" destOrd="0" presId="urn:microsoft.com/office/officeart/2008/layout/VerticalCurvedList"/>
    <dgm:cxn modelId="{5A622C79-567A-46E0-B0D7-4FF414D69D4F}" type="presParOf" srcId="{DB3D5B64-C2EE-4C99-ACDB-9F59401B7911}" destId="{C25F4CE9-BCA3-4019-9690-FEF7CDA7E22F}" srcOrd="1" destOrd="0" presId="urn:microsoft.com/office/officeart/2008/layout/VerticalCurvedList"/>
    <dgm:cxn modelId="{0EB49B71-6CEE-4A61-83B7-3D66466BB8A5}" type="presParOf" srcId="{DB3D5B64-C2EE-4C99-ACDB-9F59401B7911}" destId="{F6082113-2CE7-435F-8DFA-628A1D1C1DBF}" srcOrd="2" destOrd="0" presId="urn:microsoft.com/office/officeart/2008/layout/VerticalCurvedList"/>
    <dgm:cxn modelId="{B384F1D2-3BD5-4926-A7C7-5D70F74BF1EB}" type="presParOf" srcId="{F6082113-2CE7-435F-8DFA-628A1D1C1DBF}" destId="{FFEB8BEE-317A-443B-88AA-8DD09EE87990}" srcOrd="0" destOrd="0" presId="urn:microsoft.com/office/officeart/2008/layout/VerticalCurvedList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EE2ED5-0A59-42EA-8A22-23F79D886776}" type="doc">
      <dgm:prSet loTypeId="urn:microsoft.com/office/officeart/2005/8/layout/cycle5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3890CBD-3D19-48E4-A61C-815ED0AF95B8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У </a:t>
          </a:r>
          <a:r>
            <a:rPr lang="ru-RU" b="1" dirty="0" err="1" smtClean="0">
              <a:solidFill>
                <a:schemeClr val="tx1"/>
              </a:solidFill>
            </a:rPr>
            <a:t>всіх</a:t>
          </a:r>
          <a:r>
            <a:rPr lang="ru-RU" b="1" dirty="0" smtClean="0">
              <a:solidFill>
                <a:schemeClr val="tx1"/>
              </a:solidFill>
            </a:rPr>
            <a:t> магазинах і аптеках </a:t>
          </a:r>
          <a:r>
            <a:rPr lang="ru-RU" b="1" dirty="0" err="1" smtClean="0">
              <a:solidFill>
                <a:schemeClr val="tx1"/>
              </a:solidFill>
            </a:rPr>
            <a:t>мережі</a:t>
          </a:r>
          <a:r>
            <a:rPr lang="ru-RU" b="1" dirty="0" smtClean="0">
              <a:solidFill>
                <a:schemeClr val="tx1"/>
              </a:solidFill>
            </a:rPr>
            <a:t> «</a:t>
          </a:r>
          <a:r>
            <a:rPr lang="ru-RU" b="1" dirty="0" err="1" smtClean="0">
              <a:solidFill>
                <a:schemeClr val="tx1"/>
              </a:solidFill>
            </a:rPr>
            <a:t>Космо</a:t>
          </a:r>
          <a:r>
            <a:rPr lang="ru-RU" b="1" dirty="0" smtClean="0">
              <a:solidFill>
                <a:schemeClr val="tx1"/>
              </a:solidFill>
            </a:rPr>
            <a:t>» </a:t>
          </a:r>
          <a:r>
            <a:rPr lang="ru-RU" b="1" dirty="0" err="1" smtClean="0">
              <a:solidFill>
                <a:schemeClr val="tx1"/>
              </a:solidFill>
            </a:rPr>
            <a:t>діють</a:t>
          </a:r>
          <a:r>
            <a:rPr lang="ru-RU" b="1" dirty="0" smtClean="0">
              <a:solidFill>
                <a:schemeClr val="tx1"/>
              </a:solidFill>
            </a:rPr>
            <a:t> </a:t>
          </a:r>
          <a:r>
            <a:rPr lang="ru-RU" b="1" dirty="0" err="1" smtClean="0">
              <a:solidFill>
                <a:schemeClr val="tx1"/>
              </a:solidFill>
            </a:rPr>
            <a:t>постійні</a:t>
          </a:r>
          <a:r>
            <a:rPr lang="ru-RU" b="1" dirty="0" smtClean="0">
              <a:solidFill>
                <a:schemeClr val="tx1"/>
              </a:solidFill>
            </a:rPr>
            <a:t> </a:t>
          </a:r>
          <a:r>
            <a:rPr lang="ru-RU" b="1" dirty="0" err="1" smtClean="0">
              <a:solidFill>
                <a:schemeClr val="tx1"/>
              </a:solidFill>
            </a:rPr>
            <a:t>спеціальні</a:t>
          </a:r>
          <a:r>
            <a:rPr lang="ru-RU" b="1" dirty="0" smtClean="0">
              <a:solidFill>
                <a:schemeClr val="tx1"/>
              </a:solidFill>
            </a:rPr>
            <a:t> </a:t>
          </a:r>
          <a:r>
            <a:rPr lang="ru-RU" b="1" dirty="0" err="1" smtClean="0">
              <a:solidFill>
                <a:schemeClr val="tx1"/>
              </a:solidFill>
            </a:rPr>
            <a:t>знижки</a:t>
          </a:r>
          <a:r>
            <a:rPr lang="ru-RU" b="1" dirty="0" smtClean="0">
              <a:solidFill>
                <a:schemeClr val="tx1"/>
              </a:solidFill>
            </a:rPr>
            <a:t> для </a:t>
          </a:r>
          <a:r>
            <a:rPr lang="ru-RU" b="1" dirty="0" err="1" smtClean="0">
              <a:solidFill>
                <a:schemeClr val="tx1"/>
              </a:solidFill>
            </a:rPr>
            <a:t>всіх</a:t>
          </a:r>
          <a:r>
            <a:rPr lang="ru-RU" b="1" dirty="0" smtClean="0">
              <a:solidFill>
                <a:schemeClr val="tx1"/>
              </a:solidFill>
            </a:rPr>
            <a:t> </a:t>
          </a:r>
          <a:r>
            <a:rPr lang="ru-RU" b="1" dirty="0" err="1" smtClean="0">
              <a:solidFill>
                <a:schemeClr val="tx1"/>
              </a:solidFill>
            </a:rPr>
            <a:t>пенсіонерів</a:t>
          </a:r>
          <a:r>
            <a:rPr lang="ru-RU" b="1" dirty="0" smtClean="0">
              <a:solidFill>
                <a:schemeClr val="tx1"/>
              </a:solidFill>
            </a:rPr>
            <a:t> та </a:t>
          </a:r>
          <a:r>
            <a:rPr lang="ru-RU" b="1" dirty="0" err="1" smtClean="0">
              <a:solidFill>
                <a:schemeClr val="tx1"/>
              </a:solidFill>
            </a:rPr>
            <a:t>інвалідів</a:t>
          </a:r>
          <a:r>
            <a:rPr lang="ru-RU" b="1" dirty="0" smtClean="0">
              <a:solidFill>
                <a:schemeClr val="tx1"/>
              </a:solidFill>
            </a:rPr>
            <a:t> за </a:t>
          </a:r>
          <a:r>
            <a:rPr lang="ru-RU" b="1" dirty="0" err="1" smtClean="0">
              <a:solidFill>
                <a:schemeClr val="tx1"/>
              </a:solidFill>
            </a:rPr>
            <a:t>програмою</a:t>
          </a:r>
          <a:r>
            <a:rPr lang="ru-RU" b="1" dirty="0" smtClean="0">
              <a:solidFill>
                <a:schemeClr val="tx1"/>
              </a:solidFill>
            </a:rPr>
            <a:t> </a:t>
          </a:r>
          <a:endParaRPr lang="ru-RU" b="1" dirty="0">
            <a:solidFill>
              <a:schemeClr val="tx1"/>
            </a:solidFill>
          </a:endParaRPr>
        </a:p>
      </dgm:t>
    </dgm:pt>
    <dgm:pt modelId="{8B7A4708-1851-4DC3-B7BB-87E267005AF3}" type="parTrans" cxnId="{9757B90A-C703-49BD-8A35-BFE1478F849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4F3DEBD-9F31-4254-9585-C16364E80814}" type="sibTrans" cxnId="{9757B90A-C703-49BD-8A35-BFE1478F849B}">
      <dgm:prSet/>
      <dgm:spPr>
        <a:solidFill>
          <a:srgbClr val="002060"/>
        </a:solidFill>
      </dgm:spPr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6D0B704-49D7-453E-8141-772C6AD812B6}">
      <dgm:prSet phldrT="[Текст]"/>
      <dgm:spPr>
        <a:solidFill>
          <a:srgbClr val="92D050"/>
        </a:solidFill>
      </dgm:spPr>
      <dgm:t>
        <a:bodyPr/>
        <a:lstStyle/>
        <a:p>
          <a:r>
            <a:rPr lang="ru-RU" u="sng" dirty="0" err="1" smtClean="0">
              <a:solidFill>
                <a:schemeClr val="accent6">
                  <a:lumMod val="50000"/>
                </a:schemeClr>
              </a:solidFill>
              <a:hlinkClick xmlns:r="http://schemas.openxmlformats.org/officeDocument/2006/relationships" r:id="rId1"/>
            </a:rPr>
            <a:t>знижки</a:t>
          </a:r>
          <a:r>
            <a:rPr lang="ru-RU" u="sng" dirty="0" smtClean="0">
              <a:solidFill>
                <a:schemeClr val="accent6">
                  <a:lumMod val="50000"/>
                </a:schemeClr>
              </a:solidFill>
              <a:hlinkClick xmlns:r="http://schemas.openxmlformats.org/officeDocument/2006/relationships" r:id="rId1"/>
            </a:rPr>
            <a:t> для </a:t>
          </a:r>
          <a:r>
            <a:rPr lang="ru-RU" u="sng" dirty="0" err="1" smtClean="0">
              <a:solidFill>
                <a:schemeClr val="accent6">
                  <a:lumMod val="50000"/>
                </a:schemeClr>
              </a:solidFill>
              <a:hlinkClick xmlns:r="http://schemas.openxmlformats.org/officeDocument/2006/relationships" r:id="rId1"/>
            </a:rPr>
            <a:t>студентів</a:t>
          </a:r>
          <a:endParaRPr lang="ru-RU" dirty="0">
            <a:solidFill>
              <a:schemeClr val="accent6">
                <a:lumMod val="50000"/>
              </a:schemeClr>
            </a:solidFill>
          </a:endParaRPr>
        </a:p>
      </dgm:t>
    </dgm:pt>
    <dgm:pt modelId="{FF8938AE-B6A5-4912-8626-F5A6C5357037}" type="parTrans" cxnId="{F3127230-33AB-446F-809E-D70E0A42ABD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650A912-E797-4AB4-9402-D4B316306FC1}" type="sibTrans" cxnId="{F3127230-33AB-446F-809E-D70E0A42ABD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E5576E1-E1FD-4A51-8F63-344B8E4FEA81}">
      <dgm:prSet phldrT="[Текст]"/>
      <dgm:spPr/>
      <dgm:t>
        <a:bodyPr/>
        <a:lstStyle/>
        <a:p>
          <a:r>
            <a:rPr lang="ru-RU" b="1" dirty="0" err="1" smtClean="0">
              <a:solidFill>
                <a:schemeClr val="accent6">
                  <a:lumMod val="50000"/>
                </a:schemeClr>
              </a:solidFill>
            </a:rPr>
            <a:t>дисконтна</a:t>
          </a:r>
          <a:r>
            <a:rPr lang="ru-RU" b="1" dirty="0" smtClean="0">
              <a:solidFill>
                <a:schemeClr val="accent6">
                  <a:lumMod val="50000"/>
                </a:schemeClr>
              </a:solidFill>
            </a:rPr>
            <a:t> "</a:t>
          </a:r>
          <a:r>
            <a:rPr lang="ru-RU" b="1" u="sng" dirty="0" smtClean="0">
              <a:solidFill>
                <a:schemeClr val="accent6">
                  <a:lumMod val="50000"/>
                </a:schemeClr>
              </a:solidFill>
              <a:hlinkClick xmlns:r="http://schemas.openxmlformats.org/officeDocument/2006/relationships" r:id="rId2"/>
            </a:rPr>
            <a:t>Мамина </a:t>
          </a:r>
          <a:r>
            <a:rPr lang="ru-RU" b="1" u="sng" dirty="0" err="1" smtClean="0">
              <a:solidFill>
                <a:schemeClr val="accent6">
                  <a:lumMod val="50000"/>
                </a:schemeClr>
              </a:solidFill>
              <a:hlinkClick xmlns:r="http://schemas.openxmlformats.org/officeDocument/2006/relationships" r:id="rId2"/>
            </a:rPr>
            <a:t>картка</a:t>
          </a:r>
          <a:r>
            <a:rPr lang="ru-RU" b="1" dirty="0" smtClean="0">
              <a:solidFill>
                <a:schemeClr val="accent6">
                  <a:lumMod val="50000"/>
                </a:schemeClr>
              </a:solidFill>
            </a:rPr>
            <a:t>".</a:t>
          </a:r>
          <a:endParaRPr lang="ru-RU" b="1" dirty="0">
            <a:solidFill>
              <a:schemeClr val="accent6">
                <a:lumMod val="50000"/>
              </a:schemeClr>
            </a:solidFill>
          </a:endParaRPr>
        </a:p>
      </dgm:t>
    </dgm:pt>
    <dgm:pt modelId="{4C4DD49D-4991-4A89-8057-D5C896582592}" type="parTrans" cxnId="{4192F2CD-AC82-40A8-B511-0C368169C2F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9C2D149-80AE-44BB-AFB4-6B1C805E1CE8}" type="sibTrans" cxnId="{4192F2CD-AC82-40A8-B511-0C368169C2F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FC60544-E457-437D-8AB9-B2C496120EA4}">
      <dgm:prSet phldrT="[Текст]"/>
      <dgm:spPr/>
      <dgm:t>
        <a:bodyPr/>
        <a:lstStyle/>
        <a:p>
          <a:r>
            <a:rPr lang="ru-RU" dirty="0" smtClean="0"/>
            <a:t>"</a:t>
          </a:r>
          <a:r>
            <a:rPr lang="ru-RU" u="sng" dirty="0" err="1" smtClean="0">
              <a:hlinkClick xmlns:r="http://schemas.openxmlformats.org/officeDocument/2006/relationships" r:id="rId1"/>
            </a:rPr>
            <a:t>Пенсійний</a:t>
          </a:r>
          <a:r>
            <a:rPr lang="ru-RU" u="sng" dirty="0" smtClean="0">
              <a:hlinkClick xmlns:r="http://schemas.openxmlformats.org/officeDocument/2006/relationships" r:id="rId1"/>
            </a:rPr>
            <a:t> "КОСМО-клуб</a:t>
          </a:r>
          <a:r>
            <a:rPr lang="ru-RU" dirty="0" smtClean="0"/>
            <a:t>",</a:t>
          </a:r>
          <a:endParaRPr lang="ru-RU" dirty="0"/>
        </a:p>
      </dgm:t>
    </dgm:pt>
    <dgm:pt modelId="{74ADB0A0-7BEC-4C43-9859-5010C3D6F0E9}" type="parTrans" cxnId="{8558EAE4-8DB5-46E2-905C-5134F371771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A9AC9C3-69F3-4650-99A9-B3A263B288A2}" type="sibTrans" cxnId="{8558EAE4-8DB5-46E2-905C-5134F371771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20AABCA-F522-4B2A-980F-CA138142790A}" type="pres">
      <dgm:prSet presAssocID="{4DEE2ED5-0A59-42EA-8A22-23F79D88677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B8E654-4F1C-41BF-AB29-C34296633E94}" type="pres">
      <dgm:prSet presAssocID="{53890CBD-3D19-48E4-A61C-815ED0AF95B8}" presName="node" presStyleLbl="node1" presStyleIdx="0" presStyleCnt="4" custScaleX="262295" custScaleY="1300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0B0E92-42C8-4D5C-B32D-1ACC9A7E208B}" type="pres">
      <dgm:prSet presAssocID="{53890CBD-3D19-48E4-A61C-815ED0AF95B8}" presName="spNode" presStyleCnt="0"/>
      <dgm:spPr/>
    </dgm:pt>
    <dgm:pt modelId="{8A3D7BD5-D6B5-4960-9CE5-444B46E7FE42}" type="pres">
      <dgm:prSet presAssocID="{74F3DEBD-9F31-4254-9585-C16364E80814}" presName="sibTrans" presStyleLbl="sibTrans1D1" presStyleIdx="0" presStyleCnt="4"/>
      <dgm:spPr/>
      <dgm:t>
        <a:bodyPr/>
        <a:lstStyle/>
        <a:p>
          <a:endParaRPr lang="ru-RU"/>
        </a:p>
      </dgm:t>
    </dgm:pt>
    <dgm:pt modelId="{8EE8FA66-FD37-472C-80BD-AF959BFEDD02}" type="pres">
      <dgm:prSet presAssocID="{06D0B704-49D7-453E-8141-772C6AD812B6}" presName="node" presStyleLbl="node1" presStyleIdx="1" presStyleCnt="4" custScaleX="126230" custScaleY="127521" custRadScaleRad="144282" custRadScaleInc="-21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716BDA-711B-42CA-A8AD-D0E8B21F9ECC}" type="pres">
      <dgm:prSet presAssocID="{06D0B704-49D7-453E-8141-772C6AD812B6}" presName="spNode" presStyleCnt="0"/>
      <dgm:spPr/>
    </dgm:pt>
    <dgm:pt modelId="{09ECD750-9C88-4482-9E50-1D9545BCE179}" type="pres">
      <dgm:prSet presAssocID="{8650A912-E797-4AB4-9402-D4B316306FC1}" presName="sibTrans" presStyleLbl="sibTrans1D1" presStyleIdx="1" presStyleCnt="4"/>
      <dgm:spPr/>
      <dgm:t>
        <a:bodyPr/>
        <a:lstStyle/>
        <a:p>
          <a:endParaRPr lang="ru-RU"/>
        </a:p>
      </dgm:t>
    </dgm:pt>
    <dgm:pt modelId="{F7CE973E-988C-4F88-9E06-D75698447827}" type="pres">
      <dgm:prSet presAssocID="{5E5576E1-E1FD-4A51-8F63-344B8E4FEA81}" presName="node" presStyleLbl="node1" presStyleIdx="2" presStyleCnt="4" custScaleX="120328" custScaleY="126902" custRadScaleRad="86010" custRadScaleInc="-57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CBD917-1176-4F09-8AC4-DA987311C62A}" type="pres">
      <dgm:prSet presAssocID="{5E5576E1-E1FD-4A51-8F63-344B8E4FEA81}" presName="spNode" presStyleCnt="0"/>
      <dgm:spPr/>
    </dgm:pt>
    <dgm:pt modelId="{A83CCA41-7151-4F9C-B240-A4F8C93FE3E4}" type="pres">
      <dgm:prSet presAssocID="{09C2D149-80AE-44BB-AFB4-6B1C805E1CE8}" presName="sibTrans" presStyleLbl="sibTrans1D1" presStyleIdx="2" presStyleCnt="4"/>
      <dgm:spPr/>
      <dgm:t>
        <a:bodyPr/>
        <a:lstStyle/>
        <a:p>
          <a:endParaRPr lang="ru-RU"/>
        </a:p>
      </dgm:t>
    </dgm:pt>
    <dgm:pt modelId="{8FCA290A-A371-4893-90F2-78CDE1557BAC}" type="pres">
      <dgm:prSet presAssocID="{0FC60544-E457-437D-8AB9-B2C496120EA4}" presName="node" presStyleLbl="node1" presStyleIdx="3" presStyleCnt="4" custScaleX="112459" custScaleY="127521" custRadScaleRad="139091" custRadScaleInc="22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1CF0A-98C7-4A2D-9FB9-5908FADCB842}" type="pres">
      <dgm:prSet presAssocID="{0FC60544-E457-437D-8AB9-B2C496120EA4}" presName="spNode" presStyleCnt="0"/>
      <dgm:spPr/>
    </dgm:pt>
    <dgm:pt modelId="{7F381C3A-C5D3-444A-A504-C687B6346B52}" type="pres">
      <dgm:prSet presAssocID="{5A9AC9C3-69F3-4650-99A9-B3A263B288A2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7A004A60-02BF-4004-AE7E-BD48773B24F5}" type="presOf" srcId="{74F3DEBD-9F31-4254-9585-C16364E80814}" destId="{8A3D7BD5-D6B5-4960-9CE5-444B46E7FE42}" srcOrd="0" destOrd="0" presId="urn:microsoft.com/office/officeart/2005/8/layout/cycle5"/>
    <dgm:cxn modelId="{83E5D3C9-7C2B-4C70-B265-D270BD7741E9}" type="presOf" srcId="{8650A912-E797-4AB4-9402-D4B316306FC1}" destId="{09ECD750-9C88-4482-9E50-1D9545BCE179}" srcOrd="0" destOrd="0" presId="urn:microsoft.com/office/officeart/2005/8/layout/cycle5"/>
    <dgm:cxn modelId="{76FBF9D4-7F22-4613-AFB0-4B9E7FBAB280}" type="presOf" srcId="{06D0B704-49D7-453E-8141-772C6AD812B6}" destId="{8EE8FA66-FD37-472C-80BD-AF959BFEDD02}" srcOrd="0" destOrd="0" presId="urn:microsoft.com/office/officeart/2005/8/layout/cycle5"/>
    <dgm:cxn modelId="{8558EAE4-8DB5-46E2-905C-5134F3717713}" srcId="{4DEE2ED5-0A59-42EA-8A22-23F79D886776}" destId="{0FC60544-E457-437D-8AB9-B2C496120EA4}" srcOrd="3" destOrd="0" parTransId="{74ADB0A0-7BEC-4C43-9859-5010C3D6F0E9}" sibTransId="{5A9AC9C3-69F3-4650-99A9-B3A263B288A2}"/>
    <dgm:cxn modelId="{D91F6E56-DEA4-4BF5-ACC5-B0E24E637161}" type="presOf" srcId="{53890CBD-3D19-48E4-A61C-815ED0AF95B8}" destId="{CBB8E654-4F1C-41BF-AB29-C34296633E94}" srcOrd="0" destOrd="0" presId="urn:microsoft.com/office/officeart/2005/8/layout/cycle5"/>
    <dgm:cxn modelId="{B34746DC-84A8-428A-809B-F670C5BC835A}" type="presOf" srcId="{09C2D149-80AE-44BB-AFB4-6B1C805E1CE8}" destId="{A83CCA41-7151-4F9C-B240-A4F8C93FE3E4}" srcOrd="0" destOrd="0" presId="urn:microsoft.com/office/officeart/2005/8/layout/cycle5"/>
    <dgm:cxn modelId="{F454C1B1-3DF3-4483-A317-AEA8E35D103A}" type="presOf" srcId="{5A9AC9C3-69F3-4650-99A9-B3A263B288A2}" destId="{7F381C3A-C5D3-444A-A504-C687B6346B52}" srcOrd="0" destOrd="0" presId="urn:microsoft.com/office/officeart/2005/8/layout/cycle5"/>
    <dgm:cxn modelId="{4192F2CD-AC82-40A8-B511-0C368169C2F9}" srcId="{4DEE2ED5-0A59-42EA-8A22-23F79D886776}" destId="{5E5576E1-E1FD-4A51-8F63-344B8E4FEA81}" srcOrd="2" destOrd="0" parTransId="{4C4DD49D-4991-4A89-8057-D5C896582592}" sibTransId="{09C2D149-80AE-44BB-AFB4-6B1C805E1CE8}"/>
    <dgm:cxn modelId="{9757B90A-C703-49BD-8A35-BFE1478F849B}" srcId="{4DEE2ED5-0A59-42EA-8A22-23F79D886776}" destId="{53890CBD-3D19-48E4-A61C-815ED0AF95B8}" srcOrd="0" destOrd="0" parTransId="{8B7A4708-1851-4DC3-B7BB-87E267005AF3}" sibTransId="{74F3DEBD-9F31-4254-9585-C16364E80814}"/>
    <dgm:cxn modelId="{4B719A84-4EAA-4D66-8376-70FA98176E54}" type="presOf" srcId="{0FC60544-E457-437D-8AB9-B2C496120EA4}" destId="{8FCA290A-A371-4893-90F2-78CDE1557BAC}" srcOrd="0" destOrd="0" presId="urn:microsoft.com/office/officeart/2005/8/layout/cycle5"/>
    <dgm:cxn modelId="{1AB7AE20-214B-458E-9920-160AA3875015}" type="presOf" srcId="{4DEE2ED5-0A59-42EA-8A22-23F79D886776}" destId="{C20AABCA-F522-4B2A-980F-CA138142790A}" srcOrd="0" destOrd="0" presId="urn:microsoft.com/office/officeart/2005/8/layout/cycle5"/>
    <dgm:cxn modelId="{F3127230-33AB-446F-809E-D70E0A42ABD4}" srcId="{4DEE2ED5-0A59-42EA-8A22-23F79D886776}" destId="{06D0B704-49D7-453E-8141-772C6AD812B6}" srcOrd="1" destOrd="0" parTransId="{FF8938AE-B6A5-4912-8626-F5A6C5357037}" sibTransId="{8650A912-E797-4AB4-9402-D4B316306FC1}"/>
    <dgm:cxn modelId="{0175EE2D-F432-434D-B85B-00D2E4A50182}" type="presOf" srcId="{5E5576E1-E1FD-4A51-8F63-344B8E4FEA81}" destId="{F7CE973E-988C-4F88-9E06-D75698447827}" srcOrd="0" destOrd="0" presId="urn:microsoft.com/office/officeart/2005/8/layout/cycle5"/>
    <dgm:cxn modelId="{69F79070-67A9-47E7-9D32-6B88ACAA6412}" type="presParOf" srcId="{C20AABCA-F522-4B2A-980F-CA138142790A}" destId="{CBB8E654-4F1C-41BF-AB29-C34296633E94}" srcOrd="0" destOrd="0" presId="urn:microsoft.com/office/officeart/2005/8/layout/cycle5"/>
    <dgm:cxn modelId="{ECAB683E-3A55-4F84-A436-4A4555D91C4C}" type="presParOf" srcId="{C20AABCA-F522-4B2A-980F-CA138142790A}" destId="{A90B0E92-42C8-4D5C-B32D-1ACC9A7E208B}" srcOrd="1" destOrd="0" presId="urn:microsoft.com/office/officeart/2005/8/layout/cycle5"/>
    <dgm:cxn modelId="{E3F6478F-9B2A-4281-9BBB-BC59F11D4338}" type="presParOf" srcId="{C20AABCA-F522-4B2A-980F-CA138142790A}" destId="{8A3D7BD5-D6B5-4960-9CE5-444B46E7FE42}" srcOrd="2" destOrd="0" presId="urn:microsoft.com/office/officeart/2005/8/layout/cycle5"/>
    <dgm:cxn modelId="{2F2A500E-8F6A-41C4-AADD-FA1327986282}" type="presParOf" srcId="{C20AABCA-F522-4B2A-980F-CA138142790A}" destId="{8EE8FA66-FD37-472C-80BD-AF959BFEDD02}" srcOrd="3" destOrd="0" presId="urn:microsoft.com/office/officeart/2005/8/layout/cycle5"/>
    <dgm:cxn modelId="{7D083FB2-228E-4F5A-BE0B-F85EE0C97A42}" type="presParOf" srcId="{C20AABCA-F522-4B2A-980F-CA138142790A}" destId="{F5716BDA-711B-42CA-A8AD-D0E8B21F9ECC}" srcOrd="4" destOrd="0" presId="urn:microsoft.com/office/officeart/2005/8/layout/cycle5"/>
    <dgm:cxn modelId="{68C98053-B003-4163-8917-966E146E1A75}" type="presParOf" srcId="{C20AABCA-F522-4B2A-980F-CA138142790A}" destId="{09ECD750-9C88-4482-9E50-1D9545BCE179}" srcOrd="5" destOrd="0" presId="urn:microsoft.com/office/officeart/2005/8/layout/cycle5"/>
    <dgm:cxn modelId="{D2C21C6F-5E90-431C-937A-39D365562D69}" type="presParOf" srcId="{C20AABCA-F522-4B2A-980F-CA138142790A}" destId="{F7CE973E-988C-4F88-9E06-D75698447827}" srcOrd="6" destOrd="0" presId="urn:microsoft.com/office/officeart/2005/8/layout/cycle5"/>
    <dgm:cxn modelId="{ED5A4034-F326-48B1-A212-0C4017A20F65}" type="presParOf" srcId="{C20AABCA-F522-4B2A-980F-CA138142790A}" destId="{D6CBD917-1176-4F09-8AC4-DA987311C62A}" srcOrd="7" destOrd="0" presId="urn:microsoft.com/office/officeart/2005/8/layout/cycle5"/>
    <dgm:cxn modelId="{A97348D9-9E4C-4717-8B07-FD2F74782C22}" type="presParOf" srcId="{C20AABCA-F522-4B2A-980F-CA138142790A}" destId="{A83CCA41-7151-4F9C-B240-A4F8C93FE3E4}" srcOrd="8" destOrd="0" presId="urn:microsoft.com/office/officeart/2005/8/layout/cycle5"/>
    <dgm:cxn modelId="{6F71F857-3F24-44A9-9827-298928FB9285}" type="presParOf" srcId="{C20AABCA-F522-4B2A-980F-CA138142790A}" destId="{8FCA290A-A371-4893-90F2-78CDE1557BAC}" srcOrd="9" destOrd="0" presId="urn:microsoft.com/office/officeart/2005/8/layout/cycle5"/>
    <dgm:cxn modelId="{5ED344A6-0834-4156-88F2-E94A4F3146A9}" type="presParOf" srcId="{C20AABCA-F522-4B2A-980F-CA138142790A}" destId="{A2D1CF0A-98C7-4A2D-9FB9-5908FADCB842}" srcOrd="10" destOrd="0" presId="urn:microsoft.com/office/officeart/2005/8/layout/cycle5"/>
    <dgm:cxn modelId="{8015B252-F99E-4F0D-AADE-2467BE478B55}" type="presParOf" srcId="{C20AABCA-F522-4B2A-980F-CA138142790A}" destId="{7F381C3A-C5D3-444A-A504-C687B6346B52}" srcOrd="11" destOrd="0" presId="urn:microsoft.com/office/officeart/2005/8/layout/cycle5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055F5E-BD40-46B7-9984-7FB9D7495D43}" type="doc">
      <dgm:prSet loTypeId="urn:microsoft.com/office/officeart/2005/8/layout/hProcess3" loCatId="process" qsTypeId="urn:microsoft.com/office/officeart/2005/8/quickstyle/3d4" qsCatId="3D" csTypeId="urn:microsoft.com/office/officeart/2005/8/colors/accent5_4" csCatId="accent5" phldr="1"/>
      <dgm:spPr/>
    </dgm:pt>
    <dgm:pt modelId="{467EFA5F-2651-4220-A31A-26897D22F1A4}">
      <dgm:prSet phldrT="[Текст]" custT="1"/>
      <dgm:spPr/>
      <dgm:t>
        <a:bodyPr/>
        <a:lstStyle/>
        <a:p>
          <a:r>
            <a:rPr lang="uk-UA" altLang="ru-RU" sz="1600" b="0" noProof="0" dirty="0" smtClean="0">
              <a:latin typeface="Comic Sans MS" panose="030F0702030302020204" pitchFamily="66" charset="0"/>
            </a:rPr>
            <a:t>У своїй діяльності "</a:t>
          </a:r>
          <a:r>
            <a:rPr lang="uk-UA" altLang="ru-RU" sz="1600" b="1" noProof="0" dirty="0" smtClean="0">
              <a:latin typeface="Comic Sans MS" panose="030F0702030302020204" pitchFamily="66" charset="0"/>
            </a:rPr>
            <a:t>КОСМО</a:t>
          </a:r>
          <a:r>
            <a:rPr lang="uk-UA" altLang="ru-RU" sz="1600" b="0" noProof="0" dirty="0" smtClean="0">
              <a:latin typeface="Comic Sans MS" panose="030F0702030302020204" pitchFamily="66" charset="0"/>
            </a:rPr>
            <a:t>" прагне дотримуватися основних принципів соціальної відповідальності бізнесу.</a:t>
          </a:r>
        </a:p>
        <a:p>
          <a:r>
            <a:rPr lang="uk-UA" altLang="ru-RU" sz="1600" b="0" noProof="0" dirty="0" smtClean="0">
              <a:latin typeface="Comic Sans MS" panose="030F0702030302020204" pitchFamily="66" charset="0"/>
            </a:rPr>
            <a:t>Конкретний приклад: 30 травня 2012 року силами компанії ТМ "КОСМО"було організовано День благодійної допомоги громадській організації людям з обмеженими фізичними можливостями </a:t>
          </a:r>
          <a:r>
            <a:rPr lang="ru-RU" altLang="ru-RU" sz="1600" b="0" dirty="0" smtClean="0"/>
            <a:t>.</a:t>
          </a:r>
          <a:endParaRPr lang="ru-RU" sz="1600" b="0" dirty="0"/>
        </a:p>
      </dgm:t>
    </dgm:pt>
    <dgm:pt modelId="{4430F534-A0C7-49FE-8DFF-6D4C70D2C603}" type="parTrans" cxnId="{CF29F870-2627-4F87-9A64-7469FC71293F}">
      <dgm:prSet/>
      <dgm:spPr/>
      <dgm:t>
        <a:bodyPr/>
        <a:lstStyle/>
        <a:p>
          <a:endParaRPr lang="ru-RU" sz="2800"/>
        </a:p>
      </dgm:t>
    </dgm:pt>
    <dgm:pt modelId="{FF5E4551-D4D5-40C7-933F-4BEB6FCA90C7}" type="sibTrans" cxnId="{CF29F870-2627-4F87-9A64-7469FC71293F}">
      <dgm:prSet/>
      <dgm:spPr/>
      <dgm:t>
        <a:bodyPr/>
        <a:lstStyle/>
        <a:p>
          <a:endParaRPr lang="ru-RU" sz="2800"/>
        </a:p>
      </dgm:t>
    </dgm:pt>
    <dgm:pt modelId="{7499947A-B135-4439-B302-BFAB7E0AA890}" type="pres">
      <dgm:prSet presAssocID="{3A055F5E-BD40-46B7-9984-7FB9D7495D43}" presName="Name0" presStyleCnt="0">
        <dgm:presLayoutVars>
          <dgm:dir/>
          <dgm:animLvl val="lvl"/>
          <dgm:resizeHandles val="exact"/>
        </dgm:presLayoutVars>
      </dgm:prSet>
      <dgm:spPr/>
    </dgm:pt>
    <dgm:pt modelId="{78B62AEF-9616-4D57-A880-BB0A8944E6DA}" type="pres">
      <dgm:prSet presAssocID="{3A055F5E-BD40-46B7-9984-7FB9D7495D43}" presName="dummy" presStyleCnt="0"/>
      <dgm:spPr/>
    </dgm:pt>
    <dgm:pt modelId="{F01C5D65-EFC6-4EF2-9EDA-D14A42911376}" type="pres">
      <dgm:prSet presAssocID="{3A055F5E-BD40-46B7-9984-7FB9D7495D43}" presName="linH" presStyleCnt="0"/>
      <dgm:spPr/>
    </dgm:pt>
    <dgm:pt modelId="{A517A9BB-888F-4B79-B863-A8227EC93FB1}" type="pres">
      <dgm:prSet presAssocID="{3A055F5E-BD40-46B7-9984-7FB9D7495D43}" presName="padding1" presStyleCnt="0"/>
      <dgm:spPr/>
    </dgm:pt>
    <dgm:pt modelId="{A0CD58AC-C73C-4AA5-BFE2-5676E142920B}" type="pres">
      <dgm:prSet presAssocID="{467EFA5F-2651-4220-A31A-26897D22F1A4}" presName="linV" presStyleCnt="0"/>
      <dgm:spPr/>
    </dgm:pt>
    <dgm:pt modelId="{FF10E147-B347-4000-80DA-3B9E2E8376F8}" type="pres">
      <dgm:prSet presAssocID="{467EFA5F-2651-4220-A31A-26897D22F1A4}" presName="spVertical1" presStyleCnt="0"/>
      <dgm:spPr/>
    </dgm:pt>
    <dgm:pt modelId="{11FCC164-93C3-44EF-B3D5-9C0CE04F3BBB}" type="pres">
      <dgm:prSet presAssocID="{467EFA5F-2651-4220-A31A-26897D22F1A4}" presName="parTx" presStyleLbl="revTx" presStyleIdx="0" presStyleCnt="1" custScaleX="90721" custScaleY="203287" custLinFactNeighborX="-4941" custLinFactNeighborY="73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645C67-D136-436C-91A0-B53121904C3A}" type="pres">
      <dgm:prSet presAssocID="{467EFA5F-2651-4220-A31A-26897D22F1A4}" presName="spVertical2" presStyleCnt="0"/>
      <dgm:spPr/>
    </dgm:pt>
    <dgm:pt modelId="{C426C728-C312-4BF6-911A-EDCA36172D4D}" type="pres">
      <dgm:prSet presAssocID="{467EFA5F-2651-4220-A31A-26897D22F1A4}" presName="spVertical3" presStyleCnt="0"/>
      <dgm:spPr/>
    </dgm:pt>
    <dgm:pt modelId="{53CC31C6-9DEB-4AA4-8D5C-44056A3DDCA5}" type="pres">
      <dgm:prSet presAssocID="{3A055F5E-BD40-46B7-9984-7FB9D7495D43}" presName="padding2" presStyleCnt="0"/>
      <dgm:spPr/>
    </dgm:pt>
    <dgm:pt modelId="{E53480E0-4D80-4ECA-95C5-0E7D989C9B0B}" type="pres">
      <dgm:prSet presAssocID="{3A055F5E-BD40-46B7-9984-7FB9D7495D43}" presName="negArrow" presStyleCnt="0"/>
      <dgm:spPr/>
    </dgm:pt>
    <dgm:pt modelId="{2EAB2A4C-1B69-43A3-9E9F-217DAFCFD0BE}" type="pres">
      <dgm:prSet presAssocID="{3A055F5E-BD40-46B7-9984-7FB9D7495D43}" presName="backgroundArrow" presStyleLbl="node1" presStyleIdx="0" presStyleCnt="1" custScaleX="91151" custScaleY="191857" custLinFactNeighborX="-147" custLinFactNeighborY="14484"/>
      <dgm:spPr>
        <a:ln w="28575">
          <a:solidFill>
            <a:srgbClr val="002060"/>
          </a:solidFill>
        </a:ln>
      </dgm:spPr>
    </dgm:pt>
  </dgm:ptLst>
  <dgm:cxnLst>
    <dgm:cxn modelId="{CF29F870-2627-4F87-9A64-7469FC71293F}" srcId="{3A055F5E-BD40-46B7-9984-7FB9D7495D43}" destId="{467EFA5F-2651-4220-A31A-26897D22F1A4}" srcOrd="0" destOrd="0" parTransId="{4430F534-A0C7-49FE-8DFF-6D4C70D2C603}" sibTransId="{FF5E4551-D4D5-40C7-933F-4BEB6FCA90C7}"/>
    <dgm:cxn modelId="{672125BD-EB11-4B6B-AFC3-1F1C3BD915D6}" type="presOf" srcId="{3A055F5E-BD40-46B7-9984-7FB9D7495D43}" destId="{7499947A-B135-4439-B302-BFAB7E0AA890}" srcOrd="0" destOrd="0" presId="urn:microsoft.com/office/officeart/2005/8/layout/hProcess3"/>
    <dgm:cxn modelId="{B6B82BC8-93EE-4FBC-AD58-169783E8EF50}" type="presOf" srcId="{467EFA5F-2651-4220-A31A-26897D22F1A4}" destId="{11FCC164-93C3-44EF-B3D5-9C0CE04F3BBB}" srcOrd="0" destOrd="0" presId="urn:microsoft.com/office/officeart/2005/8/layout/hProcess3"/>
    <dgm:cxn modelId="{195F4590-BF44-4A9E-A01F-63173640AF98}" type="presParOf" srcId="{7499947A-B135-4439-B302-BFAB7E0AA890}" destId="{78B62AEF-9616-4D57-A880-BB0A8944E6DA}" srcOrd="0" destOrd="0" presId="urn:microsoft.com/office/officeart/2005/8/layout/hProcess3"/>
    <dgm:cxn modelId="{2BC36A0E-C7F8-4E74-B48B-1CB4D5EE8FFB}" type="presParOf" srcId="{7499947A-B135-4439-B302-BFAB7E0AA890}" destId="{F01C5D65-EFC6-4EF2-9EDA-D14A42911376}" srcOrd="1" destOrd="0" presId="urn:microsoft.com/office/officeart/2005/8/layout/hProcess3"/>
    <dgm:cxn modelId="{CE969EA6-5487-43FE-9330-7C4F8116A15C}" type="presParOf" srcId="{F01C5D65-EFC6-4EF2-9EDA-D14A42911376}" destId="{A517A9BB-888F-4B79-B863-A8227EC93FB1}" srcOrd="0" destOrd="0" presId="urn:microsoft.com/office/officeart/2005/8/layout/hProcess3"/>
    <dgm:cxn modelId="{C296E02A-61C2-407B-A515-8A40D98F1213}" type="presParOf" srcId="{F01C5D65-EFC6-4EF2-9EDA-D14A42911376}" destId="{A0CD58AC-C73C-4AA5-BFE2-5676E142920B}" srcOrd="1" destOrd="0" presId="urn:microsoft.com/office/officeart/2005/8/layout/hProcess3"/>
    <dgm:cxn modelId="{03CA3746-4B02-4009-B2BA-0A7B5D8082C7}" type="presParOf" srcId="{A0CD58AC-C73C-4AA5-BFE2-5676E142920B}" destId="{FF10E147-B347-4000-80DA-3B9E2E8376F8}" srcOrd="0" destOrd="0" presId="urn:microsoft.com/office/officeart/2005/8/layout/hProcess3"/>
    <dgm:cxn modelId="{49D42589-9A97-4A59-8897-77A3BBFCA1AB}" type="presParOf" srcId="{A0CD58AC-C73C-4AA5-BFE2-5676E142920B}" destId="{11FCC164-93C3-44EF-B3D5-9C0CE04F3BBB}" srcOrd="1" destOrd="0" presId="urn:microsoft.com/office/officeart/2005/8/layout/hProcess3"/>
    <dgm:cxn modelId="{DB2A94EA-D412-4E92-8561-F9020DF947A7}" type="presParOf" srcId="{A0CD58AC-C73C-4AA5-BFE2-5676E142920B}" destId="{F5645C67-D136-436C-91A0-B53121904C3A}" srcOrd="2" destOrd="0" presId="urn:microsoft.com/office/officeart/2005/8/layout/hProcess3"/>
    <dgm:cxn modelId="{D9B4CAD4-D68B-40E7-948D-3524A2E3BC05}" type="presParOf" srcId="{A0CD58AC-C73C-4AA5-BFE2-5676E142920B}" destId="{C426C728-C312-4BF6-911A-EDCA36172D4D}" srcOrd="3" destOrd="0" presId="urn:microsoft.com/office/officeart/2005/8/layout/hProcess3"/>
    <dgm:cxn modelId="{79BEF124-40E9-4FC5-9C1F-8EBEB61EAAD5}" type="presParOf" srcId="{F01C5D65-EFC6-4EF2-9EDA-D14A42911376}" destId="{53CC31C6-9DEB-4AA4-8D5C-44056A3DDCA5}" srcOrd="2" destOrd="0" presId="urn:microsoft.com/office/officeart/2005/8/layout/hProcess3"/>
    <dgm:cxn modelId="{BB00EB6A-F5D6-4E35-84E2-4CFC1B0AD334}" type="presParOf" srcId="{F01C5D65-EFC6-4EF2-9EDA-D14A42911376}" destId="{E53480E0-4D80-4ECA-95C5-0E7D989C9B0B}" srcOrd="3" destOrd="0" presId="urn:microsoft.com/office/officeart/2005/8/layout/hProcess3"/>
    <dgm:cxn modelId="{09623CA6-B34F-49C8-B485-C62EECC1A3A3}" type="presParOf" srcId="{F01C5D65-EFC6-4EF2-9EDA-D14A42911376}" destId="{2EAB2A4C-1B69-43A3-9E9F-217DAFCFD0BE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FDA18E0-593F-412C-BC03-40D209C26457}">
      <dsp:nvSpPr>
        <dsp:cNvPr id="0" name=""/>
        <dsp:cNvSpPr/>
      </dsp:nvSpPr>
      <dsp:spPr>
        <a:xfrm flipV="1">
          <a:off x="314437" y="850699"/>
          <a:ext cx="3074128" cy="3433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5F6BF78-27E6-4EB0-A11E-077B9B3AE98F}">
      <dsp:nvSpPr>
        <dsp:cNvPr id="0" name=""/>
        <dsp:cNvSpPr/>
      </dsp:nvSpPr>
      <dsp:spPr>
        <a:xfrm>
          <a:off x="260626" y="73181"/>
          <a:ext cx="5250003" cy="1120845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9467" tIns="0" rIns="189467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600" b="0" i="0" kern="120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0б'єдну</a:t>
          </a:r>
          <a:r>
            <a:rPr lang="uk-UA" altLang="ru-RU" sz="1600" b="0" i="0" kern="120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є</a:t>
          </a:r>
          <a:r>
            <a:rPr lang="ru-RU" altLang="ru-RU" sz="1600" b="0" i="0" kern="120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в </a:t>
          </a:r>
          <a:r>
            <a:rPr lang="ru-RU" altLang="ru-RU" sz="1600" b="0" i="0" kern="120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собі</a:t>
          </a:r>
          <a:r>
            <a:rPr lang="ru-RU" altLang="ru-RU" sz="1600" b="0" i="0" kern="120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600" b="0" i="0" kern="120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товари</a:t>
          </a:r>
          <a:r>
            <a:rPr lang="ru-RU" altLang="ru-RU" sz="1600" b="0" i="0" kern="120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для </a:t>
          </a:r>
          <a:r>
            <a:rPr lang="ru-RU" altLang="ru-RU" sz="1600" b="0" i="0" kern="120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підкреслення</a:t>
          </a:r>
          <a:r>
            <a:rPr lang="ru-RU" altLang="ru-RU" sz="1600" b="0" i="0" kern="120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600" b="0" i="0" kern="120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жіночої</a:t>
          </a:r>
          <a:r>
            <a:rPr lang="ru-RU" altLang="ru-RU" sz="1600" b="0" i="0" kern="120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600" b="0" i="0" kern="120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краси</a:t>
          </a:r>
          <a:r>
            <a:rPr lang="ru-RU" altLang="ru-RU" sz="1600" b="0" i="0" kern="120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600" b="0" i="0" kern="120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манікюрні</a:t>
          </a:r>
          <a:r>
            <a:rPr lang="ru-RU" altLang="ru-RU" sz="1600" b="0" i="0" kern="120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лаки, </a:t>
          </a:r>
          <a:r>
            <a:rPr lang="ru-RU" altLang="ru-RU" sz="1600" b="0" i="0" kern="120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аксесуари</a:t>
          </a:r>
          <a:r>
            <a:rPr lang="ru-RU" altLang="ru-RU" sz="1600" b="0" i="0" kern="120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altLang="ru-RU" sz="1600" b="0" i="0" kern="120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прикраси</a:t>
          </a:r>
          <a:r>
            <a:rPr lang="ru-RU" altLang="ru-RU" sz="1600" b="0" i="0" kern="120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altLang="ru-RU" sz="1600" b="0" i="0" kern="120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засоби</a:t>
          </a:r>
          <a:r>
            <a:rPr lang="ru-RU" altLang="ru-RU" sz="1600" b="0" i="0" kern="1200" dirty="0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по догляду за </a:t>
          </a:r>
          <a:r>
            <a:rPr lang="ru-RU" altLang="ru-RU" sz="1600" b="0" i="0" kern="1200" dirty="0" err="1" smtClean="0">
              <a:solidFill>
                <a:schemeClr val="accent4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обличчям</a:t>
          </a:r>
          <a:r>
            <a:rPr lang="ru-RU" altLang="ru-RU" sz="1600" b="0" i="0" kern="1200" dirty="0" smtClean="0">
              <a:solidFill>
                <a:schemeClr val="accent4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b="0" i="0" kern="1200" dirty="0">
            <a:solidFill>
              <a:schemeClr val="accent4"/>
            </a:solidFill>
            <a:effectLst>
              <a:glow rad="101600">
                <a:schemeClr val="bg1">
                  <a:alpha val="60000"/>
                </a:schemeClr>
              </a:glo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0626" y="73181"/>
        <a:ext cx="5250003" cy="112084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8C31FB-D508-4B2D-9CAE-384829B4998E}">
      <dsp:nvSpPr>
        <dsp:cNvPr id="0" name=""/>
        <dsp:cNvSpPr/>
      </dsp:nvSpPr>
      <dsp:spPr>
        <a:xfrm>
          <a:off x="330422" y="63"/>
          <a:ext cx="5941049" cy="540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b" anchorCtr="0">
          <a:noAutofit/>
        </a:bodyPr>
        <a:lstStyle/>
        <a:p>
          <a:pPr lvl="0" algn="l" defTabSz="88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" b="0" kern="1200" dirty="0"/>
        </a:p>
      </dsp:txBody>
      <dsp:txXfrm>
        <a:off x="330422" y="63"/>
        <a:ext cx="5941049" cy="540095"/>
      </dsp:txXfrm>
    </dsp:sp>
    <dsp:sp modelId="{3869C574-6BD3-4E8A-86A3-BDB9AE0979F2}">
      <dsp:nvSpPr>
        <dsp:cNvPr id="0" name=""/>
        <dsp:cNvSpPr/>
      </dsp:nvSpPr>
      <dsp:spPr>
        <a:xfrm>
          <a:off x="330422" y="540158"/>
          <a:ext cx="1390205" cy="1100194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AD6D20-146C-4533-B3C6-A06E007DD86C}">
      <dsp:nvSpPr>
        <dsp:cNvPr id="0" name=""/>
        <dsp:cNvSpPr/>
      </dsp:nvSpPr>
      <dsp:spPr>
        <a:xfrm>
          <a:off x="1165470" y="540158"/>
          <a:ext cx="1390205" cy="1100194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6">
                <a:shade val="50000"/>
                <a:hueOff val="0"/>
                <a:satOff val="-10693"/>
                <a:lumOff val="14186"/>
                <a:alphaOff val="0"/>
                <a:shade val="51000"/>
                <a:satMod val="130000"/>
              </a:schemeClr>
            </a:gs>
            <a:gs pos="80000">
              <a:schemeClr val="accent6">
                <a:shade val="50000"/>
                <a:hueOff val="0"/>
                <a:satOff val="-10693"/>
                <a:lumOff val="14186"/>
                <a:alphaOff val="0"/>
                <a:shade val="93000"/>
                <a:satMod val="130000"/>
              </a:schemeClr>
            </a:gs>
            <a:gs pos="100000">
              <a:schemeClr val="accent6">
                <a:shade val="50000"/>
                <a:hueOff val="0"/>
                <a:satOff val="-10693"/>
                <a:lumOff val="1418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50000"/>
              <a:hueOff val="0"/>
              <a:satOff val="-10693"/>
              <a:lumOff val="141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ABB54C-4087-4D07-9D43-8033376DF129}">
      <dsp:nvSpPr>
        <dsp:cNvPr id="0" name=""/>
        <dsp:cNvSpPr/>
      </dsp:nvSpPr>
      <dsp:spPr>
        <a:xfrm>
          <a:off x="2001178" y="540158"/>
          <a:ext cx="1390205" cy="1100194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6">
                <a:shade val="50000"/>
                <a:hueOff val="0"/>
                <a:satOff val="-21386"/>
                <a:lumOff val="28373"/>
                <a:alphaOff val="0"/>
                <a:shade val="51000"/>
                <a:satMod val="130000"/>
              </a:schemeClr>
            </a:gs>
            <a:gs pos="80000">
              <a:schemeClr val="accent6">
                <a:shade val="50000"/>
                <a:hueOff val="0"/>
                <a:satOff val="-21386"/>
                <a:lumOff val="28373"/>
                <a:alphaOff val="0"/>
                <a:shade val="93000"/>
                <a:satMod val="130000"/>
              </a:schemeClr>
            </a:gs>
            <a:gs pos="100000">
              <a:schemeClr val="accent6">
                <a:shade val="50000"/>
                <a:hueOff val="0"/>
                <a:satOff val="-21386"/>
                <a:lumOff val="28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50000"/>
              <a:hueOff val="0"/>
              <a:satOff val="-21386"/>
              <a:lumOff val="28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B5CADC-C992-4265-B099-77DF26EF9470}">
      <dsp:nvSpPr>
        <dsp:cNvPr id="0" name=""/>
        <dsp:cNvSpPr/>
      </dsp:nvSpPr>
      <dsp:spPr>
        <a:xfrm>
          <a:off x="2836225" y="540158"/>
          <a:ext cx="1390205" cy="1100194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6">
                <a:shade val="50000"/>
                <a:hueOff val="0"/>
                <a:satOff val="-32079"/>
                <a:lumOff val="42559"/>
                <a:alphaOff val="0"/>
                <a:shade val="51000"/>
                <a:satMod val="130000"/>
              </a:schemeClr>
            </a:gs>
            <a:gs pos="80000">
              <a:schemeClr val="accent6">
                <a:shade val="50000"/>
                <a:hueOff val="0"/>
                <a:satOff val="-32079"/>
                <a:lumOff val="42559"/>
                <a:alphaOff val="0"/>
                <a:shade val="93000"/>
                <a:satMod val="130000"/>
              </a:schemeClr>
            </a:gs>
            <a:gs pos="100000">
              <a:schemeClr val="accent6">
                <a:shade val="50000"/>
                <a:hueOff val="0"/>
                <a:satOff val="-32079"/>
                <a:lumOff val="4255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50000"/>
              <a:hueOff val="0"/>
              <a:satOff val="-32079"/>
              <a:lumOff val="4255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4022F4-B433-4C68-8B73-86AB22862644}">
      <dsp:nvSpPr>
        <dsp:cNvPr id="0" name=""/>
        <dsp:cNvSpPr/>
      </dsp:nvSpPr>
      <dsp:spPr>
        <a:xfrm>
          <a:off x="3671933" y="540158"/>
          <a:ext cx="1390205" cy="1100194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6">
                <a:shade val="50000"/>
                <a:hueOff val="0"/>
                <a:satOff val="-32079"/>
                <a:lumOff val="42559"/>
                <a:alphaOff val="0"/>
                <a:shade val="51000"/>
                <a:satMod val="130000"/>
              </a:schemeClr>
            </a:gs>
            <a:gs pos="80000">
              <a:schemeClr val="accent6">
                <a:shade val="50000"/>
                <a:hueOff val="0"/>
                <a:satOff val="-32079"/>
                <a:lumOff val="42559"/>
                <a:alphaOff val="0"/>
                <a:shade val="93000"/>
                <a:satMod val="130000"/>
              </a:schemeClr>
            </a:gs>
            <a:gs pos="100000">
              <a:schemeClr val="accent6">
                <a:shade val="50000"/>
                <a:hueOff val="0"/>
                <a:satOff val="-32079"/>
                <a:lumOff val="4255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50000"/>
              <a:hueOff val="0"/>
              <a:satOff val="-32079"/>
              <a:lumOff val="4255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441485-696B-40D0-80ED-C5AA5CEABA60}">
      <dsp:nvSpPr>
        <dsp:cNvPr id="0" name=""/>
        <dsp:cNvSpPr/>
      </dsp:nvSpPr>
      <dsp:spPr>
        <a:xfrm>
          <a:off x="4506980" y="540158"/>
          <a:ext cx="1390205" cy="1100194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6">
                <a:shade val="50000"/>
                <a:hueOff val="0"/>
                <a:satOff val="-21386"/>
                <a:lumOff val="28373"/>
                <a:alphaOff val="0"/>
                <a:shade val="51000"/>
                <a:satMod val="130000"/>
              </a:schemeClr>
            </a:gs>
            <a:gs pos="80000">
              <a:schemeClr val="accent6">
                <a:shade val="50000"/>
                <a:hueOff val="0"/>
                <a:satOff val="-21386"/>
                <a:lumOff val="28373"/>
                <a:alphaOff val="0"/>
                <a:shade val="93000"/>
                <a:satMod val="130000"/>
              </a:schemeClr>
            </a:gs>
            <a:gs pos="100000">
              <a:schemeClr val="accent6">
                <a:shade val="50000"/>
                <a:hueOff val="0"/>
                <a:satOff val="-21386"/>
                <a:lumOff val="28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50000"/>
              <a:hueOff val="0"/>
              <a:satOff val="-21386"/>
              <a:lumOff val="28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11213D-B7AA-4D62-AB02-09953EFFF1A8}">
      <dsp:nvSpPr>
        <dsp:cNvPr id="0" name=""/>
        <dsp:cNvSpPr/>
      </dsp:nvSpPr>
      <dsp:spPr>
        <a:xfrm>
          <a:off x="5342688" y="540158"/>
          <a:ext cx="1390205" cy="1100194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6">
                <a:shade val="50000"/>
                <a:hueOff val="0"/>
                <a:satOff val="-10693"/>
                <a:lumOff val="14186"/>
                <a:alphaOff val="0"/>
                <a:shade val="51000"/>
                <a:satMod val="130000"/>
              </a:schemeClr>
            </a:gs>
            <a:gs pos="80000">
              <a:schemeClr val="accent6">
                <a:shade val="50000"/>
                <a:hueOff val="0"/>
                <a:satOff val="-10693"/>
                <a:lumOff val="14186"/>
                <a:alphaOff val="0"/>
                <a:shade val="93000"/>
                <a:satMod val="130000"/>
              </a:schemeClr>
            </a:gs>
            <a:gs pos="100000">
              <a:schemeClr val="accent6">
                <a:shade val="50000"/>
                <a:hueOff val="0"/>
                <a:satOff val="-10693"/>
                <a:lumOff val="1418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50000"/>
              <a:hueOff val="0"/>
              <a:satOff val="-10693"/>
              <a:lumOff val="141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1F279E-5CCB-40E8-B95A-EEEF03AEA0F1}">
      <dsp:nvSpPr>
        <dsp:cNvPr id="0" name=""/>
        <dsp:cNvSpPr/>
      </dsp:nvSpPr>
      <dsp:spPr>
        <a:xfrm>
          <a:off x="330422" y="650177"/>
          <a:ext cx="6018283" cy="880155"/>
        </a:xfrm>
        <a:prstGeom prst="rect">
          <a:avLst/>
        </a:prstGeom>
        <a:solidFill>
          <a:schemeClr val="accent1">
            <a:lumMod val="90000"/>
          </a:schemeClr>
        </a:solidFill>
        <a:ln w="9525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err="1" smtClean="0"/>
            <a:t>Серія</a:t>
          </a:r>
          <a:r>
            <a:rPr lang="ru-RU" sz="1600" b="0" kern="1200" dirty="0" smtClean="0"/>
            <a:t> </a:t>
          </a:r>
          <a:r>
            <a:rPr lang="ru-RU" sz="1600" b="0" kern="1200" dirty="0" err="1" smtClean="0"/>
            <a:t>засобів</a:t>
          </a:r>
          <a:r>
            <a:rPr lang="ru-RU" sz="1600" b="0" kern="1200" dirty="0" smtClean="0"/>
            <a:t> по догляду за</a:t>
          </a:r>
          <a:r>
            <a:rPr lang="ru-RU" sz="1600" b="0" i="1" kern="1200" dirty="0" smtClean="0"/>
            <a:t> </a:t>
          </a:r>
          <a:r>
            <a:rPr lang="ru-RU" sz="1600" b="0" i="0" kern="1200" dirty="0" err="1" smtClean="0"/>
            <a:t>тілом</a:t>
          </a:r>
          <a:r>
            <a:rPr lang="ru-RU" sz="1600" b="0" kern="1200" dirty="0" smtClean="0"/>
            <a:t> </a:t>
          </a:r>
          <a:r>
            <a:rPr lang="en-US" sz="1600" b="0" kern="1200" dirty="0" smtClean="0"/>
            <a:t>Mari </a:t>
          </a:r>
          <a:r>
            <a:rPr lang="uk-UA" sz="1600" b="0" kern="1200" dirty="0" smtClean="0"/>
            <a:t>е </a:t>
          </a:r>
          <a:r>
            <a:rPr lang="en-US" sz="1600" b="0" kern="1200" dirty="0" err="1" smtClean="0"/>
            <a:t>Monti</a:t>
          </a:r>
          <a:r>
            <a:rPr lang="en-US" sz="1600" b="0" kern="1200" dirty="0" smtClean="0"/>
            <a:t> </a:t>
          </a:r>
          <a:r>
            <a:rPr lang="ru-RU" sz="1600" b="0" kern="1200" dirty="0" err="1" smtClean="0"/>
            <a:t>може</a:t>
          </a:r>
          <a:r>
            <a:rPr lang="ru-RU" sz="1600" b="0" kern="1200" dirty="0" smtClean="0"/>
            <a:t> </a:t>
          </a:r>
          <a:r>
            <a:rPr lang="ru-RU" sz="1600" b="0" kern="1200" dirty="0" err="1" smtClean="0"/>
            <a:t>перетворити</a:t>
          </a:r>
          <a:r>
            <a:rPr lang="ru-RU" sz="1600" b="0" kern="1200" dirty="0" smtClean="0"/>
            <a:t> </a:t>
          </a:r>
          <a:r>
            <a:rPr lang="ru-RU" sz="1600" b="0" kern="1200" dirty="0" err="1" smtClean="0"/>
            <a:t>Ваші</a:t>
          </a:r>
          <a:r>
            <a:rPr lang="ru-RU" sz="1600" b="0" kern="1200" dirty="0" smtClean="0"/>
            <a:t> </a:t>
          </a:r>
          <a:r>
            <a:rPr lang="ru-RU" sz="1600" b="0" kern="1200" dirty="0" err="1" smtClean="0"/>
            <a:t>щоденні</a:t>
          </a:r>
          <a:r>
            <a:rPr lang="ru-RU" sz="1600" b="0" kern="1200" dirty="0" smtClean="0"/>
            <a:t> </a:t>
          </a:r>
          <a:r>
            <a:rPr lang="ru-RU" sz="1600" b="0" kern="1200" dirty="0" err="1" smtClean="0"/>
            <a:t>процедури</a:t>
          </a:r>
          <a:r>
            <a:rPr lang="ru-RU" sz="1600" b="0" kern="1200" dirty="0" smtClean="0"/>
            <a:t> по догляду за </a:t>
          </a:r>
          <a:r>
            <a:rPr lang="ru-RU" sz="1600" b="0" kern="1200" dirty="0" err="1" smtClean="0"/>
            <a:t>тілом</a:t>
          </a:r>
          <a:r>
            <a:rPr lang="ru-RU" sz="1600" b="0" kern="1200" dirty="0" smtClean="0"/>
            <a:t> на </a:t>
          </a:r>
          <a:r>
            <a:rPr lang="ru-RU" sz="1600" b="0" kern="1200" dirty="0" err="1" smtClean="0"/>
            <a:t>неймовірну</a:t>
          </a:r>
          <a:r>
            <a:rPr lang="ru-RU" sz="1600" b="0" kern="1200" dirty="0" smtClean="0"/>
            <a:t> </a:t>
          </a:r>
          <a:r>
            <a:rPr lang="ru-RU" sz="1600" b="0" kern="1200" dirty="0" err="1" smtClean="0"/>
            <a:t>насолоду</a:t>
          </a:r>
          <a:r>
            <a:rPr lang="ru-RU" altLang="ru-RU" sz="1600" b="0" kern="1200" dirty="0" smtClean="0"/>
            <a:t> .</a:t>
          </a:r>
          <a:endParaRPr lang="ru-RU" sz="1600" b="0" kern="1200" dirty="0"/>
        </a:p>
      </dsp:txBody>
      <dsp:txXfrm>
        <a:off x="330422" y="650177"/>
        <a:ext cx="6018283" cy="88015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22448FA-846A-420F-9867-708BA58EE161}">
      <dsp:nvSpPr>
        <dsp:cNvPr id="0" name=""/>
        <dsp:cNvSpPr/>
      </dsp:nvSpPr>
      <dsp:spPr>
        <a:xfrm>
          <a:off x="-1483327" y="-233019"/>
          <a:ext cx="1789410" cy="1789410"/>
        </a:xfrm>
        <a:prstGeom prst="blockArc">
          <a:avLst>
            <a:gd name="adj1" fmla="val 18900000"/>
            <a:gd name="adj2" fmla="val 2700000"/>
            <a:gd name="adj3" fmla="val 1207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5F4CE9-BCA3-4019-9690-FEF7CDA7E22F}">
      <dsp:nvSpPr>
        <dsp:cNvPr id="0" name=""/>
        <dsp:cNvSpPr/>
      </dsp:nvSpPr>
      <dsp:spPr>
        <a:xfrm>
          <a:off x="102183" y="113210"/>
          <a:ext cx="5731349" cy="9691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5213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700" b="0" kern="120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Мережа </a:t>
          </a:r>
          <a:r>
            <a:rPr lang="ru-RU" altLang="ru-RU" sz="1700" b="0" kern="1200" dirty="0" err="1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магазинів</a:t>
          </a:r>
          <a:r>
            <a:rPr lang="ru-RU" altLang="ru-RU" sz="1700" b="0" kern="120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 </a:t>
          </a:r>
          <a:r>
            <a:rPr lang="ru-RU" altLang="ru-RU" sz="1700" b="1" kern="120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«КОСМО» </a:t>
          </a:r>
          <a:r>
            <a:rPr lang="ru-RU" altLang="ru-RU" sz="1700" b="0" kern="1200" dirty="0" err="1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представляє</a:t>
          </a:r>
          <a:r>
            <a:rPr lang="ru-RU" altLang="ru-RU" sz="1700" b="0" kern="120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 бренд </a:t>
          </a:r>
          <a:r>
            <a:rPr lang="ru-RU" altLang="ru-RU" sz="1700" b="1" u="none" kern="120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RINO</a:t>
          </a:r>
          <a:r>
            <a:rPr lang="ru-RU" altLang="ru-RU" sz="1700" b="0" kern="120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 - </a:t>
          </a:r>
          <a:r>
            <a:rPr lang="ru-RU" altLang="ru-RU" sz="1700" b="0" kern="1200" dirty="0" err="1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це</a:t>
          </a:r>
          <a:r>
            <a:rPr lang="ru-RU" altLang="ru-RU" sz="1700" b="0" kern="120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 широкий </a:t>
          </a:r>
          <a:r>
            <a:rPr lang="ru-RU" altLang="ru-RU" sz="1700" b="0" kern="1200" dirty="0" err="1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асортимент</a:t>
          </a:r>
          <a:r>
            <a:rPr lang="ru-RU" altLang="ru-RU" sz="1700" b="0" kern="120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 </a:t>
          </a:r>
          <a:r>
            <a:rPr lang="ru-RU" altLang="ru-RU" sz="1700" b="0" kern="1200" dirty="0" err="1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товарів</a:t>
          </a:r>
          <a:r>
            <a:rPr lang="ru-RU" altLang="ru-RU" sz="1700" b="0" kern="120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 по догляду за Вашим </a:t>
          </a:r>
          <a:r>
            <a:rPr lang="ru-RU" altLang="ru-RU" sz="1700" b="0" kern="1200" dirty="0" err="1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господарством</a:t>
          </a:r>
          <a:r>
            <a:rPr lang="ru-RU" altLang="ru-RU" sz="1700" b="0" kern="1200" dirty="0" smtClean="0">
              <a:solidFill>
                <a:schemeClr val="tx1"/>
              </a:solidFill>
              <a:effectLst>
                <a:glow rad="101600">
                  <a:schemeClr val="accent3">
                    <a:alpha val="60000"/>
                  </a:schemeClr>
                </a:glow>
              </a:effectLst>
            </a:rPr>
            <a:t>.  </a:t>
          </a:r>
          <a:endParaRPr lang="ru-RU" sz="1700" b="0" kern="1200" dirty="0">
            <a:solidFill>
              <a:schemeClr val="tx1"/>
            </a:solidFill>
            <a:effectLst>
              <a:glow rad="101600">
                <a:schemeClr val="accent3">
                  <a:alpha val="60000"/>
                </a:schemeClr>
              </a:glow>
            </a:effectLst>
          </a:endParaRPr>
        </a:p>
      </dsp:txBody>
      <dsp:txXfrm>
        <a:off x="102183" y="113210"/>
        <a:ext cx="5731349" cy="969140"/>
      </dsp:txXfrm>
    </dsp:sp>
    <dsp:sp modelId="{FFEB8BEE-317A-443B-88AA-8DD09EE87990}">
      <dsp:nvSpPr>
        <dsp:cNvPr id="0" name=""/>
        <dsp:cNvSpPr/>
      </dsp:nvSpPr>
      <dsp:spPr>
        <a:xfrm>
          <a:off x="65745" y="315423"/>
          <a:ext cx="456846" cy="6925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BB8E654-4F1C-41BF-AB29-C34296633E94}">
      <dsp:nvSpPr>
        <dsp:cNvPr id="0" name=""/>
        <dsp:cNvSpPr/>
      </dsp:nvSpPr>
      <dsp:spPr>
        <a:xfrm>
          <a:off x="1092992" y="-134286"/>
          <a:ext cx="3809998" cy="122801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У </a:t>
          </a:r>
          <a:r>
            <a:rPr lang="ru-RU" sz="1600" b="1" kern="1200" dirty="0" err="1" smtClean="0">
              <a:solidFill>
                <a:schemeClr val="tx1"/>
              </a:solidFill>
            </a:rPr>
            <a:t>всіх</a:t>
          </a:r>
          <a:r>
            <a:rPr lang="ru-RU" sz="1600" b="1" kern="1200" dirty="0" smtClean="0">
              <a:solidFill>
                <a:schemeClr val="tx1"/>
              </a:solidFill>
            </a:rPr>
            <a:t> магазинах і аптеках </a:t>
          </a:r>
          <a:r>
            <a:rPr lang="ru-RU" sz="1600" b="1" kern="1200" dirty="0" err="1" smtClean="0">
              <a:solidFill>
                <a:schemeClr val="tx1"/>
              </a:solidFill>
            </a:rPr>
            <a:t>мережі</a:t>
          </a:r>
          <a:r>
            <a:rPr lang="ru-RU" sz="1600" b="1" kern="1200" dirty="0" smtClean="0">
              <a:solidFill>
                <a:schemeClr val="tx1"/>
              </a:solidFill>
            </a:rPr>
            <a:t> «</a:t>
          </a:r>
          <a:r>
            <a:rPr lang="ru-RU" sz="1600" b="1" kern="1200" dirty="0" err="1" smtClean="0">
              <a:solidFill>
                <a:schemeClr val="tx1"/>
              </a:solidFill>
            </a:rPr>
            <a:t>Космо</a:t>
          </a:r>
          <a:r>
            <a:rPr lang="ru-RU" sz="1600" b="1" kern="1200" dirty="0" smtClean="0">
              <a:solidFill>
                <a:schemeClr val="tx1"/>
              </a:solidFill>
            </a:rPr>
            <a:t>» </a:t>
          </a:r>
          <a:r>
            <a:rPr lang="ru-RU" sz="1600" b="1" kern="1200" dirty="0" err="1" smtClean="0">
              <a:solidFill>
                <a:schemeClr val="tx1"/>
              </a:solidFill>
            </a:rPr>
            <a:t>діють</a:t>
          </a:r>
          <a:r>
            <a:rPr lang="ru-RU" sz="1600" b="1" kern="1200" dirty="0" smtClean="0">
              <a:solidFill>
                <a:schemeClr val="tx1"/>
              </a:solidFill>
            </a:rPr>
            <a:t> </a:t>
          </a:r>
          <a:r>
            <a:rPr lang="ru-RU" sz="1600" b="1" kern="1200" dirty="0" err="1" smtClean="0">
              <a:solidFill>
                <a:schemeClr val="tx1"/>
              </a:solidFill>
            </a:rPr>
            <a:t>постійні</a:t>
          </a:r>
          <a:r>
            <a:rPr lang="ru-RU" sz="1600" b="1" kern="1200" dirty="0" smtClean="0">
              <a:solidFill>
                <a:schemeClr val="tx1"/>
              </a:solidFill>
            </a:rPr>
            <a:t> </a:t>
          </a:r>
          <a:r>
            <a:rPr lang="ru-RU" sz="1600" b="1" kern="1200" dirty="0" err="1" smtClean="0">
              <a:solidFill>
                <a:schemeClr val="tx1"/>
              </a:solidFill>
            </a:rPr>
            <a:t>спеціальні</a:t>
          </a:r>
          <a:r>
            <a:rPr lang="ru-RU" sz="1600" b="1" kern="1200" dirty="0" smtClean="0">
              <a:solidFill>
                <a:schemeClr val="tx1"/>
              </a:solidFill>
            </a:rPr>
            <a:t> </a:t>
          </a:r>
          <a:r>
            <a:rPr lang="ru-RU" sz="1600" b="1" kern="1200" dirty="0" err="1" smtClean="0">
              <a:solidFill>
                <a:schemeClr val="tx1"/>
              </a:solidFill>
            </a:rPr>
            <a:t>знижки</a:t>
          </a:r>
          <a:r>
            <a:rPr lang="ru-RU" sz="1600" b="1" kern="1200" dirty="0" smtClean="0">
              <a:solidFill>
                <a:schemeClr val="tx1"/>
              </a:solidFill>
            </a:rPr>
            <a:t> для </a:t>
          </a:r>
          <a:r>
            <a:rPr lang="ru-RU" sz="1600" b="1" kern="1200" dirty="0" err="1" smtClean="0">
              <a:solidFill>
                <a:schemeClr val="tx1"/>
              </a:solidFill>
            </a:rPr>
            <a:t>всіх</a:t>
          </a:r>
          <a:r>
            <a:rPr lang="ru-RU" sz="1600" b="1" kern="1200" dirty="0" smtClean="0">
              <a:solidFill>
                <a:schemeClr val="tx1"/>
              </a:solidFill>
            </a:rPr>
            <a:t> </a:t>
          </a:r>
          <a:r>
            <a:rPr lang="ru-RU" sz="1600" b="1" kern="1200" dirty="0" err="1" smtClean="0">
              <a:solidFill>
                <a:schemeClr val="tx1"/>
              </a:solidFill>
            </a:rPr>
            <a:t>пенсіонерів</a:t>
          </a:r>
          <a:r>
            <a:rPr lang="ru-RU" sz="1600" b="1" kern="1200" dirty="0" smtClean="0">
              <a:solidFill>
                <a:schemeClr val="tx1"/>
              </a:solidFill>
            </a:rPr>
            <a:t> та </a:t>
          </a:r>
          <a:r>
            <a:rPr lang="ru-RU" sz="1600" b="1" kern="1200" dirty="0" err="1" smtClean="0">
              <a:solidFill>
                <a:schemeClr val="tx1"/>
              </a:solidFill>
            </a:rPr>
            <a:t>інвалідів</a:t>
          </a:r>
          <a:r>
            <a:rPr lang="ru-RU" sz="1600" b="1" kern="1200" dirty="0" smtClean="0">
              <a:solidFill>
                <a:schemeClr val="tx1"/>
              </a:solidFill>
            </a:rPr>
            <a:t> за </a:t>
          </a:r>
          <a:r>
            <a:rPr lang="ru-RU" sz="1600" b="1" kern="1200" dirty="0" err="1" smtClean="0">
              <a:solidFill>
                <a:schemeClr val="tx1"/>
              </a:solidFill>
            </a:rPr>
            <a:t>програмою</a:t>
          </a:r>
          <a:r>
            <a:rPr lang="ru-RU" sz="1600" b="1" kern="1200" dirty="0" smtClean="0">
              <a:solidFill>
                <a:schemeClr val="tx1"/>
              </a:solidFill>
            </a:rPr>
            <a:t> 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1092992" y="-134286"/>
        <a:ext cx="3809998" cy="1228010"/>
      </dsp:txXfrm>
    </dsp:sp>
    <dsp:sp modelId="{8A3D7BD5-D6B5-4960-9CE5-444B46E7FE42}">
      <dsp:nvSpPr>
        <dsp:cNvPr id="0" name=""/>
        <dsp:cNvSpPr/>
      </dsp:nvSpPr>
      <dsp:spPr>
        <a:xfrm>
          <a:off x="1654185" y="948667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2315264" y="195197"/>
              </a:moveTo>
              <a:arcTo wR="1559742" hR="1559742" stAng="17938346" swAng="738453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E8FA66-FD37-472C-80BD-AF959BFEDD02}">
      <dsp:nvSpPr>
        <dsp:cNvPr id="0" name=""/>
        <dsp:cNvSpPr/>
      </dsp:nvSpPr>
      <dsp:spPr>
        <a:xfrm>
          <a:off x="4262430" y="1412193"/>
          <a:ext cx="1833569" cy="1204009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kern="1200" dirty="0" err="1" smtClean="0">
              <a:solidFill>
                <a:schemeClr val="accent6">
                  <a:lumMod val="50000"/>
                </a:schemeClr>
              </a:solidFill>
              <a:hlinkClick xmlns:r="http://schemas.openxmlformats.org/officeDocument/2006/relationships" r:id="rId1"/>
            </a:rPr>
            <a:t>знижки</a:t>
          </a:r>
          <a:r>
            <a:rPr lang="ru-RU" sz="1600" u="sng" kern="1200" dirty="0" smtClean="0">
              <a:solidFill>
                <a:schemeClr val="accent6">
                  <a:lumMod val="50000"/>
                </a:schemeClr>
              </a:solidFill>
              <a:hlinkClick xmlns:r="http://schemas.openxmlformats.org/officeDocument/2006/relationships" r:id="rId1"/>
            </a:rPr>
            <a:t> для </a:t>
          </a:r>
          <a:r>
            <a:rPr lang="ru-RU" sz="1600" u="sng" kern="1200" dirty="0" err="1" smtClean="0">
              <a:solidFill>
                <a:schemeClr val="accent6">
                  <a:lumMod val="50000"/>
                </a:schemeClr>
              </a:solidFill>
              <a:hlinkClick xmlns:r="http://schemas.openxmlformats.org/officeDocument/2006/relationships" r:id="rId1"/>
            </a:rPr>
            <a:t>студентів</a:t>
          </a:r>
          <a:endParaRPr lang="ru-RU" sz="16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4262430" y="1412193"/>
        <a:ext cx="1833569" cy="1204009"/>
      </dsp:txXfrm>
    </dsp:sp>
    <dsp:sp modelId="{09ECD750-9C88-4482-9E50-1D9545BCE179}">
      <dsp:nvSpPr>
        <dsp:cNvPr id="0" name=""/>
        <dsp:cNvSpPr/>
      </dsp:nvSpPr>
      <dsp:spPr>
        <a:xfrm>
          <a:off x="2487243" y="-92582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2416524" y="2863093"/>
              </a:moveTo>
              <a:arcTo wR="1559742" hR="1559742" stAng="3400819" swAng="1742379"/>
            </a:path>
          </a:pathLst>
        </a:custGeom>
        <a:noFill/>
        <a:ln w="9525" cap="flat" cmpd="sng" algn="ctr">
          <a:solidFill>
            <a:schemeClr val="accent5">
              <a:hueOff val="1085675"/>
              <a:satOff val="3732"/>
              <a:lumOff val="-17909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CE973E-988C-4F88-9E06-D75698447827}">
      <dsp:nvSpPr>
        <dsp:cNvPr id="0" name=""/>
        <dsp:cNvSpPr/>
      </dsp:nvSpPr>
      <dsp:spPr>
        <a:xfrm>
          <a:off x="2164553" y="2781302"/>
          <a:ext cx="1747839" cy="1198165"/>
        </a:xfrm>
        <a:prstGeom prst="roundRect">
          <a:avLst/>
        </a:prstGeom>
        <a:gradFill rotWithShape="0">
          <a:gsLst>
            <a:gs pos="0">
              <a:schemeClr val="accent5">
                <a:hueOff val="2171350"/>
                <a:satOff val="7464"/>
                <a:lumOff val="-35817"/>
                <a:alphaOff val="0"/>
                <a:shade val="51000"/>
                <a:satMod val="130000"/>
              </a:schemeClr>
            </a:gs>
            <a:gs pos="80000">
              <a:schemeClr val="accent5">
                <a:hueOff val="2171350"/>
                <a:satOff val="7464"/>
                <a:lumOff val="-35817"/>
                <a:alphaOff val="0"/>
                <a:shade val="93000"/>
                <a:satMod val="130000"/>
              </a:schemeClr>
            </a:gs>
            <a:gs pos="100000">
              <a:schemeClr val="accent5">
                <a:hueOff val="2171350"/>
                <a:satOff val="7464"/>
                <a:lumOff val="-358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chemeClr val="accent6">
                  <a:lumMod val="50000"/>
                </a:schemeClr>
              </a:solidFill>
            </a:rPr>
            <a:t>дисконтна</a:t>
          </a:r>
          <a:r>
            <a:rPr lang="ru-RU" sz="1600" b="1" kern="1200" dirty="0" smtClean="0">
              <a:solidFill>
                <a:schemeClr val="accent6">
                  <a:lumMod val="50000"/>
                </a:schemeClr>
              </a:solidFill>
            </a:rPr>
            <a:t> "</a:t>
          </a:r>
          <a:r>
            <a:rPr lang="ru-RU" sz="1600" b="1" u="sng" kern="1200" dirty="0" smtClean="0">
              <a:solidFill>
                <a:schemeClr val="accent6">
                  <a:lumMod val="50000"/>
                </a:schemeClr>
              </a:solidFill>
              <a:hlinkClick xmlns:r="http://schemas.openxmlformats.org/officeDocument/2006/relationships" r:id="rId2"/>
            </a:rPr>
            <a:t>Мамина </a:t>
          </a:r>
          <a:r>
            <a:rPr lang="ru-RU" sz="1600" b="1" u="sng" kern="1200" dirty="0" err="1" smtClean="0">
              <a:solidFill>
                <a:schemeClr val="accent6">
                  <a:lumMod val="50000"/>
                </a:schemeClr>
              </a:solidFill>
              <a:hlinkClick xmlns:r="http://schemas.openxmlformats.org/officeDocument/2006/relationships" r:id="rId2"/>
            </a:rPr>
            <a:t>картка</a:t>
          </a:r>
          <a:r>
            <a:rPr lang="ru-RU" sz="1600" b="1" kern="1200" dirty="0" smtClean="0">
              <a:solidFill>
                <a:schemeClr val="accent6">
                  <a:lumMod val="50000"/>
                </a:schemeClr>
              </a:solidFill>
            </a:rPr>
            <a:t>".</a:t>
          </a:r>
          <a:endParaRPr lang="ru-RU" sz="16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2164553" y="2781302"/>
        <a:ext cx="1747839" cy="1198165"/>
      </dsp:txXfrm>
    </dsp:sp>
    <dsp:sp modelId="{A83CCA41-7151-4F9C-B240-A4F8C93FE3E4}">
      <dsp:nvSpPr>
        <dsp:cNvPr id="0" name=""/>
        <dsp:cNvSpPr/>
      </dsp:nvSpPr>
      <dsp:spPr>
        <a:xfrm>
          <a:off x="472550" y="-23170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1423442" y="3113518"/>
              </a:moveTo>
              <a:arcTo wR="1559742" hR="1559742" stAng="5700797" swAng="1878346"/>
            </a:path>
          </a:pathLst>
        </a:custGeom>
        <a:noFill/>
        <a:ln w="9525" cap="flat" cmpd="sng" algn="ctr">
          <a:solidFill>
            <a:schemeClr val="accent5">
              <a:hueOff val="2171350"/>
              <a:satOff val="7464"/>
              <a:lumOff val="-35817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CA290A-A371-4893-90F2-78CDE1557BAC}">
      <dsp:nvSpPr>
        <dsp:cNvPr id="0" name=""/>
        <dsp:cNvSpPr/>
      </dsp:nvSpPr>
      <dsp:spPr>
        <a:xfrm>
          <a:off x="11908" y="1412194"/>
          <a:ext cx="1633537" cy="1204009"/>
        </a:xfrm>
        <a:prstGeom prst="roundRect">
          <a:avLst/>
        </a:prstGeom>
        <a:gradFill rotWithShape="0">
          <a:gsLst>
            <a:gs pos="0">
              <a:schemeClr val="accent5">
                <a:hueOff val="3257024"/>
                <a:satOff val="11196"/>
                <a:lumOff val="-53726"/>
                <a:alphaOff val="0"/>
                <a:shade val="51000"/>
                <a:satMod val="130000"/>
              </a:schemeClr>
            </a:gs>
            <a:gs pos="80000">
              <a:schemeClr val="accent5">
                <a:hueOff val="3257024"/>
                <a:satOff val="11196"/>
                <a:lumOff val="-53726"/>
                <a:alphaOff val="0"/>
                <a:shade val="93000"/>
                <a:satMod val="130000"/>
              </a:schemeClr>
            </a:gs>
            <a:gs pos="100000">
              <a:schemeClr val="accent5">
                <a:hueOff val="3257024"/>
                <a:satOff val="11196"/>
                <a:lumOff val="-537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"</a:t>
          </a:r>
          <a:r>
            <a:rPr lang="ru-RU" sz="1600" u="sng" kern="1200" dirty="0" err="1" smtClean="0">
              <a:hlinkClick xmlns:r="http://schemas.openxmlformats.org/officeDocument/2006/relationships" r:id="rId1"/>
            </a:rPr>
            <a:t>Пенсійний</a:t>
          </a:r>
          <a:r>
            <a:rPr lang="ru-RU" sz="1600" u="sng" kern="1200" dirty="0" smtClean="0">
              <a:hlinkClick xmlns:r="http://schemas.openxmlformats.org/officeDocument/2006/relationships" r:id="rId1"/>
            </a:rPr>
            <a:t> "КОСМО-клуб</a:t>
          </a:r>
          <a:r>
            <a:rPr lang="ru-RU" sz="1600" kern="1200" dirty="0" smtClean="0"/>
            <a:t>",</a:t>
          </a:r>
          <a:endParaRPr lang="ru-RU" sz="1600" kern="1200" dirty="0"/>
        </a:p>
      </dsp:txBody>
      <dsp:txXfrm>
        <a:off x="11908" y="1412194"/>
        <a:ext cx="1633537" cy="1204009"/>
      </dsp:txXfrm>
    </dsp:sp>
    <dsp:sp modelId="{7F381C3A-C5D3-444A-A504-C687B6346B52}">
      <dsp:nvSpPr>
        <dsp:cNvPr id="0" name=""/>
        <dsp:cNvSpPr/>
      </dsp:nvSpPr>
      <dsp:spPr>
        <a:xfrm>
          <a:off x="1212241" y="955461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518478" y="398465"/>
              </a:moveTo>
              <a:arcTo wR="1559742" hR="1559742" stAng="13687133" swAng="792860"/>
            </a:path>
          </a:pathLst>
        </a:custGeom>
        <a:noFill/>
        <a:ln w="9525" cap="flat" cmpd="sng" algn="ctr">
          <a:solidFill>
            <a:schemeClr val="accent5">
              <a:hueOff val="3257024"/>
              <a:satOff val="11196"/>
              <a:lumOff val="-53726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AB2A4C-1B69-43A3-9E9F-217DAFCFD0BE}">
      <dsp:nvSpPr>
        <dsp:cNvPr id="0" name=""/>
        <dsp:cNvSpPr/>
      </dsp:nvSpPr>
      <dsp:spPr>
        <a:xfrm>
          <a:off x="0" y="-95652"/>
          <a:ext cx="6084099" cy="4433104"/>
        </a:xfrm>
        <a:prstGeom prst="rightArrow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8575">
          <a:solidFill>
            <a:srgbClr val="002060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FCC164-93C3-44EF-B3D5-9C0CE04F3BBB}">
      <dsp:nvSpPr>
        <dsp:cNvPr id="0" name=""/>
        <dsp:cNvSpPr/>
      </dsp:nvSpPr>
      <dsp:spPr>
        <a:xfrm>
          <a:off x="481688" y="227528"/>
          <a:ext cx="4522370" cy="2488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2560" rIns="0" bIns="1625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ru-RU" sz="1600" b="0" kern="1200" noProof="0" dirty="0" smtClean="0">
              <a:latin typeface="Comic Sans MS" panose="030F0702030302020204" pitchFamily="66" charset="0"/>
            </a:rPr>
            <a:t>У своїй діяльності "</a:t>
          </a:r>
          <a:r>
            <a:rPr lang="uk-UA" altLang="ru-RU" sz="1600" b="1" kern="1200" noProof="0" dirty="0" smtClean="0">
              <a:latin typeface="Comic Sans MS" panose="030F0702030302020204" pitchFamily="66" charset="0"/>
            </a:rPr>
            <a:t>КОСМО</a:t>
          </a:r>
          <a:r>
            <a:rPr lang="uk-UA" altLang="ru-RU" sz="1600" b="0" kern="1200" noProof="0" dirty="0" smtClean="0">
              <a:latin typeface="Comic Sans MS" panose="030F0702030302020204" pitchFamily="66" charset="0"/>
            </a:rPr>
            <a:t>" прагне дотримуватися основних принципів соціальної відповідальності бізнесу.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ru-RU" sz="1600" b="0" kern="1200" noProof="0" dirty="0" smtClean="0">
              <a:latin typeface="Comic Sans MS" panose="030F0702030302020204" pitchFamily="66" charset="0"/>
            </a:rPr>
            <a:t>Конкретний приклад: 30 травня 2012 року силами компанії ТМ "КОСМО"було організовано День благодійної допомоги громадській організації людям з обмеженими фізичними можливостями </a:t>
          </a:r>
          <a:r>
            <a:rPr lang="ru-RU" altLang="ru-RU" sz="1600" b="0" kern="1200" dirty="0" smtClean="0"/>
            <a:t>.</a:t>
          </a:r>
          <a:endParaRPr lang="ru-RU" sz="1600" b="0" kern="1200" dirty="0"/>
        </a:p>
      </dsp:txBody>
      <dsp:txXfrm>
        <a:off x="481688" y="227528"/>
        <a:ext cx="4522370" cy="24885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E3B3B-2E7B-4AB2-9FF2-5C3F06A1CE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55537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829BA-86BD-430A-90F6-BDF7DF8421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92525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A4672-F8D4-4887-8BE4-E1A4173EEC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42612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C1F19-7DD5-4841-90D9-9A2C296482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10716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EBD69-DD3F-4C86-A624-C083B3F80E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508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08F4E-0245-4325-A279-1345EB065A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88526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4F841-73FF-4DC9-93C3-89CF801812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56501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B9F2F-8F69-4C2F-8896-3ED9072AF0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69889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321F6-A1C4-406F-84B7-D3392E32F4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84465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D0188-2545-43AC-BA5B-A3356C9416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2291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EB689-CCE2-4DB9-9BE5-F59DF27F27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853702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F35A16C-7FF8-4749-8274-45389800CB4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43.jpeg"/><Relationship Id="rId10" Type="http://schemas.microsoft.com/office/2007/relationships/hdphoto" Target="../media/hdphoto11.wdp"/><Relationship Id="rId4" Type="http://schemas.microsoft.com/office/2007/relationships/hdphoto" Target="../media/hdphoto9.wdp"/><Relationship Id="rId9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3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microsoft.com/office/2007/relationships/hdphoto" Target="../media/hdphoto12.wdp"/><Relationship Id="rId7" Type="http://schemas.openxmlformats.org/officeDocument/2006/relationships/image" Target="../media/image52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3.wdp"/><Relationship Id="rId5" Type="http://schemas.openxmlformats.org/officeDocument/2006/relationships/image" Target="../media/image51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diagramData" Target="../diagrams/data2.xml"/><Relationship Id="rId18" Type="http://schemas.openxmlformats.org/officeDocument/2006/relationships/diagramData" Target="../diagrams/data3.xml"/><Relationship Id="rId26" Type="http://schemas.openxmlformats.org/officeDocument/2006/relationships/image" Target="../media/image3.jpeg"/><Relationship Id="rId3" Type="http://schemas.openxmlformats.org/officeDocument/2006/relationships/image" Target="../media/image8.png"/><Relationship Id="rId21" Type="http://schemas.openxmlformats.org/officeDocument/2006/relationships/diagramColors" Target="../diagrams/colors3.xml"/><Relationship Id="rId7" Type="http://schemas.microsoft.com/office/2007/relationships/hdphoto" Target="../media/hdphoto3.wdp"/><Relationship Id="rId12" Type="http://schemas.microsoft.com/office/2007/relationships/diagramDrawing" Target="../diagrams/drawing1.xml"/><Relationship Id="rId17" Type="http://schemas.microsoft.com/office/2007/relationships/diagramDrawing" Target="../diagrams/drawing2.xml"/><Relationship Id="rId25" Type="http://schemas.openxmlformats.org/officeDocument/2006/relationships/image" Target="../media/image12.png"/><Relationship Id="rId2" Type="http://schemas.openxmlformats.org/officeDocument/2006/relationships/image" Target="../media/image7.jpeg"/><Relationship Id="rId16" Type="http://schemas.openxmlformats.org/officeDocument/2006/relationships/diagramColors" Target="../diagrams/colors2.xml"/><Relationship Id="rId20" Type="http://schemas.openxmlformats.org/officeDocument/2006/relationships/diagramQuickStyle" Target="../diagrams/quickStyl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diagramColors" Target="../diagrams/colors1.xml"/><Relationship Id="rId24" Type="http://schemas.microsoft.com/office/2007/relationships/hdphoto" Target="../media/hdphoto4.wdp"/><Relationship Id="rId5" Type="http://schemas.openxmlformats.org/officeDocument/2006/relationships/image" Target="../media/image9.jpeg"/><Relationship Id="rId15" Type="http://schemas.openxmlformats.org/officeDocument/2006/relationships/diagramQuickStyle" Target="../diagrams/quickStyle2.xml"/><Relationship Id="rId23" Type="http://schemas.openxmlformats.org/officeDocument/2006/relationships/image" Target="../media/image11.jpeg"/><Relationship Id="rId10" Type="http://schemas.openxmlformats.org/officeDocument/2006/relationships/diagramQuickStyle" Target="../diagrams/quickStyle1.xml"/><Relationship Id="rId19" Type="http://schemas.openxmlformats.org/officeDocument/2006/relationships/diagramLayout" Target="../diagrams/layout3.xml"/><Relationship Id="rId4" Type="http://schemas.microsoft.com/office/2007/relationships/hdphoto" Target="../media/hdphoto2.wdp"/><Relationship Id="rId9" Type="http://schemas.openxmlformats.org/officeDocument/2006/relationships/diagramLayout" Target="../diagrams/layout1.xml"/><Relationship Id="rId14" Type="http://schemas.openxmlformats.org/officeDocument/2006/relationships/diagramLayout" Target="../diagrams/layout2.xml"/><Relationship Id="rId22" Type="http://schemas.microsoft.com/office/2007/relationships/diagramDrawing" Target="../diagrams/drawing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microsoft.com/office/2007/relationships/hdphoto" Target="../media/hdphoto6.wdp"/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12" Type="http://schemas.openxmlformats.org/officeDocument/2006/relationships/image" Target="../media/image2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microsoft.com/office/2007/relationships/hdphoto" Target="../media/hdphoto5.wdp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13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diagramLayout" Target="../diagrams/layout4.xml"/><Relationship Id="rId12" Type="http://schemas.openxmlformats.org/officeDocument/2006/relationships/image" Target="../media/image2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11" Type="http://schemas.openxmlformats.org/officeDocument/2006/relationships/image" Target="../media/image25.jpeg"/><Relationship Id="rId5" Type="http://schemas.openxmlformats.org/officeDocument/2006/relationships/image" Target="../media/image3.jpeg"/><Relationship Id="rId10" Type="http://schemas.microsoft.com/office/2007/relationships/diagramDrawing" Target="../diagrams/drawing4.xml"/><Relationship Id="rId4" Type="http://schemas.microsoft.com/office/2007/relationships/hdphoto" Target="../media/hdphoto7.wdp"/><Relationship Id="rId9" Type="http://schemas.openxmlformats.org/officeDocument/2006/relationships/diagramColors" Target="../diagrams/colors4.xml"/><Relationship Id="rId14" Type="http://schemas.microsoft.com/office/2007/relationships/hdphoto" Target="../media/hdphoto8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9.jpeg"/><Relationship Id="rId7" Type="http://schemas.openxmlformats.org/officeDocument/2006/relationships/diagramColors" Target="../diagrams/colors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10" Type="http://schemas.openxmlformats.org/officeDocument/2006/relationships/image" Target="../media/image3.jpeg"/><Relationship Id="rId4" Type="http://schemas.openxmlformats.org/officeDocument/2006/relationships/diagramData" Target="../diagrams/data5.xml"/><Relationship Id="rId9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6" Type="http://schemas.openxmlformats.org/officeDocument/2006/relationships/image" Target="../media/image32.png"/><Relationship Id="rId5" Type="http://schemas.microsoft.com/office/2007/relationships/media" Target="../media/media1.mp4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http://lenta-ua.net/uploads/posts/2013-04/1365673704_kosmeti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kosmo_400x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567" b="24567"/>
          <a:stretch>
            <a:fillRect/>
          </a:stretch>
        </p:blipFill>
        <p:spPr bwMode="auto">
          <a:xfrm>
            <a:off x="1132720" y="3751659"/>
            <a:ext cx="6595670" cy="1676400"/>
          </a:xfrm>
          <a:prstGeom prst="roundRect">
            <a:avLst>
              <a:gd name="adj" fmla="val 16667"/>
            </a:avLst>
          </a:prstGeom>
          <a:ln w="9525">
            <a:solidFill>
              <a:srgbClr val="00CC00"/>
            </a:solidFill>
            <a:miter lim="800000"/>
            <a:headEnd/>
            <a:tailEnd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7847" y="1905000"/>
            <a:ext cx="6054926" cy="1846659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altLang="ru-RU" sz="54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CC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38100" dir="2700000" algn="tl">
                    <a:srgbClr val="C0C0C0"/>
                  </a:outerShdw>
                </a:effectLst>
                <a:latin typeface="Tempus Sans ITC" pitchFamily="82" charset="0"/>
              </a:rPr>
              <a:t>Вас в</a:t>
            </a:r>
            <a:r>
              <a:rPr lang="uk-UA" altLang="ru-RU" sz="5400" b="1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CC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38100" dir="2700000" algn="tl">
                    <a:srgbClr val="C0C0C0"/>
                  </a:outerShdw>
                </a:effectLst>
                <a:latin typeface="Tempus Sans ITC" pitchFamily="82" charset="0"/>
              </a:rPr>
              <a:t>ітає</a:t>
            </a:r>
            <a:r>
              <a:rPr lang="uk-UA" altLang="ru-RU" sz="54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CC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38100" dir="2700000" algn="tl">
                    <a:srgbClr val="C0C0C0"/>
                  </a:outerShdw>
                </a:effectLst>
                <a:latin typeface="Tempus Sans ITC" pitchFamily="82" charset="0"/>
              </a:rPr>
              <a:t> </a:t>
            </a:r>
          </a:p>
          <a:p>
            <a:pPr algn="ctr">
              <a:defRPr/>
            </a:pPr>
            <a:r>
              <a:rPr lang="uk-UA" altLang="ru-RU" sz="60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CC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38100" dir="2700000" algn="tl">
                    <a:srgbClr val="C0C0C0"/>
                  </a:outerShdw>
                </a:effectLst>
                <a:latin typeface="Tempus Sans ITC" pitchFamily="82" charset="0"/>
              </a:rPr>
              <a:t>мережа</a:t>
            </a:r>
            <a:r>
              <a:rPr lang="uk-UA" altLang="ru-RU" sz="54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CC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38100" dir="2700000" algn="tl">
                    <a:srgbClr val="C0C0C0"/>
                  </a:outerShdw>
                </a:effectLst>
                <a:latin typeface="Tempus Sans ITC" pitchFamily="82" charset="0"/>
              </a:rPr>
              <a:t> магазинів</a:t>
            </a:r>
            <a:endParaRPr lang="ru-RU" sz="5400" b="1" spc="50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00CC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" name="Picture 6" descr="3851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5638800"/>
            <a:ext cx="663575" cy="923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http://img.makeup.com.ua/products_pictures/k/ki/kist-dlja-rumjan---isadora-mineral-blush-powder-brush-20157-201307260352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1266" b="99166" l="1699" r="97028">
                        <a14:foregroundMark x1="30255" y1="58693" x2="58917" y2="37552"/>
                        <a14:foregroundMark x1="55096" y1="50904" x2="47134" y2="61196"/>
                        <a14:foregroundMark x1="46391" y1="62865" x2="46178" y2="524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268484">
            <a:off x="285807" y="2485902"/>
            <a:ext cx="2668373" cy="203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200"/>
                            </p:stCondLst>
                            <p:childTnLst>
                              <p:par>
                                <p:cTn id="26" presetID="5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0.07285 C 0.01407 0.12719 0.05539 0.16767 0.0882 0.1679 C 0.11789 0.1679 0.13976 0.12835 0.13976 0.07539 C 0.13976 0.02289 0.11771 -0.02151 0.0882 -0.02197 C 0.05521 -0.02174 0.04688 0.02451 0.06893 0.07724 C 0.09323 0.12904 0.13438 0.16767 0.16459 0.1679 C 0.19427 0.16767 0.21875 0.12719 0.21875 0.07539 C 0.2191 0.02289 0.19427 -0.02151 0.16476 -0.02174 C 0.13438 -0.02151 0.12657 0.02451 0.14792 0.07655 C 0.16962 0.12904 0.21059 0.16767 0.24115 0.16767 C 0.27396 0.1679 0.29914 0.12743 0.29844 0.07493 C 0.29914 0.02289 0.27396 -0.02151 0.24132 -0.02151 C 0.21372 -0.02151 0.20556 0.02428 0.22448 0.07655 C 0.2467 0.12812 0.29028 0.1679 0.32049 0.16767 C 0.35018 0.16743 0.37518 0.12673 0.37518 0.0747 C 0.37518 0.0215 0.35087 -0.02151 0.31997 -0.02174 C 0.29098 -0.02151 0.2823 0.02359 0.30434 0.07562 C 0.32605 0.12743 0.36736 0.1679 0.39688 0.16767 C 0.42952 0.1679 0.45139 0.1265 0.45157 0.074 C 0.45139 0.02104 0.42726 -0.02151 0.39705 -0.02151 C 0.36667 -0.02151 0.35903 0.02382 0.38004 0.07562 C 0.40226 0.12743 0.44584 0.1679 0.47344 0.16767 C 0.50382 0.16743 0.52865 0.12604 0.52848 0.074 C 0.52813 0.02127 0.5033 -0.02151 0.47327 -0.02151 C 0.44601 -0.02174 0.4375 0.02266 0.4566 0.07516 C 0.47882 0.12743 0.5224 0.16767 0.55278 0.1679 C 0.57986 0.16767 0.6073 0.12581 0.60695 0.07308 C 0.60695 0.02035 0.58247 -0.02174 0.5533 -0.02151 C 0.52223 -0.02174 0.51407 0.02312 0.53664 0.07493 C 0.55782 0.12673 0.59879 0.16813 0.62986 0.1679 C 0.65886 0.16697 0.68056 0.12604 0.68056 0.07308 C 0.68056 0.02035 0.65625 -0.02151 0.62674 -0.02151 C 0.59879 -0.02151 0.59045 0.02104 0.61545 0.07308 " pathEditMode="relative" rAng="16200000" ptsTypes="fffffffffffffffffffffffffffffffff">
                                      <p:cBhvr>
                                        <p:cTn id="27" dur="5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32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8" descr="beautyandmake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 descr="http://www.cosmetic.topsalon.biz/pic/o23790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3196" b="95052" l="1711" r="97800">
                        <a14:foregroundMark x1="69682" y1="38763" x2="67237" y2="38557"/>
                        <a14:foregroundMark x1="66993" y1="40206" x2="62592" y2="41856"/>
                        <a14:foregroundMark x1="64059" y1="41031" x2="66748" y2="39381"/>
                        <a14:backgroundMark x1="11491" y1="61649" x2="14181" y2="65773"/>
                        <a14:backgroundMark x1="29584" y1="70103" x2="31051" y2="71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3502" y="3279824"/>
            <a:ext cx="2293699" cy="2889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Text Box 9"/>
          <p:cNvSpPr txBox="1">
            <a:spLocks noChangeArrowheads="1"/>
          </p:cNvSpPr>
          <p:nvPr/>
        </p:nvSpPr>
        <p:spPr bwMode="auto">
          <a:xfrm>
            <a:off x="2362200" y="265113"/>
            <a:ext cx="4343400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Постійними партнерами "КОСМО" є офіційні представництва таких відомих брендів, як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L’Oreal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,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Max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Factor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,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Colgate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 &amp;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Palmolive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,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Natural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Sea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Beauty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,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Gillette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,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Nina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Ricci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,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Calvin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Klein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,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Garnier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,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Nivea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,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Vichy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,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Lierac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,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Schwarzkopf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 &amp;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Henkel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 та багато-багато інших.</a:t>
            </a:r>
          </a:p>
          <a:p>
            <a:pPr algn="ctr" eaLnBrk="1" hangingPunct="1"/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Другим напрямком розвитку компанії є розширення мережі аптек "КОСМО", які надають покупцям чудовий вибір рецептурних та </a:t>
            </a:r>
            <a:r>
              <a:rPr lang="uk-UA" alt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безрецептурних</a:t>
            </a:r>
            <a:r>
              <a:rPr lang="uk-UA" altLang="ru-RU" b="1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itchFamily="66" charset="0"/>
              </a:rPr>
              <a:t> ліків за низькими цінами</a:t>
            </a:r>
            <a:endParaRPr lang="uk-UA" altLang="ru-RU" b="1" dirty="0">
              <a:solidFill>
                <a:schemeClr val="accent6">
                  <a:lumMod val="75000"/>
                </a:schemeClr>
              </a:solidFill>
              <a:effectLst>
                <a:glow rad="101600">
                  <a:srgbClr val="00CC00">
                    <a:alpha val="60000"/>
                  </a:srgbClr>
                </a:glow>
              </a:effectLst>
              <a:latin typeface="Comic Sans MS" pitchFamily="66" charset="0"/>
            </a:endParaRPr>
          </a:p>
        </p:txBody>
      </p:sp>
      <p:pic>
        <p:nvPicPr>
          <p:cNvPr id="7173" name="Picture 12" descr="f849efe87c5c1ccad28704dc760e6ee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6500" y="3856098"/>
            <a:ext cx="4114800" cy="27816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38510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5638800"/>
            <a:ext cx="663575" cy="923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diesel.elcat.kg/uploads/monthly_07_2012/post-147422-134191318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905" b="95873" l="29524" r="907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58730">
            <a:off x="6616118" y="4133670"/>
            <a:ext cx="1093194" cy="1093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mg3.elmir.ua/img/86141/1280/1024/fen_remington_d_371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4299" b="100000" l="2166" r="94162">
                        <a14:foregroundMark x1="35876" y1="16172" x2="33333" y2="28966"/>
                        <a14:foregroundMark x1="79190" y1="17912" x2="82392" y2="19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97637">
            <a:off x="7278458" y="4076294"/>
            <a:ext cx="1212042" cy="111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5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19 0.00277 C 0.07118 -0.06429 0.02118 -0.12211 -0.04583 -0.12627 C -0.10989 -0.13113 -0.16979 -0.08626 -0.17378 -0.02128 C -0.17882 0.03885 -0.1368 0.09482 -0.07673 0.09875 C -0.02187 0.10176 0.03021 0.06475 0.0342 0.00879 C 0.0382 -0.04232 0.00313 -0.09019 -0.04774 -0.09413 C -0.09479 -0.09713 -0.13889 -0.06614 -0.14184 -0.0192 C -0.14479 0.02266 -0.11684 0.06383 -0.07482 0.06568 C -0.0368 0.06869 -0.00087 0.04487 0.00226 0.00671 C 0.00417 -0.02729 -0.01684 -0.06013 -0.04982 -0.06221 C -0.07882 -0.06429 -0.10781 -0.04625 -0.10989 -0.01711 C -0.1118 0.00786 -0.09687 0.03168 -0.07274 0.03376 C -0.05277 0.03585 -0.03177 0.02474 -0.03073 0.00486 C -0.02882 -0.01133 -0.0368 -0.02822 -0.05173 -0.0303 C -0.06389 -0.0303 -0.07587 -0.02613 -0.07777 -0.01526 C -0.07882 -0.00833 -0.07673 -0.00116 -0.07083 0.00185 C -0.06788 0.00277 -0.0658 0.00277 -0.06284 0.00185 " pathEditMode="relative" rAng="0" ptsTypes="fffffffffffffffff">
                                      <p:cBhvr>
                                        <p:cTn id="38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1" y="-17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12028505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udoktora.net/file/image/2013/05/20130515519335d2973e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572000" y="0"/>
            <a:ext cx="4538870" cy="2843417"/>
          </a:xfrm>
          <a:prstGeom prst="rect">
            <a:avLst/>
          </a:prstGeom>
          <a:ln w="3175">
            <a:solidFill>
              <a:schemeClr val="accent1"/>
            </a:solidFill>
          </a:ln>
          <a:effectLst>
            <a:glow rad="101600">
              <a:srgbClr val="33CCCC">
                <a:alpha val="60000"/>
              </a:srgbClr>
            </a:glow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7" descr="kosmo_400x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90164">
            <a:off x="167321" y="563533"/>
            <a:ext cx="3810000" cy="1905000"/>
          </a:xfrm>
          <a:prstGeom prst="round2DiagRect">
            <a:avLst>
              <a:gd name="adj1" fmla="val 16667"/>
              <a:gd name="adj2" fmla="val 0"/>
            </a:avLst>
          </a:prstGeom>
          <a:ln w="9525">
            <a:solidFill>
              <a:srgbClr val="0000CC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8" descr="2b2f0c9fd6d9b29c8cf4f64c410a4f1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057625">
            <a:off x="157760" y="2766770"/>
            <a:ext cx="5357774" cy="26291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0" descr="7b38264341ad1fb75864c27ae4ca0b6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5203"/>
          <a:stretch>
            <a:fillRect/>
          </a:stretch>
        </p:blipFill>
        <p:spPr bwMode="auto">
          <a:xfrm>
            <a:off x="3657600" y="3810000"/>
            <a:ext cx="5105400" cy="27765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9525">
            <a:solidFill>
              <a:srgbClr val="00B0F0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6" descr="38510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5638800"/>
            <a:ext cx="663575" cy="923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trademaster.ua/im/pics/4409828-cosmo_kharkov_new_trademast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878" y="0"/>
            <a:ext cx="9163878" cy="6871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872" y="26090"/>
            <a:ext cx="7443646" cy="1190446"/>
          </a:xfrm>
          <a:prstGeom prst="rect">
            <a:avLst/>
          </a:prstGeom>
          <a:noFill/>
        </p:spPr>
        <p:txBody>
          <a:bodyPr wrap="none">
            <a:prstTxWarp prst="textWave2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uk-UA" altLang="ru-RU" sz="5400" b="1" cap="all" dirty="0">
                <a:ln w="0">
                  <a:solidFill>
                    <a:srgbClr val="0000CC"/>
                  </a:solidFill>
                </a:ln>
                <a:solidFill>
                  <a:srgbClr val="C00000"/>
                </a:solidFill>
                <a:effectLst>
                  <a:glow rad="101600">
                    <a:srgbClr val="00B0F0">
                      <a:alpha val="60000"/>
                    </a:srgbClr>
                  </a:glow>
                  <a:reflection blurRad="12700" stA="50000" endPos="50000" dist="5000" dir="5400000" sy="-100000" rotWithShape="0"/>
                </a:effectLst>
                <a:latin typeface="Vrinda" pitchFamily="2" charset="0"/>
              </a:rPr>
              <a:t>До нових зустрічей</a:t>
            </a:r>
          </a:p>
          <a:p>
            <a:pPr algn="ctr">
              <a:defRPr/>
            </a:pPr>
            <a:r>
              <a:rPr lang="uk-UA" altLang="ru-RU" sz="5400" b="1" cap="all" dirty="0">
                <a:ln w="0">
                  <a:solidFill>
                    <a:srgbClr val="0000CC"/>
                  </a:solidFill>
                </a:ln>
                <a:solidFill>
                  <a:srgbClr val="C00000"/>
                </a:solidFill>
                <a:effectLst>
                  <a:glow rad="101600">
                    <a:srgbClr val="00B0F0">
                      <a:alpha val="60000"/>
                    </a:srgbClr>
                  </a:glow>
                  <a:reflection blurRad="12700" stA="50000" endPos="50000" dist="5000" dir="5400000" sy="-100000" rotWithShape="0"/>
                </a:effectLst>
                <a:latin typeface="Vrinda" pitchFamily="2" charset="0"/>
              </a:rPr>
              <a:t> в Космо!!!</a:t>
            </a:r>
            <a:endParaRPr lang="ru-RU" sz="5400" b="1" cap="all" dirty="0">
              <a:ln w="0">
                <a:solidFill>
                  <a:srgbClr val="0000CC"/>
                </a:solidFill>
              </a:ln>
              <a:solidFill>
                <a:srgbClr val="C00000"/>
              </a:solidFill>
              <a:effectLst>
                <a:glow rad="101600">
                  <a:srgbClr val="00B0F0">
                    <a:alpha val="60000"/>
                  </a:srgbClr>
                </a:glo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8" name="Picture 6" descr="3851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5638800"/>
            <a:ext cx="663575" cy="923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http://thumbs.dreamstime.com/thumb_583/129785078304tp4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2286" b="99143" l="0" r="92704">
                        <a14:foregroundMark x1="37768" y1="13714" x2="26609" y2="26000"/>
                        <a14:foregroundMark x1="37339" y1="26571" x2="40773" y2="32000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270513" y="4155620"/>
            <a:ext cx="2087188" cy="270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t0.gstatic.com/images?q=tbn:ANd9GcRgcXMMivPHzwFCzI0FVkU809iC58OCxB0lBon0-JfsSrG6sgTv7w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10651" r="97041"/>
                    </a14:imgEffect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321132"/>
            <a:ext cx="1459360" cy="257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93 -0.01411 L -0.01216 -0.01411 L -0.01216 -0.02567 L -0.03473 -0.02567 L -0.03473 -0.03701 L -0.05747 -0.03701 L -0.05747 -0.04811 L -0.08004 -0.04811 L -0.08004 -0.05898 L -0.10261 -0.05898 L -0.10261 -0.07031 L -0.125 -0.07031 L -0.125 -0.08118 L -0.1474 -0.08118 L -0.1474 -0.09182 " pathEditMode="relative" rAng="0" ptsTypes="FFFFFFFFFFFFFFF">
                                      <p:cBhvr>
                                        <p:cTn id="13" dur="3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17" y="-38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62" presetClass="path" presetSubtype="0" accel="53000" decel="4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3728E-6 L -0.01857 3.73728E-6 L -0.01857 -0.01203 L -0.03715 -0.01203 L -0.03715 -0.02406 L -0.05572 -0.02406 L -0.05572 -0.03631 L -0.07413 -0.03631 L -0.07413 -0.04811 L -0.0927 -0.04811 L -0.0927 -0.06036 L -0.11128 -0.06036 L -0.11128 -0.07239 L -0.12968 -0.07239 L -0.12968 -0.08419 " pathEditMode="relative" rAng="0" ptsTypes="FFFFFFFFFFFFFFF">
                                      <p:cBhvr>
                                        <p:cTn id="16" dur="3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3" y="-42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123" name="Picture 4" descr="1254860046_wallpaper-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6" descr="fon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9" t="1350" r="999" b="13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3851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5638800"/>
            <a:ext cx="663575" cy="923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 Box 8"/>
          <p:cNvSpPr txBox="1">
            <a:spLocks noChangeArrowheads="1"/>
          </p:cNvSpPr>
          <p:nvPr/>
        </p:nvSpPr>
        <p:spPr bwMode="auto">
          <a:xfrm>
            <a:off x="898525" y="10271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128" name="Text Box 10"/>
          <p:cNvSpPr txBox="1">
            <a:spLocks noChangeArrowheads="1"/>
          </p:cNvSpPr>
          <p:nvPr/>
        </p:nvSpPr>
        <p:spPr bwMode="auto">
          <a:xfrm>
            <a:off x="293687" y="1176040"/>
            <a:ext cx="4278313" cy="446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Історія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розвитку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компанії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сягає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1994 року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й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відзначається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надзвичайною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динамікою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–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від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першого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орендованого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складу до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провідної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мережі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товарів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для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краси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,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здоров'я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та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сім'ї</a:t>
            </a:r>
            <a:endParaRPr lang="ru-RU" altLang="ru-RU" sz="2000" b="1" dirty="0">
              <a:solidFill>
                <a:schemeClr val="accent6">
                  <a:lumMod val="50000"/>
                </a:schemeClr>
              </a:solidFill>
              <a:effectLst>
                <a:glow rad="101600">
                  <a:srgbClr val="FF99CC">
                    <a:alpha val="60000"/>
                  </a:srgbClr>
                </a:glow>
              </a:effectLst>
            </a:endParaRPr>
          </a:p>
          <a:p>
            <a:pPr algn="ctr" eaLnBrk="1" hangingPunct="1"/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№1 в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Україні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.</a:t>
            </a:r>
          </a:p>
          <a:p>
            <a:pPr algn="ctr" eaLnBrk="1" hangingPunct="1"/>
            <a:r>
              <a:rPr lang="ru-RU" altLang="ru-RU" sz="2000" b="1" dirty="0" err="1" smtClean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Сьогодні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понад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1 000 000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українців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є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постійними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 smtClean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клієнтами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торгової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мережі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"КОСМО",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географія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присутності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якої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поширюється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на 27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міст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у 12 областях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України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.</a:t>
            </a:r>
          </a:p>
        </p:txBody>
      </p:sp>
      <p:sp>
        <p:nvSpPr>
          <p:cNvPr id="5129" name="Text Box 11"/>
          <p:cNvSpPr txBox="1">
            <a:spLocks noChangeArrowheads="1"/>
          </p:cNvSpPr>
          <p:nvPr/>
        </p:nvSpPr>
        <p:spPr bwMode="auto">
          <a:xfrm>
            <a:off x="4678680" y="762000"/>
            <a:ext cx="4191000" cy="5201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Магазини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"</a:t>
            </a:r>
            <a:r>
              <a:rPr lang="ru-RU" altLang="ru-RU" sz="2400" b="1" dirty="0">
                <a:solidFill>
                  <a:srgbClr val="C00000"/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КОСМО</a:t>
            </a: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"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відповідають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європейському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</a:p>
          <a:p>
            <a:pPr algn="ctr" eaLnBrk="1" hangingPunct="1"/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формату </a:t>
            </a:r>
            <a:r>
              <a:rPr lang="ru-RU" altLang="ru-RU" sz="2400" b="1" dirty="0" err="1">
                <a:solidFill>
                  <a:srgbClr val="C00000"/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drogerie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, 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що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передбачає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наявність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усієї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</a:p>
          <a:p>
            <a:pPr algn="ctr" eaLnBrk="1" hangingPunct="1"/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продукції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першої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необхідності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для дому,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краси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</a:p>
          <a:p>
            <a:pPr algn="ctr" eaLnBrk="1" hangingPunct="1"/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способу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життя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й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сімейного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затишку,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побутової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хімії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,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парфумерії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,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товарів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для мам і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немовлят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,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товарів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категорії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400" b="1" dirty="0" err="1">
                <a:solidFill>
                  <a:srgbClr val="C00000"/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wellness</a:t>
            </a:r>
            <a:r>
              <a:rPr lang="ru-RU" altLang="ru-RU" sz="2000" b="1" dirty="0">
                <a:solidFill>
                  <a:srgbClr val="C00000"/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(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ароматичні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олії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,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солі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,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спа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) та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безліч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іншої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корисної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продукції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–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від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провідних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українських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виробників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та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найкращих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світових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брендів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.</a:t>
            </a:r>
            <a:r>
              <a:rPr lang="ru-RU" altLang="ru-RU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682706"/>
            <a:ext cx="43891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altLang="ru-RU" sz="3200" b="1" cap="none" spc="50" dirty="0">
                <a:ln w="11430"/>
                <a:solidFill>
                  <a:srgbClr val="990000"/>
                </a:solidFill>
                <a:effectLst>
                  <a:glow rad="101600">
                    <a:srgbClr val="00FF99">
                      <a:alpha val="60000"/>
                    </a:srgb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Історія створення</a:t>
            </a:r>
            <a:endParaRPr lang="ru-RU" sz="3200" b="1" cap="none" spc="50" dirty="0">
              <a:ln w="11430"/>
              <a:solidFill>
                <a:srgbClr val="990000"/>
              </a:solidFill>
              <a:effectLst>
                <a:glow rad="101600">
                  <a:srgbClr val="00FF99">
                    <a:alpha val="60000"/>
                  </a:srgb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8" grpId="0"/>
      <p:bldP spid="5129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33" name="Picture 25" descr="C:\Users\Maseratt\Desktop\1600x11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6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1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2000" b="71000" l="407" r="393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0105" b="28806"/>
          <a:stretch/>
        </p:blipFill>
        <p:spPr bwMode="auto">
          <a:xfrm>
            <a:off x="304799" y="1092199"/>
            <a:ext cx="2015067" cy="146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1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1256" b="18840"/>
          <a:stretch/>
        </p:blipFill>
        <p:spPr bwMode="auto">
          <a:xfrm>
            <a:off x="6629400" y="2286000"/>
            <a:ext cx="2065007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5" name="Picture 7" descr="1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0" r="39959">
                        <a14:foregroundMark x1="15942" y1="40594" x2="10766" y2="67327"/>
                        <a14:foregroundMark x1="19669" y1="67822" x2="29400" y2="47525"/>
                        <a14:foregroundMark x1="29400" y1="67327" x2="32505" y2="42079"/>
                        <a14:foregroundMark x1="36025" y1="58911" x2="7039" y2="36139"/>
                        <a14:foregroundMark x1="17598" y1="29703" x2="29400" y2="30693"/>
                        <a14:foregroundMark x1="24638" y1="50495" x2="29193" y2="40099"/>
                        <a14:foregroundMark x1="27122" y1="39109" x2="22153" y2="34653"/>
                        <a14:foregroundMark x1="27950" y1="68812" x2="30642" y2="53960"/>
                        <a14:foregroundMark x1="25259" y1="65842" x2="18427" y2="48020"/>
                        <a14:foregroundMark x1="16356" y1="70297" x2="16563" y2="59901"/>
                        <a14:foregroundMark x1="16977" y1="37624" x2="17598" y2="32178"/>
                        <a14:foregroundMark x1="14079" y1="31188" x2="11594" y2="42079"/>
                        <a14:foregroundMark x1="8282" y1="43564" x2="5797" y2="40594"/>
                        <a14:foregroundMark x1="8282" y1="56436" x2="6211" y2="643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9709"/>
          <a:stretch/>
        </p:blipFill>
        <p:spPr bwMode="auto">
          <a:xfrm>
            <a:off x="500876" y="3740038"/>
            <a:ext cx="1622912" cy="1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2978666969"/>
              </p:ext>
            </p:extLst>
          </p:nvPr>
        </p:nvGraphicFramePr>
        <p:xfrm>
          <a:off x="2059239" y="3985052"/>
          <a:ext cx="7160961" cy="1194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332701263"/>
              </p:ext>
            </p:extLst>
          </p:nvPr>
        </p:nvGraphicFramePr>
        <p:xfrm>
          <a:off x="-279340" y="2057400"/>
          <a:ext cx="7063317" cy="1640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xmlns="" val="2832013342"/>
              </p:ext>
            </p:extLst>
          </p:nvPr>
        </p:nvGraphicFramePr>
        <p:xfrm>
          <a:off x="2319866" y="998582"/>
          <a:ext cx="5958415" cy="1323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812371" y="228600"/>
            <a:ext cx="7341029" cy="76200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1600" b="1" cap="none" spc="0" dirty="0" err="1">
                <a:ln w="11430"/>
                <a:solidFill>
                  <a:srgbClr val="C00000"/>
                </a:solidFill>
                <a:effectLst>
                  <a:glow rad="101600">
                    <a:srgbClr val="92D05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Перелік</a:t>
            </a:r>
            <a:r>
              <a:rPr lang="ru-RU" altLang="ru-RU" sz="1600" b="1" cap="none" spc="0" dirty="0">
                <a:ln w="11430"/>
                <a:solidFill>
                  <a:srgbClr val="C00000"/>
                </a:solidFill>
                <a:effectLst>
                  <a:glow rad="101600">
                    <a:srgbClr val="92D05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altLang="ru-RU" sz="1600" b="1" cap="none" spc="0" dirty="0" err="1">
                <a:ln w="11430"/>
                <a:solidFill>
                  <a:srgbClr val="C00000"/>
                </a:solidFill>
                <a:effectLst>
                  <a:glow rad="101600">
                    <a:srgbClr val="92D05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продукції</a:t>
            </a:r>
            <a:r>
              <a:rPr lang="ru-RU" altLang="ru-RU" sz="1600" b="1" cap="none" spc="0" dirty="0">
                <a:ln w="11430"/>
                <a:solidFill>
                  <a:srgbClr val="C00000"/>
                </a:solidFill>
                <a:effectLst>
                  <a:glow rad="101600">
                    <a:srgbClr val="92D05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altLang="ru-RU" sz="1600" b="1" cap="none" spc="0" dirty="0" err="1">
                <a:ln w="11430"/>
                <a:solidFill>
                  <a:srgbClr val="C00000"/>
                </a:solidFill>
                <a:effectLst>
                  <a:glow rad="101600">
                    <a:srgbClr val="92D05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власних</a:t>
            </a:r>
            <a:r>
              <a:rPr lang="ru-RU" altLang="ru-RU" sz="1600" b="1" cap="none" spc="0" dirty="0">
                <a:ln w="11430"/>
                <a:solidFill>
                  <a:srgbClr val="C00000"/>
                </a:solidFill>
                <a:effectLst>
                  <a:glow rad="101600">
                    <a:srgbClr val="92D05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altLang="ru-RU" sz="1600" b="1" cap="none" spc="0" dirty="0" err="1">
                <a:ln w="11430"/>
                <a:solidFill>
                  <a:srgbClr val="C00000"/>
                </a:solidFill>
                <a:effectLst>
                  <a:glow rad="101600">
                    <a:srgbClr val="92D05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торгових</a:t>
            </a:r>
            <a:r>
              <a:rPr lang="ru-RU" altLang="ru-RU" sz="1600" b="1" cap="none" spc="0" dirty="0">
                <a:ln w="11430"/>
                <a:solidFill>
                  <a:srgbClr val="C00000"/>
                </a:solidFill>
                <a:effectLst>
                  <a:glow rad="101600">
                    <a:srgbClr val="92D05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марок «КОСМО</a:t>
            </a:r>
            <a:r>
              <a:rPr lang="ru-RU" altLang="ru-RU" sz="1600" b="1" cap="none" spc="0" dirty="0" smtClean="0">
                <a:ln w="11430"/>
                <a:solidFill>
                  <a:srgbClr val="C00000"/>
                </a:solidFill>
                <a:effectLst>
                  <a:glow rad="101600">
                    <a:srgbClr val="92D05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ru-RU" sz="1600" b="1" cap="none" spc="0" dirty="0">
              <a:ln w="11430"/>
              <a:solidFill>
                <a:srgbClr val="C00000"/>
              </a:solidFill>
              <a:effectLst>
                <a:glow rad="101600">
                  <a:srgbClr val="92D050">
                    <a:alpha val="60000"/>
                  </a:srgb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1" name="Picture 6" descr="11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 xmlns="">
                  <a14:imgLayer r:embed="rId2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870" r="59290" b="65348"/>
          <a:stretch/>
        </p:blipFill>
        <p:spPr bwMode="auto">
          <a:xfrm rot="512742">
            <a:off x="7169727" y="5107637"/>
            <a:ext cx="2013926" cy="989072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Группа 21"/>
          <p:cNvGrpSpPr/>
          <p:nvPr/>
        </p:nvGrpSpPr>
        <p:grpSpPr>
          <a:xfrm>
            <a:off x="1007639" y="5379721"/>
            <a:ext cx="5411935" cy="1442082"/>
            <a:chOff x="146313" y="-56153"/>
            <a:chExt cx="5411935" cy="1883537"/>
          </a:xfrm>
          <a:solidFill>
            <a:schemeClr val="accent1">
              <a:lumMod val="75000"/>
            </a:schemeClr>
          </a:solidFill>
          <a:scene3d>
            <a:camera prst="orthographicFront"/>
            <a:lightRig rig="chilly" dir="t"/>
          </a:scene3d>
        </p:grpSpPr>
        <p:sp>
          <p:nvSpPr>
            <p:cNvPr id="23" name="Стрелка вправо 22"/>
            <p:cNvSpPr/>
            <p:nvPr/>
          </p:nvSpPr>
          <p:spPr>
            <a:xfrm>
              <a:off x="168084" y="-56153"/>
              <a:ext cx="5390164" cy="1883537"/>
            </a:xfrm>
            <a:prstGeom prst="rightArrow">
              <a:avLst>
                <a:gd name="adj1" fmla="val 75000"/>
                <a:gd name="adj2" fmla="val 50000"/>
              </a:avLst>
            </a:prstGeom>
            <a:grpFill/>
            <a:ln>
              <a:solidFill>
                <a:srgbClr val="1637C4"/>
              </a:solidFill>
            </a:ln>
            <a:sp3d z="-12700" extrusionH="1700" prstMaterial="dkEdge">
              <a:bevelT w="25400" h="6350" prst="softRound"/>
              <a:bevelB w="0" h="0" prst="convex"/>
            </a:sp3d>
          </p:spPr>
          <p:style>
            <a:ln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Стрелка вправо 4"/>
            <p:cNvSpPr/>
            <p:nvPr/>
          </p:nvSpPr>
          <p:spPr>
            <a:xfrm>
              <a:off x="146313" y="249987"/>
              <a:ext cx="4868811" cy="1348847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  <a:sp3d z="-127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525" tIns="9525" rIns="9525" bIns="9525" numCol="1" spcCol="1270" anchor="t" anchorCtr="0">
              <a:noAutofit/>
            </a:bodyPr>
            <a:lstStyle/>
            <a:p>
              <a:pPr marL="114300" lvl="1" indent="-114300" algn="just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uk-UA" sz="1500" kern="1200" dirty="0" smtClean="0"/>
                <a:t>М'який та пухнастий, ніжний і дбайливий </a:t>
              </a:r>
              <a:r>
                <a:rPr lang="uk-UA" sz="1500" b="1" kern="1200" dirty="0" err="1" smtClean="0"/>
                <a:t>Шоша</a:t>
              </a:r>
              <a:r>
                <a:rPr lang="uk-UA" sz="1500" kern="1200" dirty="0" smtClean="0"/>
                <a:t> відмінно допомагає кожній мамі піклуватися про дітей .</a:t>
              </a:r>
              <a:endParaRPr lang="ru-RU" sz="1500" kern="1200" dirty="0"/>
            </a:p>
            <a:p>
              <a:pPr marL="114300" lvl="1" indent="-114300" algn="just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uk-UA" sz="1500" b="1" kern="1200" dirty="0" smtClean="0"/>
                <a:t>ШОША</a:t>
              </a:r>
              <a:r>
                <a:rPr lang="uk-UA" sz="1500" kern="1200" dirty="0" smtClean="0"/>
                <a:t> -</a:t>
              </a:r>
              <a:r>
                <a:rPr lang="ru-RU" sz="1500" kern="1200" dirty="0" err="1" smtClean="0"/>
                <a:t>це</a:t>
              </a:r>
              <a:r>
                <a:rPr lang="ru-RU" sz="1500" kern="1200" dirty="0" smtClean="0"/>
                <a:t> широка </a:t>
              </a:r>
              <a:r>
                <a:rPr lang="ru-RU" sz="1500" kern="1200" dirty="0" err="1" smtClean="0"/>
                <a:t>лінійка</a:t>
              </a:r>
              <a:r>
                <a:rPr lang="ru-RU" sz="1500" kern="1200" dirty="0" smtClean="0"/>
                <a:t> </a:t>
              </a:r>
              <a:r>
                <a:rPr lang="ru-RU" sz="1500" kern="1200" dirty="0" err="1" smtClean="0"/>
                <a:t>засобів</a:t>
              </a:r>
              <a:r>
                <a:rPr lang="ru-RU" sz="1500" kern="1200" dirty="0" smtClean="0"/>
                <a:t> з догляду за </a:t>
              </a:r>
              <a:r>
                <a:rPr lang="ru-RU" sz="1500" kern="1200" dirty="0" err="1" smtClean="0"/>
                <a:t>малюками</a:t>
              </a:r>
              <a:r>
                <a:rPr lang="ru-RU" sz="1500" kern="1200" dirty="0" smtClean="0"/>
                <a:t>.</a:t>
              </a:r>
              <a:endParaRPr lang="ru-RU" sz="1500" kern="1200" dirty="0"/>
            </a:p>
          </p:txBody>
        </p:sp>
      </p:grpSp>
      <p:pic>
        <p:nvPicPr>
          <p:cNvPr id="33" name="Picture 6" descr="11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 xmlns="">
                  <a14:imgLayer r:embed="rId24">
                    <a14:imgEffect>
                      <a14:backgroundRemoval t="52226" b="97923" l="0" r="24303">
                        <a14:foregroundMark x1="11753" y1="77448" x2="12749" y2="70326"/>
                        <a14:foregroundMark x1="14940" y1="80119" x2="16733" y2="72107"/>
                        <a14:foregroundMark x1="13147" y1="72107" x2="10757" y2="72700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1642" r="72977"/>
          <a:stretch/>
        </p:blipFill>
        <p:spPr bwMode="auto">
          <a:xfrm rot="20687616">
            <a:off x="6353616" y="5465327"/>
            <a:ext cx="1295400" cy="155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385101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5638800"/>
            <a:ext cx="663575" cy="923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5993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2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7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2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2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2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200"/>
                            </p:stCondLst>
                            <p:childTnLst>
                              <p:par>
                                <p:cTn id="4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2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3700"/>
                            </p:stCondLst>
                            <p:childTnLst>
                              <p:par>
                                <p:cTn id="5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700"/>
                            </p:stCondLst>
                            <p:childTnLst>
                              <p:par>
                                <p:cTn id="6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700"/>
                            </p:stCondLst>
                            <p:childTnLst>
                              <p:par>
                                <p:cTn id="7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6" grpId="0">
        <p:bldAsOne/>
      </p:bldGraphic>
      <p:bldGraphic spid="11" grpId="0">
        <p:bldAsOne/>
      </p:bldGraphic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0" name="Picture 20" descr="http://3.bp.blogspot.com/-42CBWXCEuGM/UJuslz2pSaI/AAAAAAAATJw/v4xW8kbyeks/s1600/%D1%81%D0%BA%D1%80%D0%B0%D0%BF_%D1%84%D0%BE%D0%BD_%D1%81%D1%82%D0%B0%D1%80%D0%B0%D1%8F+%D0%B1%D1%83%D0%BC%D0%B0%D0%B3%D0%B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1077" cy="837798"/>
          </a:xfrm>
        </p:spPr>
        <p:txBody>
          <a:bodyPr/>
          <a:lstStyle/>
          <a:p>
            <a:r>
              <a:rPr lang="uk-UA" dirty="0" smtClean="0">
                <a:ln>
                  <a:solidFill>
                    <a:schemeClr val="accent4">
                      <a:lumMod val="95000"/>
                      <a:lumOff val="5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01600">
                    <a:srgbClr val="33CCCC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Comic Sans MS" panose="030F0702030302020204" pitchFamily="66" charset="0"/>
              </a:rPr>
              <a:t>Вигідні пропозиції  </a:t>
            </a:r>
            <a:endParaRPr lang="ru-RU" dirty="0">
              <a:ln>
                <a:solidFill>
                  <a:schemeClr val="accent4">
                    <a:lumMod val="95000"/>
                    <a:lumOff val="5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glow rad="101600">
                  <a:srgbClr val="33CCCC">
                    <a:alpha val="60000"/>
                  </a:srgbClr>
                </a:glow>
                <a:reflection blurRad="6350" stA="55000" endA="300" endPos="45500" dir="5400000" sy="-100000" algn="bl" rotWithShape="0"/>
              </a:effectLst>
              <a:latin typeface="Comic Sans MS" panose="030F0702030302020204" pitchFamily="66" charset="0"/>
            </a:endParaRPr>
          </a:p>
        </p:txBody>
      </p:sp>
      <p:pic>
        <p:nvPicPr>
          <p:cNvPr id="5122" name="Picture 2" descr="http://kosmo.ua/public/images/banners/1383507104_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999" y="2981325"/>
            <a:ext cx="2486025" cy="17940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6" name="Picture 6" descr="http://kosmo.ua/public/images/banners/1383507021_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981325"/>
            <a:ext cx="2309813" cy="1666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8" name="Picture 8" descr="http://www.rasprodaga.com.ua/upload/image/6159f459e73d74bc816cf5c1808ec33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4810" y="4648200"/>
            <a:ext cx="2573467" cy="17702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www.saletime.biz/data/filestorage/profiles/17/sales/12/75/12757/file_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4387" y="4879921"/>
            <a:ext cx="2260601" cy="16326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32" name="Picture 12" descr="http://kosmo.ua/public/downloads/images2/2012/602f48db2daaf5d4dd7798692fd9f24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0891" y="1083367"/>
            <a:ext cx="2287105" cy="17477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://cosmo.tomauto.ru/files/products/wynns/wynns-products-b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4871" y="1099184"/>
            <a:ext cx="2359924" cy="1703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>
                <a:lumMod val="90000"/>
              </a:schemeClr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36" name="Picture 16" descr="http://kosmo.ua/public/images/banners/1383507059_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112436"/>
            <a:ext cx="1859239" cy="1341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38" name="Picture 18" descr="http://kosmo.ua/public/images/banners/1383507185_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035576"/>
            <a:ext cx="1831011" cy="1321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44" name="Picture 24" descr="http://potrebitel.in.ua/img/tg/kosmo_400x200.gif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10" t="22669" r="5729" b="20640"/>
          <a:stretch/>
        </p:blipFill>
        <p:spPr bwMode="auto">
          <a:xfrm>
            <a:off x="3275253" y="3400632"/>
            <a:ext cx="2928731" cy="9177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3227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-152399" y="-26504"/>
            <a:ext cx="9322906" cy="7113104"/>
            <a:chOff x="-9941" y="0"/>
            <a:chExt cx="9153941" cy="6858000"/>
          </a:xfrm>
        </p:grpSpPr>
        <p:pic>
          <p:nvPicPr>
            <p:cNvPr id="14" name="Picture 4" descr="http://www.nastol.com.ua/pic/201202/1920x1200/nastol.com.ua-17203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941" y="0"/>
              <a:ext cx="9153941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http://kosmo.ua/public/i/club_card2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295629">
              <a:off x="5540947" y="3067914"/>
              <a:ext cx="919909" cy="7573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6" descr="3851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5791200"/>
            <a:ext cx="663575" cy="923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 rot="20522853">
            <a:off x="415088" y="929739"/>
            <a:ext cx="6090051" cy="7945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373731"/>
              </a:avLst>
            </a:prstTxWarp>
            <a:spAutoFit/>
          </a:bodyPr>
          <a:lstStyle/>
          <a:p>
            <a:pPr algn="ctr"/>
            <a:r>
              <a:rPr lang="ru-RU" sz="5400" b="1" kern="0" cap="none" spc="0" dirty="0" err="1" smtClean="0">
                <a:ln w="17780" cmpd="sng">
                  <a:solidFill>
                    <a:srgbClr val="0000CC"/>
                  </a:solidFill>
                  <a:prstDash val="solid"/>
                  <a:miter lim="800000"/>
                </a:ln>
                <a:solidFill>
                  <a:srgbClr val="00FF99"/>
                </a:solidFill>
                <a:effectLst>
                  <a:glow rad="101600">
                    <a:srgbClr val="FF99CC">
                      <a:alpha val="60000"/>
                    </a:srgbClr>
                  </a:glow>
                  <a:outerShdw blurRad="50800" algn="tl" rotWithShape="0">
                    <a:srgbClr val="000000"/>
                  </a:outerShdw>
                </a:effectLst>
              </a:rPr>
              <a:t>Спеціальні</a:t>
            </a:r>
            <a:r>
              <a:rPr lang="ru-RU" sz="5400" b="1" kern="0" cap="none" spc="0" dirty="0" smtClean="0">
                <a:ln w="17780" cmpd="sng">
                  <a:solidFill>
                    <a:srgbClr val="0000CC"/>
                  </a:solidFill>
                  <a:prstDash val="solid"/>
                  <a:miter lim="800000"/>
                </a:ln>
                <a:solidFill>
                  <a:srgbClr val="00FF99"/>
                </a:solidFill>
                <a:effectLst>
                  <a:glow rad="101600">
                    <a:srgbClr val="FF99CC">
                      <a:alpha val="60000"/>
                    </a:srgbClr>
                  </a:glow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5400" b="1" kern="0" cap="none" spc="0" dirty="0" err="1" smtClean="0">
                <a:ln w="17780" cmpd="sng">
                  <a:solidFill>
                    <a:srgbClr val="0000CC"/>
                  </a:solidFill>
                  <a:prstDash val="solid"/>
                  <a:miter lim="800000"/>
                </a:ln>
                <a:solidFill>
                  <a:srgbClr val="00FF99"/>
                </a:solidFill>
                <a:effectLst>
                  <a:glow rad="101600">
                    <a:srgbClr val="FF99CC">
                      <a:alpha val="60000"/>
                    </a:srgbClr>
                  </a:glow>
                  <a:outerShdw blurRad="50800" algn="tl" rotWithShape="0">
                    <a:srgbClr val="000000"/>
                  </a:outerShdw>
                </a:effectLst>
              </a:rPr>
              <a:t>знижки</a:t>
            </a:r>
            <a:endParaRPr lang="ru-RU" sz="5400" b="1" cap="none" spc="0" dirty="0">
              <a:ln w="17780" cmpd="sng">
                <a:solidFill>
                  <a:srgbClr val="0000CC"/>
                </a:solidFill>
                <a:prstDash val="solid"/>
                <a:miter lim="800000"/>
              </a:ln>
              <a:solidFill>
                <a:srgbClr val="00FF99"/>
              </a:solidFill>
              <a:effectLst>
                <a:glow rad="101600">
                  <a:srgbClr val="FF99CC">
                    <a:alpha val="60000"/>
                  </a:srgbClr>
                </a:glow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xmlns="" val="689775586"/>
              </p:ext>
            </p:extLst>
          </p:nvPr>
        </p:nvGraphicFramePr>
        <p:xfrm>
          <a:off x="1103789" y="264449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" name="Picture 2" descr="fot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586945">
            <a:off x="6030836" y="659857"/>
            <a:ext cx="1641545" cy="1113220"/>
          </a:xfrm>
          <a:prstGeom prst="roundRect">
            <a:avLst>
              <a:gd name="adj" fmla="val 16667"/>
            </a:avLst>
          </a:prstGeom>
          <a:ln>
            <a:solidFill>
              <a:srgbClr val="00206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kosmo.ua/public/i/club_card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044785">
            <a:off x="6741866" y="934902"/>
            <a:ext cx="2035411" cy="148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othe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069157">
            <a:off x="7386204" y="2014128"/>
            <a:ext cx="1764054" cy="130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1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5" name="Picture 13" descr="http://kondakov.ua/sites/default/files/shutterstock_548439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850" y="0"/>
            <a:ext cx="9168849" cy="688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9" name="Picture 7" descr="Rebenok-invali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26480" y="1828800"/>
            <a:ext cx="2654300" cy="4419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32650" y="304801"/>
            <a:ext cx="7042118" cy="99060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ru-RU" altLang="ru-RU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99CC">
                      <a:alpha val="60000"/>
                    </a:srgb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Маркетингові</a:t>
            </a:r>
            <a:r>
              <a:rPr lang="ru-RU" alt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99CC">
                      <a:alpha val="60000"/>
                    </a:srgb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заходи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rgbClr val="FF99CC">
                    <a:alpha val="60000"/>
                  </a:srgb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109969994"/>
              </p:ext>
            </p:extLst>
          </p:nvPr>
        </p:nvGraphicFramePr>
        <p:xfrm>
          <a:off x="152400" y="2006600"/>
          <a:ext cx="6096000" cy="424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8441" name="Picture 9" descr="http://www.city.kherson.ua/photos/dopomoga_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46826">
            <a:off x="237760" y="1600733"/>
            <a:ext cx="2323521" cy="14522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Picture 6" descr="38510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5638800"/>
            <a:ext cx="663575" cy="923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0645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Graphic spid="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top-desktop.ru/files/raznoe/800/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290"/>
          <a:stretch/>
        </p:blipFill>
        <p:spPr bwMode="auto">
          <a:xfrm>
            <a:off x="0" y="-13252"/>
            <a:ext cx="9147692" cy="6871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3400" y="304800"/>
            <a:ext cx="83058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Triangle">
              <a:avLst>
                <a:gd name="adj" fmla="val 41336"/>
              </a:avLst>
            </a:prstTxWarp>
            <a:spAutoFit/>
          </a:bodyPr>
          <a:lstStyle/>
          <a:p>
            <a:r>
              <a:rPr lang="uk-UA" sz="4400" kern="0" dirty="0"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rgbClr val="33CCCC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Поради </a:t>
            </a:r>
            <a:r>
              <a:rPr lang="uk-UA" sz="4400" kern="0" dirty="0" err="1"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rgbClr val="33CCCC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космо-консультанта</a:t>
            </a:r>
            <a:endParaRPr lang="ru-RU" sz="4400" kern="0" dirty="0">
              <a:solidFill>
                <a:schemeClr val="accent2">
                  <a:lumMod val="75000"/>
                </a:schemeClr>
              </a:solidFill>
              <a:effectLst>
                <a:glow rad="101600">
                  <a:srgbClr val="33CCCC">
                    <a:alpha val="60000"/>
                  </a:srgb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7" name="Picture 6" descr="3851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1" y="5638798"/>
            <a:ext cx="663575" cy="923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Домашній тайм-менеджмент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10717" y="1364974"/>
            <a:ext cx="7814991" cy="4273823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</p:spTree>
    <p:extLst>
      <p:ext uri="{BB962C8B-B14F-4D97-AF65-F5344CB8AC3E}">
        <p14:creationId xmlns:p14="http://schemas.microsoft.com/office/powerpoint/2010/main" xmlns="" val="299155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2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 descr="cosmo (1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1143000"/>
            <a:ext cx="5080000" cy="3390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066800" y="228600"/>
            <a:ext cx="70262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Кожен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 магазин "КОСМО"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налічує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 10-15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тисяч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найменувань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товарів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різних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категорій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 –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від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продукції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масового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вжитку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 до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професійних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altLang="ru-RU" sz="2000" b="1" dirty="0" err="1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ліній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rgbClr val="00CC00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10249" name="Picture 9" descr="cosmetic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79" r="8679"/>
          <a:stretch>
            <a:fillRect/>
          </a:stretch>
        </p:blipFill>
        <p:spPr bwMode="auto">
          <a:xfrm rot="1401606">
            <a:off x="6027636" y="4078489"/>
            <a:ext cx="2650324" cy="2718985"/>
          </a:xfrm>
          <a:prstGeom prst="ellipse">
            <a:avLst/>
          </a:prstGeom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51" name="Picture 11" descr="cosm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12138">
            <a:off x="563068" y="1691640"/>
            <a:ext cx="4000500" cy="3000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50" name="Picture 10" descr="1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191000"/>
            <a:ext cx="4027488" cy="2493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9" name="Picture 6" descr="38510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184" y="5645425"/>
            <a:ext cx="663575" cy="923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3" descr="http://telegraf.com.ua/files/2013/07/411349_kosmetika_tush_pomada_lepestki_kistochki_pudra_zer_1680x1050_www.GdeFon.ru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 descr="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81913">
            <a:off x="3861225" y="166765"/>
            <a:ext cx="5486400" cy="3690938"/>
          </a:xfrm>
          <a:prstGeom prst="rect">
            <a:avLst/>
          </a:prstGeom>
          <a:noFill/>
          <a:effectLst>
            <a:glow rad="101600">
              <a:srgbClr val="FF0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3" name="Picture 7" descr="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" y="2895600"/>
            <a:ext cx="5412634" cy="3582988"/>
          </a:xfrm>
          <a:prstGeom prst="round2DiagRect">
            <a:avLst>
              <a:gd name="adj1" fmla="val 16667"/>
              <a:gd name="adj2" fmla="val 1975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01600">
              <a:srgbClr val="FFFF00">
                <a:alpha val="60000"/>
              </a:srgbClr>
            </a:glow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Text Box 8"/>
          <p:cNvSpPr txBox="1">
            <a:spLocks noChangeArrowheads="1"/>
          </p:cNvSpPr>
          <p:nvPr/>
        </p:nvSpPr>
        <p:spPr bwMode="auto">
          <a:xfrm rot="20285035">
            <a:off x="1071640" y="888415"/>
            <a:ext cx="4561175" cy="143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uk-UA" altLang="ru-RU" sz="3600" b="1" dirty="0">
                <a:solidFill>
                  <a:srgbClr val="1637C4"/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Магазини Космо </a:t>
            </a:r>
          </a:p>
          <a:p>
            <a:pPr algn="ctr">
              <a:defRPr/>
            </a:pPr>
            <a:r>
              <a:rPr lang="uk-UA" altLang="ru-RU" sz="3600" b="1" dirty="0">
                <a:solidFill>
                  <a:srgbClr val="1637C4"/>
                </a:solidFill>
                <a:effectLst>
                  <a:glow rad="101600">
                    <a:srgbClr val="FF99CC">
                      <a:alpha val="60000"/>
                    </a:srgbClr>
                  </a:glow>
                </a:effectLst>
                <a:latin typeface="Comic Sans MS" panose="030F0702030302020204" pitchFamily="66" charset="0"/>
              </a:rPr>
              <a:t>на території всієї України:</a:t>
            </a:r>
            <a:endParaRPr lang="ru-RU" altLang="ru-RU" sz="3600" b="1" dirty="0">
              <a:solidFill>
                <a:srgbClr val="1637C4"/>
              </a:solidFill>
              <a:effectLst>
                <a:glow rad="101600">
                  <a:srgbClr val="FF99CC">
                    <a:alpha val="60000"/>
                  </a:srgb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 rot="2211935">
            <a:off x="5670189" y="5087651"/>
            <a:ext cx="3186199" cy="12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>
            <a:prstTxWarp prst="textArchUp">
              <a:avLst>
                <a:gd name="adj" fmla="val 11636856"/>
              </a:avLst>
            </a:prstTxWarp>
            <a:spAutoFit/>
          </a:bodyPr>
          <a:lstStyle/>
          <a:p>
            <a:pPr>
              <a:defRPr/>
            </a:pPr>
            <a:r>
              <a:rPr lang="uk-UA" altLang="ru-RU" sz="4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00FF99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C0C0C0"/>
                  </a:outerShdw>
                </a:effectLst>
              </a:rPr>
              <a:t>Магазини Космо</a:t>
            </a:r>
          </a:p>
          <a:p>
            <a:pPr>
              <a:defRPr/>
            </a:pPr>
            <a:r>
              <a:rPr lang="uk-UA" altLang="ru-RU" sz="4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00FF99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C0C0C0"/>
                  </a:outerShdw>
                </a:effectLst>
              </a:rPr>
              <a:t> в Києві</a:t>
            </a:r>
            <a:r>
              <a:rPr lang="uk-UA" altLang="ru-RU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00FF99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altLang="ru-RU" sz="32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00FF99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8" name="Picture 6" descr="3851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5638800"/>
            <a:ext cx="663575" cy="923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/>
      <p:bldP spid="14345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1706</TotalTime>
  <Words>361</Words>
  <Application>Microsoft Office PowerPoint</Application>
  <PresentationFormat>Экран (4:3)</PresentationFormat>
  <Paragraphs>35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Оформление по умолчанию</vt:lpstr>
      <vt:lpstr>Слайд 1</vt:lpstr>
      <vt:lpstr>Слайд 2</vt:lpstr>
      <vt:lpstr>Слайд 3</vt:lpstr>
      <vt:lpstr>Вигідні пропозиції 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Maseratt</dc:creator>
  <cp:lastModifiedBy>user</cp:lastModifiedBy>
  <cp:revision>60</cp:revision>
  <cp:lastPrinted>1601-01-01T00:00:00Z</cp:lastPrinted>
  <dcterms:created xsi:type="dcterms:W3CDTF">1601-01-01T00:00:00Z</dcterms:created>
  <dcterms:modified xsi:type="dcterms:W3CDTF">2018-11-22T09:12:56Z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