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8" r:id="rId4"/>
    <p:sldId id="259" r:id="rId5"/>
    <p:sldId id="263" r:id="rId6"/>
    <p:sldId id="269" r:id="rId7"/>
    <p:sldId id="260" r:id="rId8"/>
    <p:sldId id="265" r:id="rId9"/>
    <p:sldId id="261" r:id="rId10"/>
    <p:sldId id="266" r:id="rId11"/>
    <p:sldId id="262" r:id="rId12"/>
    <p:sldId id="267" r:id="rId13"/>
    <p:sldId id="258" r:id="rId14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EB6B1"/>
    <a:srgbClr val="008080"/>
    <a:srgbClr val="FF6600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hyperlink" Target="https://naurok.com.ua/prezentaciya-peremischennya-slaydiv-prezentaci-rezhim-pokazu-ta-zmini-slaydiv-27335.html" TargetMode="External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hyperlink" Target="https://naurok.com.ua/prezentaciya-peremischennya-slaydiv-prezentaci-rezhim-pokazu-ta-zmini-slaydiv-27335.html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F6844E-9E30-4706-8994-F4F6D5323A28}" type="doc">
      <dgm:prSet loTypeId="urn:microsoft.com/office/officeart/2005/8/layout/radial4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uk-UA"/>
        </a:p>
      </dgm:t>
    </dgm:pt>
    <dgm:pt modelId="{84364122-77F1-40C5-A777-F673FEC30B2F}">
      <dgm:prSet phldrT="[Текст]"/>
      <dgm:spPr/>
      <dgm:t>
        <a:bodyPr/>
        <a:lstStyle/>
        <a:p>
          <a:r>
            <a:rPr lang="uk-UA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rPr>
            <a:t>режими роботи презентації</a:t>
          </a:r>
          <a:endParaRPr lang="uk-UA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78DEDEB-B248-412F-8DBC-BFE2BD50711A}" type="parTrans" cxnId="{C68228E6-A584-46A9-9900-9511A3E76D53}">
      <dgm:prSet/>
      <dgm:spPr/>
      <dgm:t>
        <a:bodyPr/>
        <a:lstStyle/>
        <a:p>
          <a:endParaRPr lang="uk-UA"/>
        </a:p>
      </dgm:t>
    </dgm:pt>
    <dgm:pt modelId="{9E70F8B8-81B8-42F1-9D56-4F35AFD19BC5}" type="sibTrans" cxnId="{C68228E6-A584-46A9-9900-9511A3E76D53}">
      <dgm:prSet/>
      <dgm:spPr/>
      <dgm:t>
        <a:bodyPr/>
        <a:lstStyle/>
        <a:p>
          <a:endParaRPr lang="uk-UA"/>
        </a:p>
      </dgm:t>
    </dgm:pt>
    <dgm:pt modelId="{935743AC-5EEB-4A66-9998-67C872506E0A}">
      <dgm:prSet phldrT="[Текст]"/>
      <dgm:spPr/>
      <dgm:t>
        <a:bodyPr/>
        <a:lstStyle/>
        <a:p>
          <a:r>
            <a:rPr lang="uk-UA" dirty="0">
              <a:solidFill>
                <a:srgbClr val="000000"/>
              </a:solidFill>
              <a:latin typeface="Arial" panose="020B0604020202020204" pitchFamily="34" charset="0"/>
            </a:rPr>
            <a:t>Сортувальник слайдів</a:t>
          </a:r>
          <a:endParaRPr lang="uk-UA" dirty="0"/>
        </a:p>
      </dgm:t>
    </dgm:pt>
    <dgm:pt modelId="{A0216812-F391-4C02-A501-A08A65B71D63}" type="parTrans" cxnId="{0F0F9C41-E955-4820-8BD9-77F0CEF83599}">
      <dgm:prSet/>
      <dgm:spPr/>
      <dgm:t>
        <a:bodyPr/>
        <a:lstStyle/>
        <a:p>
          <a:endParaRPr lang="uk-UA"/>
        </a:p>
      </dgm:t>
    </dgm:pt>
    <dgm:pt modelId="{BCDF24E9-CD9A-46B0-9898-AA3E449A17A8}" type="sibTrans" cxnId="{0F0F9C41-E955-4820-8BD9-77F0CEF83599}">
      <dgm:prSet/>
      <dgm:spPr/>
      <dgm:t>
        <a:bodyPr/>
        <a:lstStyle/>
        <a:p>
          <a:endParaRPr lang="uk-UA"/>
        </a:p>
      </dgm:t>
    </dgm:pt>
    <dgm:pt modelId="{F4766100-1DBC-426D-BDF2-68995E581CF8}">
      <dgm:prSet phldrT="[Текст]"/>
      <dgm:spPr>
        <a:solidFill>
          <a:srgbClr val="8EB6B1"/>
        </a:solidFill>
      </dgm:spPr>
      <dgm:t>
        <a:bodyPr/>
        <a:lstStyle/>
        <a:p>
          <a:r>
            <a:rPr lang="uk-UA" dirty="0">
              <a:solidFill>
                <a:srgbClr val="000000"/>
              </a:solidFill>
              <a:latin typeface="Arial" panose="020B0604020202020204" pitchFamily="34" charset="0"/>
            </a:rPr>
            <a:t>Показ слайдів</a:t>
          </a:r>
          <a:endParaRPr lang="uk-UA" dirty="0"/>
        </a:p>
      </dgm:t>
    </dgm:pt>
    <dgm:pt modelId="{C66A9362-2400-4AEB-BD25-9EDAD5264E73}" type="parTrans" cxnId="{513E64F4-08BA-47E9-9364-551C0C4D2362}">
      <dgm:prSet/>
      <dgm:spPr>
        <a:solidFill>
          <a:srgbClr val="8EB6B1"/>
        </a:solidFill>
      </dgm:spPr>
      <dgm:t>
        <a:bodyPr/>
        <a:lstStyle/>
        <a:p>
          <a:endParaRPr lang="uk-UA"/>
        </a:p>
      </dgm:t>
    </dgm:pt>
    <dgm:pt modelId="{580C86CC-E9E5-4412-AD22-9E59928BD3A6}" type="sibTrans" cxnId="{513E64F4-08BA-47E9-9364-551C0C4D2362}">
      <dgm:prSet/>
      <dgm:spPr/>
      <dgm:t>
        <a:bodyPr/>
        <a:lstStyle/>
        <a:p>
          <a:endParaRPr lang="uk-UA"/>
        </a:p>
      </dgm:t>
    </dgm:pt>
    <dgm:pt modelId="{4F58C6F4-826C-4123-89D0-E5BB227863F2}">
      <dgm:prSet phldrT="[Текст]" phldr="1"/>
      <dgm:spPr/>
      <dgm:t>
        <a:bodyPr/>
        <a:lstStyle/>
        <a:p>
          <a:endParaRPr lang="uk-UA"/>
        </a:p>
      </dgm:t>
    </dgm:pt>
    <dgm:pt modelId="{3E26F0E1-CF40-4A77-9EE8-37F554BB2ECC}" type="parTrans" cxnId="{BA6C3B00-49A7-41AC-9E50-36E706CC635C}">
      <dgm:prSet/>
      <dgm:spPr/>
      <dgm:t>
        <a:bodyPr/>
        <a:lstStyle/>
        <a:p>
          <a:endParaRPr lang="uk-UA"/>
        </a:p>
      </dgm:t>
    </dgm:pt>
    <dgm:pt modelId="{F1221BB6-B5BA-4644-B8FD-6A62F0D64BB7}" type="sibTrans" cxnId="{BA6C3B00-49A7-41AC-9E50-36E706CC635C}">
      <dgm:prSet/>
      <dgm:spPr/>
      <dgm:t>
        <a:bodyPr/>
        <a:lstStyle/>
        <a:p>
          <a:endParaRPr lang="uk-UA"/>
        </a:p>
      </dgm:t>
    </dgm:pt>
    <dgm:pt modelId="{62AC2FDC-4897-4A13-9034-7DDB4D2451F3}">
      <dgm:prSet phldrT="[Текст]" phldr="1"/>
      <dgm:spPr/>
      <dgm:t>
        <a:bodyPr/>
        <a:lstStyle/>
        <a:p>
          <a:endParaRPr lang="uk-UA"/>
        </a:p>
      </dgm:t>
    </dgm:pt>
    <dgm:pt modelId="{97A25F34-49ED-4594-B83C-C122AC6C9F2C}" type="parTrans" cxnId="{2BE9ED55-1889-4527-B1E0-E57F013D1AD8}">
      <dgm:prSet/>
      <dgm:spPr/>
      <dgm:t>
        <a:bodyPr/>
        <a:lstStyle/>
        <a:p>
          <a:endParaRPr lang="uk-UA"/>
        </a:p>
      </dgm:t>
    </dgm:pt>
    <dgm:pt modelId="{C45F6EB9-6DDD-4DFF-B9F7-DFC2A1E2FA40}" type="sibTrans" cxnId="{2BE9ED55-1889-4527-B1E0-E57F013D1AD8}">
      <dgm:prSet/>
      <dgm:spPr/>
      <dgm:t>
        <a:bodyPr/>
        <a:lstStyle/>
        <a:p>
          <a:endParaRPr lang="uk-UA"/>
        </a:p>
      </dgm:t>
    </dgm:pt>
    <dgm:pt modelId="{703B620C-600B-41B4-AD0C-C03A0A4F0EB4}">
      <dgm:prSet phldrT="[Текст]" phldr="1"/>
      <dgm:spPr/>
      <dgm:t>
        <a:bodyPr/>
        <a:lstStyle/>
        <a:p>
          <a:endParaRPr lang="uk-UA"/>
        </a:p>
      </dgm:t>
    </dgm:pt>
    <dgm:pt modelId="{5C1833F7-CD27-4A50-BFCE-60ACD7BFA4E7}" type="parTrans" cxnId="{238EC7EC-D717-4E4B-A7CC-4B3F2F33C4B2}">
      <dgm:prSet/>
      <dgm:spPr/>
      <dgm:t>
        <a:bodyPr/>
        <a:lstStyle/>
        <a:p>
          <a:endParaRPr lang="uk-UA"/>
        </a:p>
      </dgm:t>
    </dgm:pt>
    <dgm:pt modelId="{BA4A6CEB-6D7C-401C-88D8-E0380BD4FFE9}" type="sibTrans" cxnId="{238EC7EC-D717-4E4B-A7CC-4B3F2F33C4B2}">
      <dgm:prSet/>
      <dgm:spPr/>
      <dgm:t>
        <a:bodyPr/>
        <a:lstStyle/>
        <a:p>
          <a:endParaRPr lang="uk-UA"/>
        </a:p>
      </dgm:t>
    </dgm:pt>
    <dgm:pt modelId="{8954F732-1F42-4366-BA7B-FF6BB8631519}">
      <dgm:prSet phldrT="[Текст]" phldr="1"/>
      <dgm:spPr/>
      <dgm:t>
        <a:bodyPr/>
        <a:lstStyle/>
        <a:p>
          <a:endParaRPr lang="uk-UA"/>
        </a:p>
      </dgm:t>
    </dgm:pt>
    <dgm:pt modelId="{D80CED3B-39D8-4A6A-90A8-BA8A8EC38F48}" type="parTrans" cxnId="{8D5C076B-DDF6-4AE0-9F0E-71F62D8D8E31}">
      <dgm:prSet/>
      <dgm:spPr/>
      <dgm:t>
        <a:bodyPr/>
        <a:lstStyle/>
        <a:p>
          <a:endParaRPr lang="uk-UA"/>
        </a:p>
      </dgm:t>
    </dgm:pt>
    <dgm:pt modelId="{76CAC53F-33C1-4929-99EC-D6B0333FD7A9}" type="sibTrans" cxnId="{8D5C076B-DDF6-4AE0-9F0E-71F62D8D8E31}">
      <dgm:prSet/>
      <dgm:spPr/>
      <dgm:t>
        <a:bodyPr/>
        <a:lstStyle/>
        <a:p>
          <a:endParaRPr lang="uk-UA"/>
        </a:p>
      </dgm:t>
    </dgm:pt>
    <dgm:pt modelId="{59AF9BA9-D8FB-4F39-BE1D-D403E1B6FC0B}">
      <dgm:prSet phldrT="[Текст]" phldr="1"/>
      <dgm:spPr/>
      <dgm:t>
        <a:bodyPr/>
        <a:lstStyle/>
        <a:p>
          <a:endParaRPr lang="uk-UA"/>
        </a:p>
      </dgm:t>
    </dgm:pt>
    <dgm:pt modelId="{EB292263-613F-4A32-9ACE-C2FE7D9CBB5F}" type="parTrans" cxnId="{F714A11A-B5AA-4D66-B5C9-4437F456C99A}">
      <dgm:prSet/>
      <dgm:spPr/>
      <dgm:t>
        <a:bodyPr/>
        <a:lstStyle/>
        <a:p>
          <a:endParaRPr lang="uk-UA"/>
        </a:p>
      </dgm:t>
    </dgm:pt>
    <dgm:pt modelId="{3A2026C2-4785-4430-B5FD-1C91E0703AB7}" type="sibTrans" cxnId="{F714A11A-B5AA-4D66-B5C9-4437F456C99A}">
      <dgm:prSet/>
      <dgm:spPr/>
      <dgm:t>
        <a:bodyPr/>
        <a:lstStyle/>
        <a:p>
          <a:endParaRPr lang="uk-UA"/>
        </a:p>
      </dgm:t>
    </dgm:pt>
    <dgm:pt modelId="{B317A69A-0854-4A00-965B-D25AC611955E}">
      <dgm:prSet phldrT="[Текст]" phldr="1"/>
      <dgm:spPr/>
      <dgm:t>
        <a:bodyPr/>
        <a:lstStyle/>
        <a:p>
          <a:endParaRPr lang="uk-UA"/>
        </a:p>
      </dgm:t>
    </dgm:pt>
    <dgm:pt modelId="{AE15418F-C9C3-4643-A5A0-668AF65A136A}" type="parTrans" cxnId="{26D6DCEA-EFAE-4A58-9B02-C25FD33D607A}">
      <dgm:prSet/>
      <dgm:spPr/>
      <dgm:t>
        <a:bodyPr/>
        <a:lstStyle/>
        <a:p>
          <a:endParaRPr lang="uk-UA"/>
        </a:p>
      </dgm:t>
    </dgm:pt>
    <dgm:pt modelId="{3AA55C2F-796C-494B-B488-2627745EBD9A}" type="sibTrans" cxnId="{26D6DCEA-EFAE-4A58-9B02-C25FD33D607A}">
      <dgm:prSet/>
      <dgm:spPr/>
      <dgm:t>
        <a:bodyPr/>
        <a:lstStyle/>
        <a:p>
          <a:endParaRPr lang="uk-UA"/>
        </a:p>
      </dgm:t>
    </dgm:pt>
    <dgm:pt modelId="{36DC63B4-EB5D-49C4-B95D-2C7A4BB8D99B}">
      <dgm:prSet/>
      <dgm:spPr/>
      <dgm:t>
        <a:bodyPr/>
        <a:lstStyle/>
        <a:p>
          <a:r>
            <a:rPr lang="uk-UA">
              <a:solidFill>
                <a:srgbClr val="000000"/>
              </a:solidFill>
              <a:latin typeface="Arial" panose="020B0604020202020204" pitchFamily="34" charset="0"/>
            </a:rPr>
            <a:t>Звичайний режим</a:t>
          </a:r>
          <a:endParaRPr lang="uk-UA"/>
        </a:p>
      </dgm:t>
    </dgm:pt>
    <dgm:pt modelId="{3AE7E8E3-6338-47CF-B152-36B8D8E0C927}" type="parTrans" cxnId="{B2865C0F-CAF5-4BB6-9D3D-D5C965FC12CE}">
      <dgm:prSet/>
      <dgm:spPr/>
      <dgm:t>
        <a:bodyPr/>
        <a:lstStyle/>
        <a:p>
          <a:endParaRPr lang="uk-UA"/>
        </a:p>
      </dgm:t>
    </dgm:pt>
    <dgm:pt modelId="{96177650-7886-4311-9C21-7B22A072756C}" type="sibTrans" cxnId="{B2865C0F-CAF5-4BB6-9D3D-D5C965FC12CE}">
      <dgm:prSet/>
      <dgm:spPr/>
      <dgm:t>
        <a:bodyPr/>
        <a:lstStyle/>
        <a:p>
          <a:endParaRPr lang="uk-UA"/>
        </a:p>
      </dgm:t>
    </dgm:pt>
    <dgm:pt modelId="{C72992BF-050E-4780-A560-81D3BB32ABD0}" type="pres">
      <dgm:prSet presAssocID="{7BF6844E-9E30-4706-8994-F4F6D5323A28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E90D33A-4583-43CB-8E46-DA4E166F57D5}" type="pres">
      <dgm:prSet presAssocID="{84364122-77F1-40C5-A777-F673FEC30B2F}" presName="centerShape" presStyleLbl="node0" presStyleIdx="0" presStyleCnt="1" custScaleX="137976"/>
      <dgm:spPr/>
    </dgm:pt>
    <dgm:pt modelId="{B63379F6-EF1F-467F-8435-3FF7E0E6C006}" type="pres">
      <dgm:prSet presAssocID="{A0216812-F391-4C02-A501-A08A65B71D63}" presName="parTrans" presStyleLbl="bgSibTrans2D1" presStyleIdx="0" presStyleCnt="3"/>
      <dgm:spPr/>
    </dgm:pt>
    <dgm:pt modelId="{BA86193B-E13B-45A5-841A-97644CF5F147}" type="pres">
      <dgm:prSet presAssocID="{935743AC-5EEB-4A66-9998-67C872506E0A}" presName="node" presStyleLbl="node1" presStyleIdx="0" presStyleCnt="3">
        <dgm:presLayoutVars>
          <dgm:bulletEnabled val="1"/>
        </dgm:presLayoutVars>
      </dgm:prSet>
      <dgm:spPr/>
    </dgm:pt>
    <dgm:pt modelId="{A63D08DB-8432-4118-83DA-B8B5016816A3}" type="pres">
      <dgm:prSet presAssocID="{C66A9362-2400-4AEB-BD25-9EDAD5264E73}" presName="parTrans" presStyleLbl="bgSibTrans2D1" presStyleIdx="1" presStyleCnt="3"/>
      <dgm:spPr/>
    </dgm:pt>
    <dgm:pt modelId="{E4868E27-C1CA-4FD2-A0CD-FEAC48F9E2D0}" type="pres">
      <dgm:prSet presAssocID="{F4766100-1DBC-426D-BDF2-68995E581CF8}" presName="node" presStyleLbl="node1" presStyleIdx="1" presStyleCnt="3">
        <dgm:presLayoutVars>
          <dgm:bulletEnabled val="1"/>
        </dgm:presLayoutVars>
      </dgm:prSet>
      <dgm:spPr/>
    </dgm:pt>
    <dgm:pt modelId="{28ECD565-7669-40BE-875D-05F4EC3B8E44}" type="pres">
      <dgm:prSet presAssocID="{3AE7E8E3-6338-47CF-B152-36B8D8E0C927}" presName="parTrans" presStyleLbl="bgSibTrans2D1" presStyleIdx="2" presStyleCnt="3"/>
      <dgm:spPr/>
    </dgm:pt>
    <dgm:pt modelId="{E3EA8FE7-9363-40DF-BB3A-97760D578794}" type="pres">
      <dgm:prSet presAssocID="{36DC63B4-EB5D-49C4-B95D-2C7A4BB8D99B}" presName="node" presStyleLbl="node1" presStyleIdx="2" presStyleCnt="3">
        <dgm:presLayoutVars>
          <dgm:bulletEnabled val="1"/>
        </dgm:presLayoutVars>
      </dgm:prSet>
      <dgm:spPr/>
    </dgm:pt>
  </dgm:ptLst>
  <dgm:cxnLst>
    <dgm:cxn modelId="{BA6C3B00-49A7-41AC-9E50-36E706CC635C}" srcId="{7BF6844E-9E30-4706-8994-F4F6D5323A28}" destId="{4F58C6F4-826C-4123-89D0-E5BB227863F2}" srcOrd="1" destOrd="0" parTransId="{3E26F0E1-CF40-4A77-9EE8-37F554BB2ECC}" sibTransId="{F1221BB6-B5BA-4644-B8FD-6A62F0D64BB7}"/>
    <dgm:cxn modelId="{7FC4E105-D6B3-4970-848C-9A936EFD1387}" type="presOf" srcId="{F4766100-1DBC-426D-BDF2-68995E581CF8}" destId="{E4868E27-C1CA-4FD2-A0CD-FEAC48F9E2D0}" srcOrd="0" destOrd="0" presId="urn:microsoft.com/office/officeart/2005/8/layout/radial4"/>
    <dgm:cxn modelId="{B2865C0F-CAF5-4BB6-9D3D-D5C965FC12CE}" srcId="{84364122-77F1-40C5-A777-F673FEC30B2F}" destId="{36DC63B4-EB5D-49C4-B95D-2C7A4BB8D99B}" srcOrd="2" destOrd="0" parTransId="{3AE7E8E3-6338-47CF-B152-36B8D8E0C927}" sibTransId="{96177650-7886-4311-9C21-7B22A072756C}"/>
    <dgm:cxn modelId="{F714A11A-B5AA-4D66-B5C9-4437F456C99A}" srcId="{8954F732-1F42-4366-BA7B-FF6BB8631519}" destId="{59AF9BA9-D8FB-4F39-BE1D-D403E1B6FC0B}" srcOrd="0" destOrd="0" parTransId="{EB292263-613F-4A32-9ACE-C2FE7D9CBB5F}" sibTransId="{3A2026C2-4785-4430-B5FD-1C91E0703AB7}"/>
    <dgm:cxn modelId="{7CDDF01E-4427-43DB-9286-8AB023DB746C}" type="presOf" srcId="{A0216812-F391-4C02-A501-A08A65B71D63}" destId="{B63379F6-EF1F-467F-8435-3FF7E0E6C006}" srcOrd="0" destOrd="0" presId="urn:microsoft.com/office/officeart/2005/8/layout/radial4"/>
    <dgm:cxn modelId="{2577DE26-E60F-4284-8414-BB46F4BE0B82}" type="presOf" srcId="{935743AC-5EEB-4A66-9998-67C872506E0A}" destId="{BA86193B-E13B-45A5-841A-97644CF5F147}" srcOrd="0" destOrd="0" presId="urn:microsoft.com/office/officeart/2005/8/layout/radial4"/>
    <dgm:cxn modelId="{449B0B3D-6F29-447F-8E23-2784032E6A09}" type="presOf" srcId="{7BF6844E-9E30-4706-8994-F4F6D5323A28}" destId="{C72992BF-050E-4780-A560-81D3BB32ABD0}" srcOrd="0" destOrd="0" presId="urn:microsoft.com/office/officeart/2005/8/layout/radial4"/>
    <dgm:cxn modelId="{0F0F9C41-E955-4820-8BD9-77F0CEF83599}" srcId="{84364122-77F1-40C5-A777-F673FEC30B2F}" destId="{935743AC-5EEB-4A66-9998-67C872506E0A}" srcOrd="0" destOrd="0" parTransId="{A0216812-F391-4C02-A501-A08A65B71D63}" sibTransId="{BCDF24E9-CD9A-46B0-9898-AA3E449A17A8}"/>
    <dgm:cxn modelId="{8D5C076B-DDF6-4AE0-9F0E-71F62D8D8E31}" srcId="{7BF6844E-9E30-4706-8994-F4F6D5323A28}" destId="{8954F732-1F42-4366-BA7B-FF6BB8631519}" srcOrd="2" destOrd="0" parTransId="{D80CED3B-39D8-4A6A-90A8-BA8A8EC38F48}" sibTransId="{76CAC53F-33C1-4929-99EC-D6B0333FD7A9}"/>
    <dgm:cxn modelId="{2BE9ED55-1889-4527-B1E0-E57F013D1AD8}" srcId="{4F58C6F4-826C-4123-89D0-E5BB227863F2}" destId="{62AC2FDC-4897-4A13-9034-7DDB4D2451F3}" srcOrd="0" destOrd="0" parTransId="{97A25F34-49ED-4594-B83C-C122AC6C9F2C}" sibTransId="{C45F6EB9-6DDD-4DFF-B9F7-DFC2A1E2FA40}"/>
    <dgm:cxn modelId="{A81D4E58-356B-4DE1-AA29-715E40C1352E}" type="presOf" srcId="{3AE7E8E3-6338-47CF-B152-36B8D8E0C927}" destId="{28ECD565-7669-40BE-875D-05F4EC3B8E44}" srcOrd="0" destOrd="0" presId="urn:microsoft.com/office/officeart/2005/8/layout/radial4"/>
    <dgm:cxn modelId="{F25C4080-88A2-4228-A862-DC89706BC004}" type="presOf" srcId="{84364122-77F1-40C5-A777-F673FEC30B2F}" destId="{8E90D33A-4583-43CB-8E46-DA4E166F57D5}" srcOrd="0" destOrd="0" presId="urn:microsoft.com/office/officeart/2005/8/layout/radial4"/>
    <dgm:cxn modelId="{702FF2D9-7BD0-4DE6-BB7E-A9EE24A88C47}" type="presOf" srcId="{C66A9362-2400-4AEB-BD25-9EDAD5264E73}" destId="{A63D08DB-8432-4118-83DA-B8B5016816A3}" srcOrd="0" destOrd="0" presId="urn:microsoft.com/office/officeart/2005/8/layout/radial4"/>
    <dgm:cxn modelId="{C68228E6-A584-46A9-9900-9511A3E76D53}" srcId="{7BF6844E-9E30-4706-8994-F4F6D5323A28}" destId="{84364122-77F1-40C5-A777-F673FEC30B2F}" srcOrd="0" destOrd="0" parTransId="{B78DEDEB-B248-412F-8DBC-BFE2BD50711A}" sibTransId="{9E70F8B8-81B8-42F1-9D56-4F35AFD19BC5}"/>
    <dgm:cxn modelId="{26D6DCEA-EFAE-4A58-9B02-C25FD33D607A}" srcId="{8954F732-1F42-4366-BA7B-FF6BB8631519}" destId="{B317A69A-0854-4A00-965B-D25AC611955E}" srcOrd="1" destOrd="0" parTransId="{AE15418F-C9C3-4643-A5A0-668AF65A136A}" sibTransId="{3AA55C2F-796C-494B-B488-2627745EBD9A}"/>
    <dgm:cxn modelId="{238EC7EC-D717-4E4B-A7CC-4B3F2F33C4B2}" srcId="{4F58C6F4-826C-4123-89D0-E5BB227863F2}" destId="{703B620C-600B-41B4-AD0C-C03A0A4F0EB4}" srcOrd="1" destOrd="0" parTransId="{5C1833F7-CD27-4A50-BFCE-60ACD7BFA4E7}" sibTransId="{BA4A6CEB-6D7C-401C-88D8-E0380BD4FFE9}"/>
    <dgm:cxn modelId="{513E64F4-08BA-47E9-9364-551C0C4D2362}" srcId="{84364122-77F1-40C5-A777-F673FEC30B2F}" destId="{F4766100-1DBC-426D-BDF2-68995E581CF8}" srcOrd="1" destOrd="0" parTransId="{C66A9362-2400-4AEB-BD25-9EDAD5264E73}" sibTransId="{580C86CC-E9E5-4412-AD22-9E59928BD3A6}"/>
    <dgm:cxn modelId="{451207FB-89BA-484D-9F30-428B68361DED}" type="presOf" srcId="{36DC63B4-EB5D-49C4-B95D-2C7A4BB8D99B}" destId="{E3EA8FE7-9363-40DF-BB3A-97760D578794}" srcOrd="0" destOrd="0" presId="urn:microsoft.com/office/officeart/2005/8/layout/radial4"/>
    <dgm:cxn modelId="{B25F910E-9DCC-4407-BC57-5782B375184A}" type="presParOf" srcId="{C72992BF-050E-4780-A560-81D3BB32ABD0}" destId="{8E90D33A-4583-43CB-8E46-DA4E166F57D5}" srcOrd="0" destOrd="0" presId="urn:microsoft.com/office/officeart/2005/8/layout/radial4"/>
    <dgm:cxn modelId="{241E5C3E-32BD-4142-A180-7BE4CBACC10A}" type="presParOf" srcId="{C72992BF-050E-4780-A560-81D3BB32ABD0}" destId="{B63379F6-EF1F-467F-8435-3FF7E0E6C006}" srcOrd="1" destOrd="0" presId="urn:microsoft.com/office/officeart/2005/8/layout/radial4"/>
    <dgm:cxn modelId="{51D811C4-E7DF-4BF0-AFCA-E89531088CC5}" type="presParOf" srcId="{C72992BF-050E-4780-A560-81D3BB32ABD0}" destId="{BA86193B-E13B-45A5-841A-97644CF5F147}" srcOrd="2" destOrd="0" presId="urn:microsoft.com/office/officeart/2005/8/layout/radial4"/>
    <dgm:cxn modelId="{00F6BB5D-50A3-4861-B771-DB066DB61683}" type="presParOf" srcId="{C72992BF-050E-4780-A560-81D3BB32ABD0}" destId="{A63D08DB-8432-4118-83DA-B8B5016816A3}" srcOrd="3" destOrd="0" presId="urn:microsoft.com/office/officeart/2005/8/layout/radial4"/>
    <dgm:cxn modelId="{29096ABE-C90D-4CE2-8797-8A7CF8119373}" type="presParOf" srcId="{C72992BF-050E-4780-A560-81D3BB32ABD0}" destId="{E4868E27-C1CA-4FD2-A0CD-FEAC48F9E2D0}" srcOrd="4" destOrd="0" presId="urn:microsoft.com/office/officeart/2005/8/layout/radial4"/>
    <dgm:cxn modelId="{98B926A4-A01D-4649-B8DF-D032BA72F1B4}" type="presParOf" srcId="{C72992BF-050E-4780-A560-81D3BB32ABD0}" destId="{28ECD565-7669-40BE-875D-05F4EC3B8E44}" srcOrd="5" destOrd="0" presId="urn:microsoft.com/office/officeart/2005/8/layout/radial4"/>
    <dgm:cxn modelId="{DA59DD4E-9ECE-4A42-A3C9-F220461597B1}" type="presParOf" srcId="{C72992BF-050E-4780-A560-81D3BB32ABD0}" destId="{E3EA8FE7-9363-40DF-BB3A-97760D578794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437E07F-A12B-4033-81BF-5E67275AF674}" type="doc">
      <dgm:prSet loTypeId="urn:microsoft.com/office/officeart/2005/8/layout/chevron2" loCatId="list" qsTypeId="urn:microsoft.com/office/officeart/2005/8/quickstyle/3d1" qsCatId="3D" csTypeId="urn:microsoft.com/office/officeart/2005/8/colors/accent3_5" csCatId="accent3" phldr="1"/>
      <dgm:spPr/>
      <dgm:t>
        <a:bodyPr/>
        <a:lstStyle/>
        <a:p>
          <a:endParaRPr lang="uk-UA"/>
        </a:p>
      </dgm:t>
    </dgm:pt>
    <dgm:pt modelId="{DA79CDF2-FE4B-4996-98D8-9461B3185694}">
      <dgm:prSet phldrT="[Текст]"/>
      <dgm:spPr>
        <a:solidFill>
          <a:srgbClr val="008080"/>
        </a:solidFill>
      </dgm:spPr>
      <dgm:t>
        <a:bodyPr/>
        <a:lstStyle/>
        <a:p>
          <a:r>
            <a:rPr lang="uk-UA" dirty="0"/>
            <a:t>1</a:t>
          </a:r>
        </a:p>
      </dgm:t>
    </dgm:pt>
    <dgm:pt modelId="{907DE981-C398-4351-A258-75563BE5722B}" type="parTrans" cxnId="{13B03A4E-3653-4F4F-A526-EC74C52D73F7}">
      <dgm:prSet/>
      <dgm:spPr/>
      <dgm:t>
        <a:bodyPr/>
        <a:lstStyle/>
        <a:p>
          <a:endParaRPr lang="uk-UA"/>
        </a:p>
      </dgm:t>
    </dgm:pt>
    <dgm:pt modelId="{89D8040E-108E-4C9A-B0F2-0B28FA18CA04}" type="sibTrans" cxnId="{13B03A4E-3653-4F4F-A526-EC74C52D73F7}">
      <dgm:prSet/>
      <dgm:spPr/>
      <dgm:t>
        <a:bodyPr/>
        <a:lstStyle/>
        <a:p>
          <a:endParaRPr lang="uk-UA"/>
        </a:p>
      </dgm:t>
    </dgm:pt>
    <dgm:pt modelId="{FCBCC720-EAFF-4A5E-B095-A08BBD8095B2}">
      <dgm:prSet phldrT="[Текст]" custT="1"/>
      <dgm:spPr>
        <a:ln>
          <a:solidFill>
            <a:srgbClr val="8EB6B1">
              <a:alpha val="90000"/>
            </a:srgbClr>
          </a:solidFill>
        </a:ln>
      </dgm:spPr>
      <dgm:t>
        <a:bodyPr/>
        <a:lstStyle/>
        <a:p>
          <a:r>
            <a:rPr lang="ru-RU" sz="2000" dirty="0">
              <a:solidFill>
                <a:srgbClr val="008080"/>
              </a:solidFill>
            </a:rPr>
            <a:t>ПЕРЕМІЩЕННЯ СЛАЙДАМИ ПРЕЗЕНТАЦІЇ. </a:t>
          </a:r>
          <a:br>
            <a:rPr lang="ru-RU" sz="2000" dirty="0">
              <a:solidFill>
                <a:srgbClr val="008080"/>
              </a:solidFill>
            </a:rPr>
          </a:br>
          <a:r>
            <a:rPr lang="ru-RU" sz="2000" dirty="0">
              <a:solidFill>
                <a:srgbClr val="008080"/>
              </a:solidFill>
            </a:rPr>
            <a:t>РЕЖИМ ПОКАЗУ ПРЕЗЕНТАЦІЇ ТА РЕЖИМ ЗМІНЮВАННЯ СЛАЙДІВ. : </a:t>
          </a:r>
          <a:r>
            <a:rPr lang="en-US" sz="2000" dirty="0">
              <a:hlinkClick xmlns:r="http://schemas.openxmlformats.org/officeDocument/2006/relationships" r:id="rId1"/>
            </a:rPr>
            <a:t>https://naurok.com.ua/prezentaciya-peremischennya-slaydiv-prezentaci-rezhim-pokazu-ta-zmini-slaydiv-27335.html</a:t>
          </a:r>
          <a:endParaRPr lang="uk-UA" sz="2000" dirty="0">
            <a:solidFill>
              <a:srgbClr val="008080"/>
            </a:solidFill>
          </a:endParaRPr>
        </a:p>
      </dgm:t>
    </dgm:pt>
    <dgm:pt modelId="{7A134314-F49F-4155-9534-E6B9E0FFB9C5}" type="parTrans" cxnId="{DB5D927B-EB69-4704-BA81-D8DBDF17B7EC}">
      <dgm:prSet/>
      <dgm:spPr/>
      <dgm:t>
        <a:bodyPr/>
        <a:lstStyle/>
        <a:p>
          <a:endParaRPr lang="uk-UA"/>
        </a:p>
      </dgm:t>
    </dgm:pt>
    <dgm:pt modelId="{587DC083-67F7-4A14-A202-699120BC32F0}" type="sibTrans" cxnId="{DB5D927B-EB69-4704-BA81-D8DBDF17B7EC}">
      <dgm:prSet/>
      <dgm:spPr/>
      <dgm:t>
        <a:bodyPr/>
        <a:lstStyle/>
        <a:p>
          <a:endParaRPr lang="uk-UA"/>
        </a:p>
      </dgm:t>
    </dgm:pt>
    <dgm:pt modelId="{538DD25F-1FB7-4D70-ACBE-E0ADA2D03B1F}">
      <dgm:prSet phldrT="[Текст]"/>
      <dgm:spPr>
        <a:solidFill>
          <a:srgbClr val="008080"/>
        </a:solidFill>
      </dgm:spPr>
      <dgm:t>
        <a:bodyPr/>
        <a:lstStyle/>
        <a:p>
          <a:r>
            <a:rPr lang="uk-UA" dirty="0"/>
            <a:t>2</a:t>
          </a:r>
        </a:p>
      </dgm:t>
    </dgm:pt>
    <dgm:pt modelId="{17F3D551-2ED4-4A1E-9CE5-8F44BB2102AB}" type="parTrans" cxnId="{648449DB-B8FC-43A7-A803-1B96F031C644}">
      <dgm:prSet/>
      <dgm:spPr/>
      <dgm:t>
        <a:bodyPr/>
        <a:lstStyle/>
        <a:p>
          <a:endParaRPr lang="uk-UA"/>
        </a:p>
      </dgm:t>
    </dgm:pt>
    <dgm:pt modelId="{62A7BDE2-5E12-43B7-BDE4-9CE673BC73A7}" type="sibTrans" cxnId="{648449DB-B8FC-43A7-A803-1B96F031C644}">
      <dgm:prSet/>
      <dgm:spPr/>
      <dgm:t>
        <a:bodyPr/>
        <a:lstStyle/>
        <a:p>
          <a:endParaRPr lang="uk-UA"/>
        </a:p>
      </dgm:t>
    </dgm:pt>
    <dgm:pt modelId="{0252630B-8DD6-4AB0-8EBC-7FDC2F780CEE}">
      <dgm:prSet phldrT="[Текст]" custT="1"/>
      <dgm:spPr>
        <a:ln>
          <a:solidFill>
            <a:srgbClr val="8EB6B1">
              <a:alpha val="80000"/>
            </a:srgbClr>
          </a:solidFill>
        </a:ln>
      </dgm:spPr>
      <dgm:t>
        <a:bodyPr/>
        <a:lstStyle/>
        <a:p>
          <a:r>
            <a:rPr lang="uk-UA" sz="2000" dirty="0" err="1">
              <a:solidFill>
                <a:srgbClr val="008080"/>
              </a:solidFill>
            </a:rPr>
            <a:t>трт</a:t>
          </a:r>
          <a:endParaRPr lang="uk-UA" sz="2000" dirty="0">
            <a:solidFill>
              <a:srgbClr val="008080"/>
            </a:solidFill>
          </a:endParaRPr>
        </a:p>
      </dgm:t>
    </dgm:pt>
    <dgm:pt modelId="{0ED7DF03-5197-4777-A37F-8B77EB5619A5}" type="parTrans" cxnId="{4F02187F-E4B5-452C-85B3-B0672D240258}">
      <dgm:prSet/>
      <dgm:spPr/>
      <dgm:t>
        <a:bodyPr/>
        <a:lstStyle/>
        <a:p>
          <a:endParaRPr lang="uk-UA"/>
        </a:p>
      </dgm:t>
    </dgm:pt>
    <dgm:pt modelId="{D22A8D81-821C-46AE-B56D-3506DA6B41DC}" type="sibTrans" cxnId="{4F02187F-E4B5-452C-85B3-B0672D240258}">
      <dgm:prSet/>
      <dgm:spPr/>
      <dgm:t>
        <a:bodyPr/>
        <a:lstStyle/>
        <a:p>
          <a:endParaRPr lang="uk-UA"/>
        </a:p>
      </dgm:t>
    </dgm:pt>
    <dgm:pt modelId="{CB2B5415-D897-495E-89C9-6D8E7A5855EC}" type="pres">
      <dgm:prSet presAssocID="{4437E07F-A12B-4033-81BF-5E67275AF674}" presName="linearFlow" presStyleCnt="0">
        <dgm:presLayoutVars>
          <dgm:dir/>
          <dgm:animLvl val="lvl"/>
          <dgm:resizeHandles val="exact"/>
        </dgm:presLayoutVars>
      </dgm:prSet>
      <dgm:spPr/>
    </dgm:pt>
    <dgm:pt modelId="{D3E7651C-3B9D-4252-BB57-4CDD74F5D970}" type="pres">
      <dgm:prSet presAssocID="{DA79CDF2-FE4B-4996-98D8-9461B3185694}" presName="composite" presStyleCnt="0"/>
      <dgm:spPr/>
    </dgm:pt>
    <dgm:pt modelId="{9C221F02-3918-4B39-93AF-4016E402D55E}" type="pres">
      <dgm:prSet presAssocID="{DA79CDF2-FE4B-4996-98D8-9461B3185694}" presName="parentText" presStyleLbl="alignNode1" presStyleIdx="0" presStyleCnt="2">
        <dgm:presLayoutVars>
          <dgm:chMax val="1"/>
          <dgm:bulletEnabled val="1"/>
        </dgm:presLayoutVars>
      </dgm:prSet>
      <dgm:spPr/>
    </dgm:pt>
    <dgm:pt modelId="{37A27360-DB19-49D8-BDEE-CC5785B5ADC6}" type="pres">
      <dgm:prSet presAssocID="{DA79CDF2-FE4B-4996-98D8-9461B3185694}" presName="descendantText" presStyleLbl="alignAcc1" presStyleIdx="0" presStyleCnt="2">
        <dgm:presLayoutVars>
          <dgm:bulletEnabled val="1"/>
        </dgm:presLayoutVars>
      </dgm:prSet>
      <dgm:spPr/>
    </dgm:pt>
    <dgm:pt modelId="{942F9A29-06AE-4AC1-95C2-7A9A43F236CE}" type="pres">
      <dgm:prSet presAssocID="{89D8040E-108E-4C9A-B0F2-0B28FA18CA04}" presName="sp" presStyleCnt="0"/>
      <dgm:spPr/>
    </dgm:pt>
    <dgm:pt modelId="{4DFDBA60-F053-4955-85FA-EA123F8FA223}" type="pres">
      <dgm:prSet presAssocID="{538DD25F-1FB7-4D70-ACBE-E0ADA2D03B1F}" presName="composite" presStyleCnt="0"/>
      <dgm:spPr/>
    </dgm:pt>
    <dgm:pt modelId="{9A0770B1-4058-4108-977D-8ED72C4A232D}" type="pres">
      <dgm:prSet presAssocID="{538DD25F-1FB7-4D70-ACBE-E0ADA2D03B1F}" presName="parentText" presStyleLbl="alignNode1" presStyleIdx="1" presStyleCnt="2">
        <dgm:presLayoutVars>
          <dgm:chMax val="1"/>
          <dgm:bulletEnabled val="1"/>
        </dgm:presLayoutVars>
      </dgm:prSet>
      <dgm:spPr/>
    </dgm:pt>
    <dgm:pt modelId="{E0C698C2-5F64-43C7-8BD2-E8C3EB44E377}" type="pres">
      <dgm:prSet presAssocID="{538DD25F-1FB7-4D70-ACBE-E0ADA2D03B1F}" presName="descendantText" presStyleLbl="alignAcc1" presStyleIdx="1" presStyleCnt="2">
        <dgm:presLayoutVars>
          <dgm:bulletEnabled val="1"/>
        </dgm:presLayoutVars>
      </dgm:prSet>
      <dgm:spPr/>
    </dgm:pt>
  </dgm:ptLst>
  <dgm:cxnLst>
    <dgm:cxn modelId="{13B03A4E-3653-4F4F-A526-EC74C52D73F7}" srcId="{4437E07F-A12B-4033-81BF-5E67275AF674}" destId="{DA79CDF2-FE4B-4996-98D8-9461B3185694}" srcOrd="0" destOrd="0" parTransId="{907DE981-C398-4351-A258-75563BE5722B}" sibTransId="{89D8040E-108E-4C9A-B0F2-0B28FA18CA04}"/>
    <dgm:cxn modelId="{A05D2379-055C-43AA-A38D-C2D876D2E877}" type="presOf" srcId="{0252630B-8DD6-4AB0-8EBC-7FDC2F780CEE}" destId="{E0C698C2-5F64-43C7-8BD2-E8C3EB44E377}" srcOrd="0" destOrd="0" presId="urn:microsoft.com/office/officeart/2005/8/layout/chevron2"/>
    <dgm:cxn modelId="{DB5D927B-EB69-4704-BA81-D8DBDF17B7EC}" srcId="{DA79CDF2-FE4B-4996-98D8-9461B3185694}" destId="{FCBCC720-EAFF-4A5E-B095-A08BBD8095B2}" srcOrd="0" destOrd="0" parTransId="{7A134314-F49F-4155-9534-E6B9E0FFB9C5}" sibTransId="{587DC083-67F7-4A14-A202-699120BC32F0}"/>
    <dgm:cxn modelId="{4F02187F-E4B5-452C-85B3-B0672D240258}" srcId="{538DD25F-1FB7-4D70-ACBE-E0ADA2D03B1F}" destId="{0252630B-8DD6-4AB0-8EBC-7FDC2F780CEE}" srcOrd="0" destOrd="0" parTransId="{0ED7DF03-5197-4777-A37F-8B77EB5619A5}" sibTransId="{D22A8D81-821C-46AE-B56D-3506DA6B41DC}"/>
    <dgm:cxn modelId="{CF2165AC-95DF-49CD-A9EB-1CFDFB0CD7D2}" type="presOf" srcId="{538DD25F-1FB7-4D70-ACBE-E0ADA2D03B1F}" destId="{9A0770B1-4058-4108-977D-8ED72C4A232D}" srcOrd="0" destOrd="0" presId="urn:microsoft.com/office/officeart/2005/8/layout/chevron2"/>
    <dgm:cxn modelId="{45595ECC-51C8-45B0-9F59-D6E25ECC15F4}" type="presOf" srcId="{FCBCC720-EAFF-4A5E-B095-A08BBD8095B2}" destId="{37A27360-DB19-49D8-BDEE-CC5785B5ADC6}" srcOrd="0" destOrd="0" presId="urn:microsoft.com/office/officeart/2005/8/layout/chevron2"/>
    <dgm:cxn modelId="{AA1D08CE-1800-4495-901E-B590965CFAAC}" type="presOf" srcId="{4437E07F-A12B-4033-81BF-5E67275AF674}" destId="{CB2B5415-D897-495E-89C9-6D8E7A5855EC}" srcOrd="0" destOrd="0" presId="urn:microsoft.com/office/officeart/2005/8/layout/chevron2"/>
    <dgm:cxn modelId="{648449DB-B8FC-43A7-A803-1B96F031C644}" srcId="{4437E07F-A12B-4033-81BF-5E67275AF674}" destId="{538DD25F-1FB7-4D70-ACBE-E0ADA2D03B1F}" srcOrd="1" destOrd="0" parTransId="{17F3D551-2ED4-4A1E-9CE5-8F44BB2102AB}" sibTransId="{62A7BDE2-5E12-43B7-BDE4-9CE673BC73A7}"/>
    <dgm:cxn modelId="{1CD55AF4-17D0-49E9-8C87-FF56DCB5C1EA}" type="presOf" srcId="{DA79CDF2-FE4B-4996-98D8-9461B3185694}" destId="{9C221F02-3918-4B39-93AF-4016E402D55E}" srcOrd="0" destOrd="0" presId="urn:microsoft.com/office/officeart/2005/8/layout/chevron2"/>
    <dgm:cxn modelId="{1E06BEF0-7F34-45DD-A290-B3776DC3616C}" type="presParOf" srcId="{CB2B5415-D897-495E-89C9-6D8E7A5855EC}" destId="{D3E7651C-3B9D-4252-BB57-4CDD74F5D970}" srcOrd="0" destOrd="0" presId="urn:microsoft.com/office/officeart/2005/8/layout/chevron2"/>
    <dgm:cxn modelId="{C9AA3702-DBBC-4338-847D-47A90AC464F8}" type="presParOf" srcId="{D3E7651C-3B9D-4252-BB57-4CDD74F5D970}" destId="{9C221F02-3918-4B39-93AF-4016E402D55E}" srcOrd="0" destOrd="0" presId="urn:microsoft.com/office/officeart/2005/8/layout/chevron2"/>
    <dgm:cxn modelId="{5889DB8C-CB3A-41EF-A8E2-62019D19D77F}" type="presParOf" srcId="{D3E7651C-3B9D-4252-BB57-4CDD74F5D970}" destId="{37A27360-DB19-49D8-BDEE-CC5785B5ADC6}" srcOrd="1" destOrd="0" presId="urn:microsoft.com/office/officeart/2005/8/layout/chevron2"/>
    <dgm:cxn modelId="{FDEF07C4-72BF-4CBE-A2C1-DD63CC1EC0AA}" type="presParOf" srcId="{CB2B5415-D897-495E-89C9-6D8E7A5855EC}" destId="{942F9A29-06AE-4AC1-95C2-7A9A43F236CE}" srcOrd="1" destOrd="0" presId="urn:microsoft.com/office/officeart/2005/8/layout/chevron2"/>
    <dgm:cxn modelId="{8A6E3E37-3FD1-4BD4-899C-E899965906F7}" type="presParOf" srcId="{CB2B5415-D897-495E-89C9-6D8E7A5855EC}" destId="{4DFDBA60-F053-4955-85FA-EA123F8FA223}" srcOrd="2" destOrd="0" presId="urn:microsoft.com/office/officeart/2005/8/layout/chevron2"/>
    <dgm:cxn modelId="{FE10DA79-E1B6-4BFE-8AE6-695C19094C06}" type="presParOf" srcId="{4DFDBA60-F053-4955-85FA-EA123F8FA223}" destId="{9A0770B1-4058-4108-977D-8ED72C4A232D}" srcOrd="0" destOrd="0" presId="urn:microsoft.com/office/officeart/2005/8/layout/chevron2"/>
    <dgm:cxn modelId="{F0A051D2-E5E3-4384-9552-81470F04D6B2}" type="presParOf" srcId="{4DFDBA60-F053-4955-85FA-EA123F8FA223}" destId="{E0C698C2-5F64-43C7-8BD2-E8C3EB44E377}" srcOrd="1" destOrd="0" presId="urn:microsoft.com/office/officeart/2005/8/layout/chevron2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90D33A-4583-43CB-8E46-DA4E166F57D5}">
      <dsp:nvSpPr>
        <dsp:cNvPr id="0" name=""/>
        <dsp:cNvSpPr/>
      </dsp:nvSpPr>
      <dsp:spPr>
        <a:xfrm>
          <a:off x="1554317" y="2366733"/>
          <a:ext cx="2398118" cy="17380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300" b="1" kern="12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rPr>
            <a:t>режими роботи презентації</a:t>
          </a:r>
          <a:endParaRPr lang="uk-UA" sz="23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905513" y="2621267"/>
        <a:ext cx="1695726" cy="1229001"/>
      </dsp:txXfrm>
    </dsp:sp>
    <dsp:sp modelId="{B63379F6-EF1F-467F-8435-3FF7E0E6C006}">
      <dsp:nvSpPr>
        <dsp:cNvPr id="0" name=""/>
        <dsp:cNvSpPr/>
      </dsp:nvSpPr>
      <dsp:spPr>
        <a:xfrm rot="12900000">
          <a:off x="718435" y="1992075"/>
          <a:ext cx="1224960" cy="495349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86193B-E13B-45A5-841A-97644CF5F147}">
      <dsp:nvSpPr>
        <dsp:cNvPr id="0" name=""/>
        <dsp:cNvSpPr/>
      </dsp:nvSpPr>
      <dsp:spPr>
        <a:xfrm>
          <a:off x="3618" y="1227979"/>
          <a:ext cx="1651165" cy="132093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dirty="0">
              <a:solidFill>
                <a:srgbClr val="000000"/>
              </a:solidFill>
              <a:latin typeface="Arial" panose="020B0604020202020204" pitchFamily="34" charset="0"/>
            </a:rPr>
            <a:t>Сортувальник слайдів</a:t>
          </a:r>
          <a:endParaRPr lang="uk-UA" sz="1800" kern="1200" dirty="0"/>
        </a:p>
      </dsp:txBody>
      <dsp:txXfrm>
        <a:off x="42307" y="1266668"/>
        <a:ext cx="1573787" cy="1243554"/>
      </dsp:txXfrm>
    </dsp:sp>
    <dsp:sp modelId="{A63D08DB-8432-4118-83DA-B8B5016816A3}">
      <dsp:nvSpPr>
        <dsp:cNvPr id="0" name=""/>
        <dsp:cNvSpPr/>
      </dsp:nvSpPr>
      <dsp:spPr>
        <a:xfrm rot="16200000">
          <a:off x="2054100" y="1338385"/>
          <a:ext cx="1398552" cy="495349"/>
        </a:xfrm>
        <a:prstGeom prst="leftArrow">
          <a:avLst>
            <a:gd name="adj1" fmla="val 60000"/>
            <a:gd name="adj2" fmla="val 50000"/>
          </a:avLst>
        </a:prstGeom>
        <a:solidFill>
          <a:srgbClr val="8EB6B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868E27-C1CA-4FD2-A0CD-FEAC48F9E2D0}">
      <dsp:nvSpPr>
        <dsp:cNvPr id="0" name=""/>
        <dsp:cNvSpPr/>
      </dsp:nvSpPr>
      <dsp:spPr>
        <a:xfrm>
          <a:off x="1927794" y="226317"/>
          <a:ext cx="1651165" cy="1320932"/>
        </a:xfrm>
        <a:prstGeom prst="roundRect">
          <a:avLst>
            <a:gd name="adj" fmla="val 10000"/>
          </a:avLst>
        </a:prstGeom>
        <a:solidFill>
          <a:srgbClr val="8EB6B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dirty="0">
              <a:solidFill>
                <a:srgbClr val="000000"/>
              </a:solidFill>
              <a:latin typeface="Arial" panose="020B0604020202020204" pitchFamily="34" charset="0"/>
            </a:rPr>
            <a:t>Показ слайдів</a:t>
          </a:r>
          <a:endParaRPr lang="uk-UA" sz="1800" kern="1200" dirty="0"/>
        </a:p>
      </dsp:txBody>
      <dsp:txXfrm>
        <a:off x="1966483" y="265006"/>
        <a:ext cx="1573787" cy="1243554"/>
      </dsp:txXfrm>
    </dsp:sp>
    <dsp:sp modelId="{28ECD565-7669-40BE-875D-05F4EC3B8E44}">
      <dsp:nvSpPr>
        <dsp:cNvPr id="0" name=""/>
        <dsp:cNvSpPr/>
      </dsp:nvSpPr>
      <dsp:spPr>
        <a:xfrm rot="19500000">
          <a:off x="3563357" y="1992075"/>
          <a:ext cx="1224960" cy="495349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EA8FE7-9363-40DF-BB3A-97760D578794}">
      <dsp:nvSpPr>
        <dsp:cNvPr id="0" name=""/>
        <dsp:cNvSpPr/>
      </dsp:nvSpPr>
      <dsp:spPr>
        <a:xfrm>
          <a:off x="3851969" y="1227979"/>
          <a:ext cx="1651165" cy="132093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>
              <a:solidFill>
                <a:srgbClr val="000000"/>
              </a:solidFill>
              <a:latin typeface="Arial" panose="020B0604020202020204" pitchFamily="34" charset="0"/>
            </a:rPr>
            <a:t>Звичайний режим</a:t>
          </a:r>
          <a:endParaRPr lang="uk-UA" sz="1800" kern="1200"/>
        </a:p>
      </dsp:txBody>
      <dsp:txXfrm>
        <a:off x="3890658" y="1266668"/>
        <a:ext cx="1573787" cy="12435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221F02-3918-4B39-93AF-4016E402D55E}">
      <dsp:nvSpPr>
        <dsp:cNvPr id="0" name=""/>
        <dsp:cNvSpPr/>
      </dsp:nvSpPr>
      <dsp:spPr>
        <a:xfrm rot="5400000">
          <a:off x="-263742" y="266181"/>
          <a:ext cx="1758286" cy="1230800"/>
        </a:xfrm>
        <a:prstGeom prst="chevron">
          <a:avLst/>
        </a:prstGeom>
        <a:solidFill>
          <a:srgbClr val="008080"/>
        </a:solidFill>
        <a:ln w="635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400" kern="1200" dirty="0"/>
            <a:t>1</a:t>
          </a:r>
        </a:p>
      </dsp:txBody>
      <dsp:txXfrm rot="-5400000">
        <a:off x="1" y="617838"/>
        <a:ext cx="1230800" cy="527486"/>
      </dsp:txXfrm>
    </dsp:sp>
    <dsp:sp modelId="{37A27360-DB19-49D8-BDEE-CC5785B5ADC6}">
      <dsp:nvSpPr>
        <dsp:cNvPr id="0" name=""/>
        <dsp:cNvSpPr/>
      </dsp:nvSpPr>
      <dsp:spPr>
        <a:xfrm rot="5400000">
          <a:off x="5224542" y="-3991304"/>
          <a:ext cx="1142886" cy="913037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8EB6B1">
              <a:alpha val="9000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>
              <a:solidFill>
                <a:srgbClr val="008080"/>
              </a:solidFill>
            </a:rPr>
            <a:t>ПЕРЕМІЩЕННЯ СЛАЙДАМИ ПРЕЗЕНТАЦІЇ. </a:t>
          </a:r>
          <a:br>
            <a:rPr lang="ru-RU" sz="2000" kern="1200" dirty="0">
              <a:solidFill>
                <a:srgbClr val="008080"/>
              </a:solidFill>
            </a:rPr>
          </a:br>
          <a:r>
            <a:rPr lang="ru-RU" sz="2000" kern="1200" dirty="0">
              <a:solidFill>
                <a:srgbClr val="008080"/>
              </a:solidFill>
            </a:rPr>
            <a:t>РЕЖИМ ПОКАЗУ ПРЕЗЕНТАЦІЇ ТА РЕЖИМ ЗМІНЮВАННЯ СЛАЙДІВ. : </a:t>
          </a:r>
          <a:r>
            <a:rPr lang="en-US" sz="2000" kern="1200" dirty="0">
              <a:hlinkClick xmlns:r="http://schemas.openxmlformats.org/officeDocument/2006/relationships" r:id="rId1"/>
            </a:rPr>
            <a:t>https://naurok.com.ua/prezentaciya-peremischennya-slaydiv-prezentaci-rezhim-pokazu-ta-zmini-slaydiv-27335.html</a:t>
          </a:r>
          <a:endParaRPr lang="uk-UA" sz="2000" kern="1200" dirty="0">
            <a:solidFill>
              <a:srgbClr val="008080"/>
            </a:solidFill>
          </a:endParaRPr>
        </a:p>
      </dsp:txBody>
      <dsp:txXfrm rot="-5400000">
        <a:off x="1230801" y="58228"/>
        <a:ext cx="9074579" cy="1031304"/>
      </dsp:txXfrm>
    </dsp:sp>
    <dsp:sp modelId="{9A0770B1-4058-4108-977D-8ED72C4A232D}">
      <dsp:nvSpPr>
        <dsp:cNvPr id="0" name=""/>
        <dsp:cNvSpPr/>
      </dsp:nvSpPr>
      <dsp:spPr>
        <a:xfrm rot="5400000">
          <a:off x="-263742" y="1732848"/>
          <a:ext cx="1758286" cy="1230800"/>
        </a:xfrm>
        <a:prstGeom prst="chevron">
          <a:avLst/>
        </a:prstGeom>
        <a:solidFill>
          <a:srgbClr val="008080"/>
        </a:solidFill>
        <a:ln w="6350" cap="flat" cmpd="sng" algn="ctr">
          <a:solidFill>
            <a:schemeClr val="accent3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400" kern="1200" dirty="0"/>
            <a:t>2</a:t>
          </a:r>
        </a:p>
      </dsp:txBody>
      <dsp:txXfrm rot="-5400000">
        <a:off x="1" y="2084505"/>
        <a:ext cx="1230800" cy="527486"/>
      </dsp:txXfrm>
    </dsp:sp>
    <dsp:sp modelId="{E0C698C2-5F64-43C7-8BD2-E8C3EB44E377}">
      <dsp:nvSpPr>
        <dsp:cNvPr id="0" name=""/>
        <dsp:cNvSpPr/>
      </dsp:nvSpPr>
      <dsp:spPr>
        <a:xfrm rot="5400000">
          <a:off x="5224542" y="-2524636"/>
          <a:ext cx="1142886" cy="913037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8EB6B1">
              <a:alpha val="8000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2000" kern="1200" dirty="0" err="1">
              <a:solidFill>
                <a:srgbClr val="008080"/>
              </a:solidFill>
            </a:rPr>
            <a:t>трт</a:t>
          </a:r>
          <a:endParaRPr lang="uk-UA" sz="2000" kern="1200" dirty="0">
            <a:solidFill>
              <a:srgbClr val="008080"/>
            </a:solidFill>
          </a:endParaRPr>
        </a:p>
      </dsp:txBody>
      <dsp:txXfrm rot="-5400000">
        <a:off x="1230801" y="1524896"/>
        <a:ext cx="9074579" cy="10313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A21753-623D-4B32-B451-FC68FEFD3B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1D5E839-4F3F-41D9-828E-B6A2229C48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581EA1-98C3-4A9F-9931-BA6DE349B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10.11.2019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E01CB2A-FC41-412B-869B-354779F45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2633119-62E7-4CC5-BA00-595DE9614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24115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4C4E0D-7F13-47B1-B915-0CDCA9AE2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B1067B-A21B-4B98-A517-EFAEBFF62C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757EE4-73BB-47F6-A097-DADDFF587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10.11.2019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6FE93DE-F1A3-4636-AAD8-7BC0A1423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BF60B9E-B697-41E3-8F40-D82B87FDB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886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DED5DD1-C4D4-4624-8FDA-5A3CD33F1F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1C743B0-5752-412E-9872-41E623EFDD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6061FE-97F0-4345-9D8B-3697DD547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10.11.2019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F3664F6-F352-42CB-8688-37B075A92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485834-3B15-415B-942C-901782F63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73754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F0E09D-04FF-4C56-80B4-7FB1C8682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BF1B0E-AEF7-475F-B2A5-A194866E58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8AA8537-4D27-45DB-8819-C28ED0A1F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10.11.2019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F6A527-8F46-4676-857F-922A6DE13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81B813-0BE2-49DA-93FA-78B3E1F86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52150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12B887-8BA8-4581-B038-89D0FC4A5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FE025F2-9A12-40D6-B1F9-334A9CBDFD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AD4A3B-F1AD-4BFA-9B15-2D32CCAB0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10.11.2019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9E32400-DAB9-4AFC-B7B9-686D9C8E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418FD5-8DC6-406D-A854-00FAFCEDB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0356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DD540F-1A80-4EC5-9AB6-151DE7FC3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8AF08C-FBB3-4EBD-965D-07C4B9D1DA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DB28FC8-CBC2-4020-9400-051363AF31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CF3CF8F-2EDA-4F2E-9323-5193E265D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10.11.2019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38F8789-0BFA-4D7D-8E41-BBA8F1368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F2C36E-B8E9-4D15-BA28-81C401DCE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3371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A287CA-3158-4EFC-B82A-6988968B4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5982B31-B2CE-47AA-B961-BE046184EA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E23E1B6-2907-48E1-BDAD-FE26C8443D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475A5EE-5C75-431A-A043-E1485D0377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B018BCB-B471-4A2E-8B2A-6CD6DCEE39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AC7DB1D-00EB-4025-923A-9A4C97CDF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10.11.2019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0252873-D2BC-43DC-A7AB-83D27BD6A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6627EFA-EFC5-49A7-82AA-7AFF3C939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58348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B8BA61-314F-44AF-9EFE-734D1F0DD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259506B-438E-4F73-A06B-A2401E1C3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10.11.2019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14912B1-5E48-45DB-AB19-A42318BDA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0932C8A-B4ED-4FA4-9316-8DAD8D5A3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09882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5BDE8E2-0C6E-4533-89B2-6C2533E11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10.11.2019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BD6BF47-C2AD-4261-9B2B-344540223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E28BC3A-7DFE-4375-B724-9F352400B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300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BB0CD9-7ABF-4494-B666-0FF45B91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1004C9-1F41-4726-A76F-35240FAA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6BA6C46-62B9-451A-B9B6-ED66C23AE8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BFF6B76-9DBB-4A9F-BE81-F99DD9611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10.11.2019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5C6A766-1952-48C4-9D26-293435DF0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A1EFBF0-B9BA-4F40-AA86-FD1B6CC32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6366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80CC07-2809-4C54-99F1-76B60DBD2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204605A-2856-4C17-AE35-76F13CB956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503E5AF-9D45-4A7D-AB9E-DD5122057C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FD570A-18E4-48A0-ABA7-79E32CC18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10.11.2019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7EB96B-1588-456A-B255-E76079674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7FFE2AC-2122-4C8E-A741-9EF3D97B4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38981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A53223-B36C-41E1-AC52-921FC1F4A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AAB7919-B4A9-4585-87B1-A55F70D17A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0CA386-9FD2-46F9-827F-280CC4EF8F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1B04A6-1949-4CA8-8CFE-0FA0832CE4F2}" type="datetimeFigureOut">
              <a:rPr lang="uk-UA" smtClean="0"/>
              <a:t>10.11.2019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0D563A9-FFF7-49C9-8B60-787EF08B8E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FD29F92-FA1E-4B10-A55F-6B043E69E6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56404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image" Target="../media/image2.png"/><Relationship Id="rId7" Type="http://schemas.openxmlformats.org/officeDocument/2006/relationships/slide" Target="slide2.xml"/><Relationship Id="rId12" Type="http://schemas.openxmlformats.org/officeDocument/2006/relationships/slide" Target="slide1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11" Type="http://schemas.openxmlformats.org/officeDocument/2006/relationships/slide" Target="slide9.xml"/><Relationship Id="rId5" Type="http://schemas.openxmlformats.org/officeDocument/2006/relationships/slide" Target="slide13.xml"/><Relationship Id="rId10" Type="http://schemas.openxmlformats.org/officeDocument/2006/relationships/image" Target="../media/image4.jpeg"/><Relationship Id="rId4" Type="http://schemas.openxmlformats.org/officeDocument/2006/relationships/image" Target="../media/image3.svg"/><Relationship Id="rId9" Type="http://schemas.openxmlformats.org/officeDocument/2006/relationships/slide" Target="slide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slide" Target="slide9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13.xml"/><Relationship Id="rId4" Type="http://schemas.openxmlformats.org/officeDocument/2006/relationships/image" Target="../media/image6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slide" Target="slide9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13.xml"/><Relationship Id="rId4" Type="http://schemas.openxmlformats.org/officeDocument/2006/relationships/image" Target="../media/image6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slide" Target="slide9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13.xml"/><Relationship Id="rId4" Type="http://schemas.openxmlformats.org/officeDocument/2006/relationships/image" Target="../media/image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image" Target="../media/image5.png"/><Relationship Id="rId7" Type="http://schemas.openxmlformats.org/officeDocument/2006/relationships/diagramData" Target="../diagrams/data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11" Type="http://schemas.microsoft.com/office/2007/relationships/diagramDrawing" Target="../diagrams/drawing2.xml"/><Relationship Id="rId5" Type="http://schemas.openxmlformats.org/officeDocument/2006/relationships/slide" Target="slide13.xml"/><Relationship Id="rId10" Type="http://schemas.openxmlformats.org/officeDocument/2006/relationships/diagramColors" Target="../diagrams/colors2.xml"/><Relationship Id="rId4" Type="http://schemas.openxmlformats.org/officeDocument/2006/relationships/image" Target="../media/image6.svg"/><Relationship Id="rId9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5.png"/><Relationship Id="rId7" Type="http://schemas.openxmlformats.org/officeDocument/2006/relationships/slide" Target="slide9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13.xml"/><Relationship Id="rId4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slide" Target="slide9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13.xml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image" Target="../media/image8.png"/><Relationship Id="rId7" Type="http://schemas.openxmlformats.org/officeDocument/2006/relationships/slide" Target="slide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3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tmp"/><Relationship Id="rId3" Type="http://schemas.openxmlformats.org/officeDocument/2006/relationships/image" Target="../media/image5.png"/><Relationship Id="rId7" Type="http://schemas.openxmlformats.org/officeDocument/2006/relationships/slide" Target="slide9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13.xml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slide" Target="slide5.xml"/><Relationship Id="rId12" Type="http://schemas.openxmlformats.org/officeDocument/2006/relationships/diagramColors" Target="../diagrams/colors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6" Type="http://schemas.openxmlformats.org/officeDocument/2006/relationships/slide" Target="slide13.xml"/><Relationship Id="rId11" Type="http://schemas.openxmlformats.org/officeDocument/2006/relationships/diagramQuickStyle" Target="../diagrams/quickStyle1.xml"/><Relationship Id="rId5" Type="http://schemas.openxmlformats.org/officeDocument/2006/relationships/image" Target="../media/image6.svg"/><Relationship Id="rId10" Type="http://schemas.openxmlformats.org/officeDocument/2006/relationships/diagramLayout" Target="../diagrams/layout1.xml"/><Relationship Id="rId4" Type="http://schemas.openxmlformats.org/officeDocument/2006/relationships/image" Target="../media/image5.png"/><Relationship Id="rId9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slide" Target="slide9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13.xml"/><Relationship Id="rId4" Type="http://schemas.openxmlformats.org/officeDocument/2006/relationships/image" Target="../media/image6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slide" Target="slide9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13.xml"/><Relationship Id="rId4" Type="http://schemas.openxmlformats.org/officeDocument/2006/relationships/image" Target="../media/image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slide" Target="slide9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13.xml"/><Relationship Id="rId4" Type="http://schemas.openxmlformats.org/officeDocument/2006/relationships/image" Target="../media/image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DC43790C-E16D-421E-B400-326F86F5E2B2}"/>
              </a:ext>
            </a:extLst>
          </p:cNvPr>
          <p:cNvSpPr/>
          <p:nvPr/>
        </p:nvSpPr>
        <p:spPr>
          <a:xfrm>
            <a:off x="476248" y="2266122"/>
            <a:ext cx="11503716" cy="4464150"/>
          </a:xfrm>
          <a:prstGeom prst="roundRect">
            <a:avLst>
              <a:gd name="adj" fmla="val 5359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C0775650-AB8E-4EB9-B5CB-D0204A941D00}"/>
              </a:ext>
            </a:extLst>
          </p:cNvPr>
          <p:cNvSpPr/>
          <p:nvPr/>
        </p:nvSpPr>
        <p:spPr>
          <a:xfrm>
            <a:off x="476247" y="175788"/>
            <a:ext cx="11503717" cy="1922482"/>
          </a:xfrm>
          <a:prstGeom prst="roundRect">
            <a:avLst>
              <a:gd name="adj" fmla="val 13740"/>
            </a:avLst>
          </a:prstGeom>
          <a:solidFill>
            <a:srgbClr val="009999"/>
          </a:solidFill>
          <a:ln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0680" y="236330"/>
            <a:ext cx="1074315" cy="107431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55995D6-10E8-4063-909F-EC78F9995467}"/>
              </a:ext>
            </a:extLst>
          </p:cNvPr>
          <p:cNvSpPr txBox="1"/>
          <p:nvPr/>
        </p:nvSpPr>
        <p:spPr>
          <a:xfrm>
            <a:off x="136811" y="1339584"/>
            <a:ext cx="1842051" cy="461665"/>
          </a:xfrm>
          <a:custGeom>
            <a:avLst/>
            <a:gdLst>
              <a:gd name="connsiteX0" fmla="*/ 0 w 1842051"/>
              <a:gd name="connsiteY0" fmla="*/ 0 h 461665"/>
              <a:gd name="connsiteX1" fmla="*/ 1842051 w 1842051"/>
              <a:gd name="connsiteY1" fmla="*/ 0 h 461665"/>
              <a:gd name="connsiteX2" fmla="*/ 1842051 w 1842051"/>
              <a:gd name="connsiteY2" fmla="*/ 461665 h 461665"/>
              <a:gd name="connsiteX3" fmla="*/ 0 w 1842051"/>
              <a:gd name="connsiteY3" fmla="*/ 461665 h 461665"/>
              <a:gd name="connsiteX4" fmla="*/ 0 w 1842051"/>
              <a:gd name="connsiteY4" fmla="*/ 0 h 461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1" h="461665" fill="none" extrusionOk="0">
                <a:moveTo>
                  <a:pt x="0" y="0"/>
                </a:moveTo>
                <a:cubicBezTo>
                  <a:pt x="790724" y="24404"/>
                  <a:pt x="1328913" y="-100410"/>
                  <a:pt x="1842051" y="0"/>
                </a:cubicBezTo>
                <a:cubicBezTo>
                  <a:pt x="1817920" y="194248"/>
                  <a:pt x="1868661" y="398790"/>
                  <a:pt x="1842051" y="461665"/>
                </a:cubicBezTo>
                <a:cubicBezTo>
                  <a:pt x="1205046" y="438207"/>
                  <a:pt x="869363" y="543875"/>
                  <a:pt x="0" y="461665"/>
                </a:cubicBezTo>
                <a:cubicBezTo>
                  <a:pt x="-8568" y="283103"/>
                  <a:pt x="-7907" y="68650"/>
                  <a:pt x="0" y="0"/>
                </a:cubicBezTo>
                <a:close/>
              </a:path>
              <a:path w="1842051" h="461665" stroke="0" extrusionOk="0">
                <a:moveTo>
                  <a:pt x="0" y="0"/>
                </a:moveTo>
                <a:cubicBezTo>
                  <a:pt x="712157" y="-135461"/>
                  <a:pt x="1166391" y="6603"/>
                  <a:pt x="1842051" y="0"/>
                </a:cubicBezTo>
                <a:cubicBezTo>
                  <a:pt x="1832353" y="109496"/>
                  <a:pt x="1852294" y="410102"/>
                  <a:pt x="1842051" y="461665"/>
                </a:cubicBezTo>
                <a:cubicBezTo>
                  <a:pt x="1456095" y="582519"/>
                  <a:pt x="756355" y="584556"/>
                  <a:pt x="0" y="461665"/>
                </a:cubicBezTo>
                <a:cubicBezTo>
                  <a:pt x="32442" y="405031"/>
                  <a:pt x="-13715" y="100637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8EB6B1"/>
            </a:solidFill>
            <a:extLst>
              <a:ext uri="{C807C97D-BFC1-408E-A445-0C87EB9F89A2}">
                <ask:lineSketchStyleProps xmlns:ask="http://schemas.microsoft.com/office/drawing/2018/sketchyshapes" sd="2797065742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1200" dirty="0">
                <a:solidFill>
                  <a:srgbClr val="8EB6B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Інформатика та комп’ютерна техніка</a:t>
            </a:r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14FB24D8-85AE-4899-8178-429FCE5338DB}"/>
              </a:ext>
            </a:extLst>
          </p:cNvPr>
          <p:cNvSpPr txBox="1">
            <a:spLocks/>
          </p:cNvSpPr>
          <p:nvPr/>
        </p:nvSpPr>
        <p:spPr>
          <a:xfrm>
            <a:off x="1628939" y="475439"/>
            <a:ext cx="9605777" cy="1000132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uk-UA" sz="2400" b="1" noProof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ЗМІСТОВИЙ МОДУЛЬ №5 </a:t>
            </a:r>
            <a:endParaRPr kumimoji="0" lang="ru-RU" sz="24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55567" y="2260870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Розглянемо такі питання: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текст підказки">
            <a:extLst>
              <a:ext uri="{FF2B5EF4-FFF2-40B4-BE49-F238E27FC236}">
                <a16:creationId xmlns:a16="http://schemas.microsoft.com/office/drawing/2014/main" id="{B4272B8A-141F-45BC-9A2B-5393024FCB63}"/>
              </a:ext>
            </a:extLst>
          </p:cNvPr>
          <p:cNvSpPr txBox="1">
            <a:spLocks/>
          </p:cNvSpPr>
          <p:nvPr/>
        </p:nvSpPr>
        <p:spPr>
          <a:xfrm>
            <a:off x="1931753" y="2762507"/>
            <a:ext cx="9902438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Загальна характеристика комп’ютерних презентацій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C9677753-AB5B-408D-A74A-D7E64F8610C7}"/>
              </a:ext>
            </a:extLst>
          </p:cNvPr>
          <p:cNvSpPr/>
          <p:nvPr/>
        </p:nvSpPr>
        <p:spPr>
          <a:xfrm>
            <a:off x="2374186" y="948082"/>
            <a:ext cx="960577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Тема 9. Система опрацювання  презентацій</a:t>
            </a:r>
          </a:p>
          <a:p>
            <a:r>
              <a:rPr lang="uk-UA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Microsoft PowerPoint 2016</a:t>
            </a:r>
            <a:r>
              <a:rPr lang="uk-UA" sz="2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26" name="текст підказки">
            <a:extLst>
              <a:ext uri="{FF2B5EF4-FFF2-40B4-BE49-F238E27FC236}">
                <a16:creationId xmlns:a16="http://schemas.microsoft.com/office/drawing/2014/main" id="{C54B4F8D-B354-42FB-AD24-87E4C46BF794}"/>
              </a:ext>
            </a:extLst>
          </p:cNvPr>
          <p:cNvSpPr txBox="1">
            <a:spLocks/>
          </p:cNvSpPr>
          <p:nvPr/>
        </p:nvSpPr>
        <p:spPr>
          <a:xfrm>
            <a:off x="1931753" y="3427611"/>
            <a:ext cx="9902438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Програмний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засіб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для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створення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презентацій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Microsoft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PowerPoint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2016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текст підказки">
            <a:extLst>
              <a:ext uri="{FF2B5EF4-FFF2-40B4-BE49-F238E27FC236}">
                <a16:creationId xmlns:a16="http://schemas.microsoft.com/office/drawing/2014/main" id="{A49AC798-A94B-4B42-B9B7-6CAAD1C4484A}"/>
              </a:ext>
            </a:extLst>
          </p:cNvPr>
          <p:cNvSpPr txBox="1">
            <a:spLocks/>
          </p:cNvSpPr>
          <p:nvPr/>
        </p:nvSpPr>
        <p:spPr>
          <a:xfrm>
            <a:off x="1931753" y="4213429"/>
            <a:ext cx="9902438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Робота зі слайдами презентації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228086" y="2653313"/>
            <a:ext cx="571504" cy="571504"/>
          </a:xfrm>
          <a:prstGeom prst="ellipse">
            <a:avLst/>
          </a:prstGeom>
          <a:solidFill>
            <a:srgbClr val="00979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42" name="номер розділу">
            <a:hlinkClick r:id="rId8" action="ppaction://hlinksldjump"/>
            <a:extLst>
              <a:ext uri="{FF2B5EF4-FFF2-40B4-BE49-F238E27FC236}">
                <a16:creationId xmlns:a16="http://schemas.microsoft.com/office/drawing/2014/main" id="{FB19309B-682B-48E7-B73F-DEC31D4C25F7}"/>
              </a:ext>
            </a:extLst>
          </p:cNvPr>
          <p:cNvSpPr/>
          <p:nvPr/>
        </p:nvSpPr>
        <p:spPr>
          <a:xfrm>
            <a:off x="1228086" y="3387590"/>
            <a:ext cx="571504" cy="571504"/>
          </a:xfrm>
          <a:prstGeom prst="ellipse">
            <a:avLst/>
          </a:prstGeom>
          <a:solidFill>
            <a:srgbClr val="00979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43" name="номер розділу">
            <a:hlinkClick r:id="rId9" action="ppaction://hlinksldjump"/>
            <a:extLst>
              <a:ext uri="{FF2B5EF4-FFF2-40B4-BE49-F238E27FC236}">
                <a16:creationId xmlns:a16="http://schemas.microsoft.com/office/drawing/2014/main" id="{C990AB2A-994F-4290-8141-D968B446BED5}"/>
              </a:ext>
            </a:extLst>
          </p:cNvPr>
          <p:cNvSpPr/>
          <p:nvPr/>
        </p:nvSpPr>
        <p:spPr>
          <a:xfrm>
            <a:off x="1228086" y="4127202"/>
            <a:ext cx="571504" cy="571504"/>
          </a:xfrm>
          <a:prstGeom prst="ellipse">
            <a:avLst/>
          </a:prstGeom>
          <a:solidFill>
            <a:srgbClr val="00979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3</a:t>
            </a:r>
          </a:p>
        </p:txBody>
      </p:sp>
      <p:pic>
        <p:nvPicPr>
          <p:cNvPr id="2050" name="Picture 2" descr="Пов’язане зображення">
            <a:extLst>
              <a:ext uri="{FF2B5EF4-FFF2-40B4-BE49-F238E27FC236}">
                <a16:creationId xmlns:a16="http://schemas.microsoft.com/office/drawing/2014/main" id="{AFFD4BED-1C7B-417E-897F-2CAA63A7EE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5527" y="3800993"/>
            <a:ext cx="2670226" cy="2670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текст підказки">
            <a:extLst>
              <a:ext uri="{FF2B5EF4-FFF2-40B4-BE49-F238E27FC236}">
                <a16:creationId xmlns:a16="http://schemas.microsoft.com/office/drawing/2014/main" id="{382A2C21-7EAF-4817-98D3-64395A490544}"/>
              </a:ext>
            </a:extLst>
          </p:cNvPr>
          <p:cNvSpPr txBox="1">
            <a:spLocks/>
          </p:cNvSpPr>
          <p:nvPr/>
        </p:nvSpPr>
        <p:spPr>
          <a:xfrm>
            <a:off x="1993924" y="5078941"/>
            <a:ext cx="9902438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Анімація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об’єктів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слайдах 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номер розділу">
            <a:hlinkClick r:id="rId9" action="ppaction://hlinksldjump"/>
            <a:extLst>
              <a:ext uri="{FF2B5EF4-FFF2-40B4-BE49-F238E27FC236}">
                <a16:creationId xmlns:a16="http://schemas.microsoft.com/office/drawing/2014/main" id="{2F13E467-159C-4142-A700-2597983CD173}"/>
              </a:ext>
            </a:extLst>
          </p:cNvPr>
          <p:cNvSpPr/>
          <p:nvPr/>
        </p:nvSpPr>
        <p:spPr>
          <a:xfrm>
            <a:off x="1228086" y="4954889"/>
            <a:ext cx="571504" cy="571504"/>
          </a:xfrm>
          <a:prstGeom prst="ellipse">
            <a:avLst/>
          </a:prstGeom>
          <a:solidFill>
            <a:srgbClr val="00979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>
                <a:solidFill>
                  <a:schemeClr val="bg1"/>
                </a:solidFill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25" name="текст підказки">
            <a:extLst>
              <a:ext uri="{FF2B5EF4-FFF2-40B4-BE49-F238E27FC236}">
                <a16:creationId xmlns:a16="http://schemas.microsoft.com/office/drawing/2014/main" id="{A2F516C6-7BD9-4DC0-AB38-76F89EE19015}"/>
              </a:ext>
            </a:extLst>
          </p:cNvPr>
          <p:cNvSpPr txBox="1">
            <a:spLocks/>
          </p:cNvSpPr>
          <p:nvPr/>
        </p:nvSpPr>
        <p:spPr>
          <a:xfrm>
            <a:off x="1931970" y="5904606"/>
            <a:ext cx="9902438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Робота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звуком і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відео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номер розділу">
            <a:hlinkClick r:id="rId12" action="ppaction://hlinksldjump"/>
            <a:extLst>
              <a:ext uri="{FF2B5EF4-FFF2-40B4-BE49-F238E27FC236}">
                <a16:creationId xmlns:a16="http://schemas.microsoft.com/office/drawing/2014/main" id="{1E8B3407-A4F5-419E-B251-FA09A40FC805}"/>
              </a:ext>
            </a:extLst>
          </p:cNvPr>
          <p:cNvSpPr/>
          <p:nvPr/>
        </p:nvSpPr>
        <p:spPr>
          <a:xfrm>
            <a:off x="1227130" y="5899715"/>
            <a:ext cx="571504" cy="571504"/>
          </a:xfrm>
          <a:prstGeom prst="ellipse">
            <a:avLst/>
          </a:prstGeom>
          <a:solidFill>
            <a:srgbClr val="00979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4165933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3" grpId="0" animBg="1"/>
      <p:bldP spid="24" grpId="0" animBg="1"/>
      <p:bldP spid="2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Розглянемо такі питання: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текст підказки">
            <a:extLst>
              <a:ext uri="{FF2B5EF4-FFF2-40B4-BE49-F238E27FC236}">
                <a16:creationId xmlns:a16="http://schemas.microsoft.com/office/drawing/2014/main" id="{3B9A2C7F-5BCE-4828-B1C0-60FA2C893630}"/>
              </a:ext>
            </a:extLst>
          </p:cNvPr>
          <p:cNvSpPr txBox="1">
            <a:spLocks/>
          </p:cNvSpPr>
          <p:nvPr/>
        </p:nvSpPr>
        <p:spPr>
          <a:xfrm>
            <a:off x="1193354" y="1280514"/>
            <a:ext cx="10640837" cy="4565391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0739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Робота </a:t>
            </a: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зі</a:t>
            </a: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звуком і </a:t>
            </a: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відео</a:t>
            </a:r>
            <a:endParaRPr lang="ru-RU" sz="2400" b="1" dirty="0">
              <a:solidFill>
                <a:srgbClr val="00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текст підказки">
            <a:extLst>
              <a:ext uri="{FF2B5EF4-FFF2-40B4-BE49-F238E27FC236}">
                <a16:creationId xmlns:a16="http://schemas.microsoft.com/office/drawing/2014/main" id="{B4272B8A-141F-45BC-9A2B-5393024FCB63}"/>
              </a:ext>
            </a:extLst>
          </p:cNvPr>
          <p:cNvSpPr txBox="1">
            <a:spLocks/>
          </p:cNvSpPr>
          <p:nvPr/>
        </p:nvSpPr>
        <p:spPr>
          <a:xfrm>
            <a:off x="1193354" y="1280514"/>
            <a:ext cx="10640837" cy="4565391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Термінологія дисципліни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5432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93984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Розглянемо такі питання: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текст підказки">
            <a:extLst>
              <a:ext uri="{FF2B5EF4-FFF2-40B4-BE49-F238E27FC236}">
                <a16:creationId xmlns:a16="http://schemas.microsoft.com/office/drawing/2014/main" id="{04B79E18-ACA0-4AB7-BBB4-019A6E924EFF}"/>
              </a:ext>
            </a:extLst>
          </p:cNvPr>
          <p:cNvSpPr txBox="1">
            <a:spLocks/>
          </p:cNvSpPr>
          <p:nvPr/>
        </p:nvSpPr>
        <p:spPr>
          <a:xfrm>
            <a:off x="1193354" y="1280514"/>
            <a:ext cx="10640837" cy="4565391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667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ВИКОРИСТАНІ ДЖЕРЕЛА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1248285" y="6010580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2873" y="1280514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D0A22A09-EDD3-43DA-A0C7-5F86B28F26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2615346"/>
              </p:ext>
            </p:extLst>
          </p:nvPr>
        </p:nvGraphicFramePr>
        <p:xfrm>
          <a:off x="1216537" y="1243696"/>
          <a:ext cx="10361171" cy="3229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779181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Поняття презентації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0" name="кнопка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86B692DD-3083-49CB-AF47-C393B6FE4A6A}"/>
              </a:ext>
            </a:extLst>
          </p:cNvPr>
          <p:cNvSpPr/>
          <p:nvPr/>
        </p:nvSpPr>
        <p:spPr>
          <a:xfrm>
            <a:off x="114272" y="2897171"/>
            <a:ext cx="571504" cy="571504"/>
          </a:xfrm>
          <a:prstGeom prst="actionButtonBlank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/>
              <a:t>!</a:t>
            </a:r>
          </a:p>
        </p:txBody>
      </p:sp>
      <p:sp>
        <p:nvSpPr>
          <p:cNvPr id="12" name="текст підказки">
            <a:extLst>
              <a:ext uri="{FF2B5EF4-FFF2-40B4-BE49-F238E27FC236}">
                <a16:creationId xmlns:a16="http://schemas.microsoft.com/office/drawing/2014/main" id="{2A36CCC5-C86F-4EF2-9F16-3A0B978C4B33}"/>
              </a:ext>
            </a:extLst>
          </p:cNvPr>
          <p:cNvSpPr txBox="1">
            <a:spLocks/>
          </p:cNvSpPr>
          <p:nvPr/>
        </p:nvSpPr>
        <p:spPr>
          <a:xfrm>
            <a:off x="1193354" y="1280514"/>
            <a:ext cx="10640837" cy="456539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indent="357188">
              <a:spcBef>
                <a:spcPct val="20000"/>
              </a:spcBef>
              <a:defRPr/>
            </a:pPr>
            <a:r>
              <a:rPr lang="uk-UA" sz="2000" b="1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Презентація </a:t>
            </a:r>
            <a:r>
              <a:rPr lang="uk-UA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(від </a:t>
            </a:r>
            <a:r>
              <a:rPr lang="uk-UA" sz="2000" b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англ</a:t>
            </a:r>
            <a:r>
              <a:rPr lang="uk-UA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“</a:t>
            </a:r>
            <a:r>
              <a:rPr lang="en-US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presentation” – </a:t>
            </a:r>
            <a:r>
              <a:rPr lang="uk-UA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представлення, вистава) – це набір кольорових картинок-слайдів на визначену тему.</a:t>
            </a:r>
          </a:p>
          <a:p>
            <a:pPr lvl="0" indent="357188">
              <a:spcBef>
                <a:spcPct val="20000"/>
              </a:spcBef>
              <a:defRPr/>
            </a:pP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26" name="Picture 2" descr="Результат пошуку зображень за запитом &quot;презентація&quot;">
            <a:extLst>
              <a:ext uri="{FF2B5EF4-FFF2-40B4-BE49-F238E27FC236}">
                <a16:creationId xmlns:a16="http://schemas.microsoft.com/office/drawing/2014/main" id="{C851C48A-6116-46CE-9B4B-C99943BA33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180" y="2621271"/>
            <a:ext cx="5683348" cy="32246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3557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Види презентацій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0" name="кнопка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86B692DD-3083-49CB-AF47-C393B6FE4A6A}"/>
              </a:ext>
            </a:extLst>
          </p:cNvPr>
          <p:cNvSpPr/>
          <p:nvPr/>
        </p:nvSpPr>
        <p:spPr>
          <a:xfrm>
            <a:off x="114272" y="2897171"/>
            <a:ext cx="571504" cy="571504"/>
          </a:xfrm>
          <a:prstGeom prst="actionButtonBlank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/>
              <a:t>!</a:t>
            </a:r>
          </a:p>
        </p:txBody>
      </p:sp>
      <p:sp>
        <p:nvSpPr>
          <p:cNvPr id="13" name="Текст 3">
            <a:extLst>
              <a:ext uri="{FF2B5EF4-FFF2-40B4-BE49-F238E27FC236}">
                <a16:creationId xmlns:a16="http://schemas.microsoft.com/office/drawing/2014/main" id="{B4CD84AF-03B7-4F67-AE6D-8D9C5E1DD148}"/>
              </a:ext>
            </a:extLst>
          </p:cNvPr>
          <p:cNvSpPr>
            <a:spLocks noGrp="1"/>
          </p:cNvSpPr>
          <p:nvPr/>
        </p:nvSpPr>
        <p:spPr>
          <a:xfrm>
            <a:off x="1491175" y="1410252"/>
            <a:ext cx="4502581" cy="639762"/>
          </a:xfrm>
          <a:prstGeom prst="rect">
            <a:avLst/>
          </a:prstGeom>
          <a:solidFill>
            <a:srgbClr val="8EB6B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400" b="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СЛАЙДОВА </a:t>
            </a:r>
            <a:endParaRPr lang="ru-RU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Объект 4">
            <a:extLst>
              <a:ext uri="{FF2B5EF4-FFF2-40B4-BE49-F238E27FC236}">
                <a16:creationId xmlns:a16="http://schemas.microsoft.com/office/drawing/2014/main" id="{17BE3921-DA94-4A69-8336-882F9942E349}"/>
              </a:ext>
            </a:extLst>
          </p:cNvPr>
          <p:cNvSpPr>
            <a:spLocks noGrp="1"/>
          </p:cNvSpPr>
          <p:nvPr/>
        </p:nvSpPr>
        <p:spPr>
          <a:xfrm>
            <a:off x="1501644" y="2438120"/>
            <a:ext cx="4492112" cy="35612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Коли необхідно подати багато текстової інформації</a:t>
            </a:r>
            <a:endParaRPr lang="ru-RU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uk-UA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Тривалість показу інформації</a:t>
            </a:r>
            <a:br>
              <a:rPr lang="uk-UA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uk-UA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залежить від ходу доповіді</a:t>
            </a:r>
            <a:endParaRPr lang="ru-RU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uk-UA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Презентація не містить рухомих об’єктів або їх рух є простим</a:t>
            </a:r>
          </a:p>
          <a:p>
            <a:r>
              <a:rPr lang="uk-UA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Презентацію потрібно створити швидко</a:t>
            </a:r>
            <a:endParaRPr lang="ru-RU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Текст 5">
            <a:extLst>
              <a:ext uri="{FF2B5EF4-FFF2-40B4-BE49-F238E27FC236}">
                <a16:creationId xmlns:a16="http://schemas.microsoft.com/office/drawing/2014/main" id="{1D0ED937-1F09-4F47-8944-C1AB70F20E11}"/>
              </a:ext>
            </a:extLst>
          </p:cNvPr>
          <p:cNvSpPr>
            <a:spLocks noGrp="1"/>
          </p:cNvSpPr>
          <p:nvPr/>
        </p:nvSpPr>
        <p:spPr>
          <a:xfrm>
            <a:off x="6563364" y="1397330"/>
            <a:ext cx="4671984" cy="639762"/>
          </a:xfrm>
          <a:prstGeom prst="rect">
            <a:avLst/>
          </a:prstGeom>
          <a:solidFill>
            <a:srgbClr val="8EB6B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400" b="0" i="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ПОТОКОВА</a:t>
            </a:r>
            <a:endParaRPr lang="ru-RU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Объект 6">
            <a:extLst>
              <a:ext uri="{FF2B5EF4-FFF2-40B4-BE49-F238E27FC236}">
                <a16:creationId xmlns:a16="http://schemas.microsoft.com/office/drawing/2014/main" id="{D95BB4AD-ACC5-43F2-845A-503F3F3081FD}"/>
              </a:ext>
            </a:extLst>
          </p:cNvPr>
          <p:cNvSpPr>
            <a:spLocks noGrp="1"/>
          </p:cNvSpPr>
          <p:nvPr/>
        </p:nvSpPr>
        <p:spPr>
          <a:xfrm>
            <a:off x="6654524" y="2463532"/>
            <a:ext cx="4702919" cy="4293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Необхідно відтворювати складні анімаційні ефекти</a:t>
            </a:r>
            <a:endParaRPr lang="ru-RU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uk-UA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Презентація розміщуватиметься в Інтернеті</a:t>
            </a:r>
          </a:p>
          <a:p>
            <a:r>
              <a:rPr lang="uk-UA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Презентація є </a:t>
            </a:r>
            <a:r>
              <a:rPr lang="uk-UA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відеокліпом</a:t>
            </a:r>
            <a:r>
              <a:rPr lang="uk-UA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що складається з кількох </a:t>
            </a:r>
            <a:r>
              <a:rPr lang="uk-UA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відеофрагментів</a:t>
            </a:r>
            <a:endParaRPr lang="uk-UA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uk-UA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потрібно синхронізувати анімаційні ефекти, а також </a:t>
            </a:r>
            <a:br>
              <a:rPr lang="uk-UA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uk-UA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відео- та </a:t>
            </a:r>
            <a:r>
              <a:rPr lang="uk-UA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аудіоряд</a:t>
            </a:r>
            <a:r>
              <a:rPr lang="uk-UA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ru-RU" sz="24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Стрілка: вліво 2">
            <a:extLst>
              <a:ext uri="{FF2B5EF4-FFF2-40B4-BE49-F238E27FC236}">
                <a16:creationId xmlns:a16="http://schemas.microsoft.com/office/drawing/2014/main" id="{9E96E118-6BFB-4D54-9153-FCEE48D5992A}"/>
              </a:ext>
            </a:extLst>
          </p:cNvPr>
          <p:cNvSpPr/>
          <p:nvPr/>
        </p:nvSpPr>
        <p:spPr>
          <a:xfrm rot="16200000">
            <a:off x="3530991" y="2163943"/>
            <a:ext cx="281354" cy="285752"/>
          </a:xfrm>
          <a:prstGeom prst="leftArrow">
            <a:avLst/>
          </a:prstGeom>
          <a:solidFill>
            <a:srgbClr val="8EB6B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9" name="Стрілка: вліво 18">
            <a:extLst>
              <a:ext uri="{FF2B5EF4-FFF2-40B4-BE49-F238E27FC236}">
                <a16:creationId xmlns:a16="http://schemas.microsoft.com/office/drawing/2014/main" id="{1FB08F6F-03D2-4D33-AAF9-BB8B3F19C6F5}"/>
              </a:ext>
            </a:extLst>
          </p:cNvPr>
          <p:cNvSpPr/>
          <p:nvPr/>
        </p:nvSpPr>
        <p:spPr>
          <a:xfrm rot="16200000">
            <a:off x="8766832" y="2175665"/>
            <a:ext cx="281354" cy="285752"/>
          </a:xfrm>
          <a:prstGeom prst="leftArrow">
            <a:avLst/>
          </a:prstGeom>
          <a:solidFill>
            <a:srgbClr val="8EB6B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34932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grpSp>
        <p:nvGrpSpPr>
          <p:cNvPr id="21" name="Групувати 20">
            <a:extLst>
              <a:ext uri="{FF2B5EF4-FFF2-40B4-BE49-F238E27FC236}">
                <a16:creationId xmlns:a16="http://schemas.microsoft.com/office/drawing/2014/main" id="{868ED429-EE15-42E1-9F1D-28528A8C22A9}"/>
              </a:ext>
            </a:extLst>
          </p:cNvPr>
          <p:cNvGrpSpPr/>
          <p:nvPr/>
        </p:nvGrpSpPr>
        <p:grpSpPr>
          <a:xfrm>
            <a:off x="713201" y="1920027"/>
            <a:ext cx="11586650" cy="4565391"/>
            <a:chOff x="-287316" y="1970995"/>
            <a:chExt cx="12375869" cy="4577595"/>
          </a:xfrm>
        </p:grpSpPr>
        <p:pic>
          <p:nvPicPr>
            <p:cNvPr id="19" name="Рисунок 18" descr="Зображення, що містить комп’ютер&#10;&#10;Автоматично згенерований опис">
              <a:extLst>
                <a:ext uri="{FF2B5EF4-FFF2-40B4-BE49-F238E27FC236}">
                  <a16:creationId xmlns:a16="http://schemas.microsoft.com/office/drawing/2014/main" id="{40819DFA-46EC-4E78-A49F-894982E1FF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27375" y="1970995"/>
              <a:ext cx="7961178" cy="4565391"/>
            </a:xfrm>
            <a:prstGeom prst="rect">
              <a:avLst/>
            </a:prstGeom>
          </p:spPr>
        </p:pic>
        <p:pic>
          <p:nvPicPr>
            <p:cNvPr id="26" name="Рисунок 25" descr="Зображення, що містить комп’ютер&#10;&#10;Автоматично згенерований опис">
              <a:extLst>
                <a:ext uri="{FF2B5EF4-FFF2-40B4-BE49-F238E27FC236}">
                  <a16:creationId xmlns:a16="http://schemas.microsoft.com/office/drawing/2014/main" id="{1FDE94B0-A77D-4563-9241-70B7CD3ABD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87316" y="1983199"/>
              <a:ext cx="7794182" cy="4565391"/>
            </a:xfrm>
            <a:prstGeom prst="rect">
              <a:avLst/>
            </a:prstGeom>
          </p:spPr>
        </p:pic>
      </p:grpSp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 fontScale="92500"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Програмний</a:t>
            </a: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засіб</a:t>
            </a: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для </a:t>
            </a: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створення</a:t>
            </a: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презентацій</a:t>
            </a: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Microsoft</a:t>
            </a: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PowerPoint</a:t>
            </a: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2016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7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8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текст підказки">
            <a:extLst>
              <a:ext uri="{FF2B5EF4-FFF2-40B4-BE49-F238E27FC236}">
                <a16:creationId xmlns:a16="http://schemas.microsoft.com/office/drawing/2014/main" id="{D533601C-3DA4-454B-B1B0-2E6C3D864986}"/>
              </a:ext>
            </a:extLst>
          </p:cNvPr>
          <p:cNvSpPr txBox="1">
            <a:spLocks/>
          </p:cNvSpPr>
          <p:nvPr/>
        </p:nvSpPr>
        <p:spPr>
          <a:xfrm>
            <a:off x="1193354" y="1280514"/>
            <a:ext cx="10640837" cy="456539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uk-UA" sz="2000" b="1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Презентація </a:t>
            </a:r>
            <a:r>
              <a:rPr lang="en-US" sz="2000" b="1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PowerPoint 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— це набір сторінок, які називаються слайдами. </a:t>
            </a:r>
          </a:p>
          <a:p>
            <a:pPr lvl="0">
              <a:spcBef>
                <a:spcPct val="20000"/>
              </a:spcBef>
              <a:defRPr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Кожен слайд має номер, що привласнюється за промовчанням, залежно від його місця. </a:t>
            </a:r>
          </a:p>
          <a:p>
            <a:pPr lvl="0">
              <a:spcBef>
                <a:spcPct val="20000"/>
              </a:spcBef>
              <a:defRPr/>
            </a:pP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D830C0AD-C232-48A4-9B05-2D60A34E0747}"/>
              </a:ext>
            </a:extLst>
          </p:cNvPr>
          <p:cNvSpPr/>
          <p:nvPr/>
        </p:nvSpPr>
        <p:spPr>
          <a:xfrm>
            <a:off x="3987087" y="2267477"/>
            <a:ext cx="6126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Фон</a:t>
            </a:r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599C3090-E817-486C-9419-D6BD7153ED7A}"/>
              </a:ext>
            </a:extLst>
          </p:cNvPr>
          <p:cNvSpPr/>
          <p:nvPr/>
        </p:nvSpPr>
        <p:spPr>
          <a:xfrm>
            <a:off x="9691343" y="4686825"/>
            <a:ext cx="7697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Текст</a:t>
            </a:r>
          </a:p>
        </p:txBody>
      </p:sp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B4787981-B36D-47D7-A2D9-89AF550AB011}"/>
              </a:ext>
            </a:extLst>
          </p:cNvPr>
          <p:cNvSpPr/>
          <p:nvPr/>
        </p:nvSpPr>
        <p:spPr>
          <a:xfrm>
            <a:off x="8676419" y="5552569"/>
            <a:ext cx="17427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Гіпер</a:t>
            </a:r>
            <a:r>
              <a:rPr lang="uk-UA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-посилання</a:t>
            </a: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A172B1E5-EABF-42B4-A994-9E59417DEAC1}"/>
              </a:ext>
            </a:extLst>
          </p:cNvPr>
          <p:cNvSpPr/>
          <p:nvPr/>
        </p:nvSpPr>
        <p:spPr>
          <a:xfrm>
            <a:off x="2962902" y="5703467"/>
            <a:ext cx="15504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Колонтитули</a:t>
            </a: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3D08CAE8-501D-4979-B7E7-235CCE74F899}"/>
              </a:ext>
            </a:extLst>
          </p:cNvPr>
          <p:cNvSpPr/>
          <p:nvPr/>
        </p:nvSpPr>
        <p:spPr>
          <a:xfrm>
            <a:off x="9691343" y="3689692"/>
            <a:ext cx="10823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Таблиці </a:t>
            </a: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5D57FD1E-54C9-411A-85FD-897D26110429}"/>
              </a:ext>
            </a:extLst>
          </p:cNvPr>
          <p:cNvSpPr/>
          <p:nvPr/>
        </p:nvSpPr>
        <p:spPr>
          <a:xfrm>
            <a:off x="2371487" y="3689692"/>
            <a:ext cx="10374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Рисунки</a:t>
            </a: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FED2A775-3899-497E-80B0-7BAD5538B061}"/>
              </a:ext>
            </a:extLst>
          </p:cNvPr>
          <p:cNvSpPr/>
          <p:nvPr/>
        </p:nvSpPr>
        <p:spPr>
          <a:xfrm>
            <a:off x="9449049" y="2786863"/>
            <a:ext cx="8739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Фільм </a:t>
            </a:r>
          </a:p>
          <a:p>
            <a:r>
              <a:rPr lang="uk-UA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(кліп) </a:t>
            </a: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0BD024A7-376A-4D43-AB07-32E5E6BF857C}"/>
              </a:ext>
            </a:extLst>
          </p:cNvPr>
          <p:cNvSpPr/>
          <p:nvPr/>
        </p:nvSpPr>
        <p:spPr>
          <a:xfrm>
            <a:off x="8323531" y="2279097"/>
            <a:ext cx="6607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Звук</a:t>
            </a:r>
          </a:p>
        </p:txBody>
      </p:sp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id="{A08F163E-0D76-4E8F-8096-7E8975A8D096}"/>
              </a:ext>
            </a:extLst>
          </p:cNvPr>
          <p:cNvSpPr/>
          <p:nvPr/>
        </p:nvSpPr>
        <p:spPr>
          <a:xfrm>
            <a:off x="2721533" y="2809280"/>
            <a:ext cx="10823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Колірна </a:t>
            </a:r>
          </a:p>
          <a:p>
            <a:r>
              <a:rPr lang="uk-UA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схема</a:t>
            </a:r>
          </a:p>
        </p:txBody>
      </p:sp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id="{8088C8DF-EE47-4466-BDEE-9D35DC2A339C}"/>
              </a:ext>
            </a:extLst>
          </p:cNvPr>
          <p:cNvSpPr/>
          <p:nvPr/>
        </p:nvSpPr>
        <p:spPr>
          <a:xfrm>
            <a:off x="2510386" y="4630844"/>
            <a:ext cx="10807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Анімація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7EBEA2E-DD47-4088-8CAF-2D1BE4FDB14F}"/>
              </a:ext>
            </a:extLst>
          </p:cNvPr>
          <p:cNvSpPr txBox="1"/>
          <p:nvPr/>
        </p:nvSpPr>
        <p:spPr>
          <a:xfrm>
            <a:off x="5384357" y="3992682"/>
            <a:ext cx="2092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Об’єкти слайдів</a:t>
            </a:r>
          </a:p>
        </p:txBody>
      </p:sp>
    </p:spTree>
    <p:extLst>
      <p:ext uri="{BB962C8B-B14F-4D97-AF65-F5344CB8AC3E}">
        <p14:creationId xmlns:p14="http://schemas.microsoft.com/office/powerpoint/2010/main" val="448594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Розглянемо такі питання: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текст підказки">
            <a:extLst>
              <a:ext uri="{FF2B5EF4-FFF2-40B4-BE49-F238E27FC236}">
                <a16:creationId xmlns:a16="http://schemas.microsoft.com/office/drawing/2014/main" id="{B4272B8A-141F-45BC-9A2B-5393024FCB63}"/>
              </a:ext>
            </a:extLst>
          </p:cNvPr>
          <p:cNvSpPr txBox="1">
            <a:spLocks/>
          </p:cNvSpPr>
          <p:nvPr/>
        </p:nvSpPr>
        <p:spPr>
          <a:xfrm>
            <a:off x="1193354" y="1280514"/>
            <a:ext cx="10640837" cy="4565391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83C5D2B-5B63-4C39-9ECA-1B38B8E21D19}"/>
              </a:ext>
            </a:extLst>
          </p:cNvPr>
          <p:cNvSpPr txBox="1"/>
          <p:nvPr/>
        </p:nvSpPr>
        <p:spPr>
          <a:xfrm>
            <a:off x="3153669" y="1132815"/>
            <a:ext cx="1702606" cy="307777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1400" dirty="0">
                <a:solidFill>
                  <a:srgbClr val="0033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Рядок заголовка</a:t>
            </a:r>
            <a:endParaRPr lang="ru-RU" sz="1400" dirty="0">
              <a:solidFill>
                <a:srgbClr val="0033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2F3481C-D521-461E-BB2F-AE56D56045BD}"/>
              </a:ext>
            </a:extLst>
          </p:cNvPr>
          <p:cNvSpPr txBox="1"/>
          <p:nvPr/>
        </p:nvSpPr>
        <p:spPr>
          <a:xfrm>
            <a:off x="5243231" y="1132815"/>
            <a:ext cx="1393041" cy="307777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1400" dirty="0">
                <a:solidFill>
                  <a:srgbClr val="0033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Вкладки</a:t>
            </a:r>
            <a:endParaRPr lang="ru-RU" sz="1400" dirty="0">
              <a:solidFill>
                <a:srgbClr val="0033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88356FC-3689-4731-AF51-BC44B2CE6B34}"/>
              </a:ext>
            </a:extLst>
          </p:cNvPr>
          <p:cNvSpPr txBox="1"/>
          <p:nvPr/>
        </p:nvSpPr>
        <p:spPr>
          <a:xfrm>
            <a:off x="6868445" y="1132815"/>
            <a:ext cx="1934779" cy="523220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1400" dirty="0">
                <a:solidFill>
                  <a:srgbClr val="0033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Стрічка з інструментами </a:t>
            </a:r>
            <a:endParaRPr lang="ru-RU" sz="1400" dirty="0">
              <a:solidFill>
                <a:srgbClr val="0033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4C88025-161D-4AB1-A800-E17AC4562DF0}"/>
              </a:ext>
            </a:extLst>
          </p:cNvPr>
          <p:cNvSpPr txBox="1"/>
          <p:nvPr/>
        </p:nvSpPr>
        <p:spPr>
          <a:xfrm>
            <a:off x="9016651" y="1132814"/>
            <a:ext cx="1972489" cy="523220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1400" dirty="0">
                <a:solidFill>
                  <a:srgbClr val="0033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Кнопки керування вікном</a:t>
            </a:r>
            <a:endParaRPr lang="ru-RU" sz="1400" dirty="0">
              <a:solidFill>
                <a:srgbClr val="0033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845ED00-2F66-48E8-844A-1EA70AA62508}"/>
              </a:ext>
            </a:extLst>
          </p:cNvPr>
          <p:cNvSpPr txBox="1"/>
          <p:nvPr/>
        </p:nvSpPr>
        <p:spPr>
          <a:xfrm>
            <a:off x="1008152" y="6042308"/>
            <a:ext cx="1315650" cy="307777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1400" dirty="0">
                <a:solidFill>
                  <a:srgbClr val="0033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Рядок стану</a:t>
            </a:r>
            <a:endParaRPr lang="ru-RU" sz="1400" dirty="0">
              <a:solidFill>
                <a:srgbClr val="0033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B77F557-F869-4B9F-9B02-A858FBC58C9A}"/>
              </a:ext>
            </a:extLst>
          </p:cNvPr>
          <p:cNvSpPr txBox="1"/>
          <p:nvPr/>
        </p:nvSpPr>
        <p:spPr>
          <a:xfrm>
            <a:off x="956836" y="4863147"/>
            <a:ext cx="1264678" cy="307777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1400" dirty="0">
                <a:solidFill>
                  <a:srgbClr val="0033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Слайди</a:t>
            </a:r>
            <a:endParaRPr lang="ru-RU" sz="1400" dirty="0">
              <a:solidFill>
                <a:srgbClr val="0033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Рисунок 3" descr="Зображення, що містить знімок екрана&#10;&#10;Автоматично згенерований опис">
            <a:extLst>
              <a:ext uri="{FF2B5EF4-FFF2-40B4-BE49-F238E27FC236}">
                <a16:creationId xmlns:a16="http://schemas.microsoft.com/office/drawing/2014/main" id="{4824EEA3-7406-4534-B93D-05025748282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1296" y="1817045"/>
            <a:ext cx="7431155" cy="3946950"/>
          </a:xfrm>
          <a:prstGeom prst="rect">
            <a:avLst/>
          </a:prstGeom>
          <a:ln>
            <a:solidFill>
              <a:srgbClr val="C00000"/>
            </a:solidFill>
          </a:ln>
        </p:spPr>
      </p:pic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CD7B5525-BBCC-4657-BE2B-EF6C6B1BD68D}"/>
              </a:ext>
            </a:extLst>
          </p:cNvPr>
          <p:cNvCxnSpPr>
            <a:cxnSpLocks/>
            <a:stCxn id="13" idx="2"/>
          </p:cNvCxnSpPr>
          <p:nvPr/>
        </p:nvCxnSpPr>
        <p:spPr>
          <a:xfrm>
            <a:off x="4004972" y="1440592"/>
            <a:ext cx="1781340" cy="437599"/>
          </a:xfrm>
          <a:prstGeom prst="line">
            <a:avLst/>
          </a:prstGeom>
          <a:ln w="25400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C57459E9-692B-43D2-BDFD-2EB66B6EC61D}"/>
              </a:ext>
            </a:extLst>
          </p:cNvPr>
          <p:cNvCxnSpPr>
            <a:cxnSpLocks/>
            <a:stCxn id="14" idx="2"/>
          </p:cNvCxnSpPr>
          <p:nvPr/>
        </p:nvCxnSpPr>
        <p:spPr>
          <a:xfrm>
            <a:off x="5939752" y="1440592"/>
            <a:ext cx="14350" cy="536531"/>
          </a:xfrm>
          <a:prstGeom prst="line">
            <a:avLst/>
          </a:prstGeom>
          <a:ln w="25400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F63E9B68-52CD-443E-A0D3-D75F3773EE22}"/>
              </a:ext>
            </a:extLst>
          </p:cNvPr>
          <p:cNvCxnSpPr>
            <a:stCxn id="16" idx="2"/>
          </p:cNvCxnSpPr>
          <p:nvPr/>
        </p:nvCxnSpPr>
        <p:spPr>
          <a:xfrm flipH="1">
            <a:off x="6171927" y="1656035"/>
            <a:ext cx="1663908" cy="691224"/>
          </a:xfrm>
          <a:prstGeom prst="line">
            <a:avLst/>
          </a:prstGeom>
          <a:ln w="25400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8763B65D-AF55-4D71-B627-9DA5BCA2B9C8}"/>
              </a:ext>
            </a:extLst>
          </p:cNvPr>
          <p:cNvCxnSpPr>
            <a:cxnSpLocks/>
            <a:stCxn id="18" idx="2"/>
          </p:cNvCxnSpPr>
          <p:nvPr/>
        </p:nvCxnSpPr>
        <p:spPr>
          <a:xfrm flipH="1">
            <a:off x="9761991" y="1656034"/>
            <a:ext cx="240905" cy="161010"/>
          </a:xfrm>
          <a:prstGeom prst="line">
            <a:avLst/>
          </a:prstGeom>
          <a:ln w="25400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4B1BDA62-5B8E-4643-B0D2-376771015EB2}"/>
              </a:ext>
            </a:extLst>
          </p:cNvPr>
          <p:cNvCxnSpPr>
            <a:cxnSpLocks/>
            <a:stCxn id="23" idx="0"/>
          </p:cNvCxnSpPr>
          <p:nvPr/>
        </p:nvCxnSpPr>
        <p:spPr>
          <a:xfrm flipV="1">
            <a:off x="1589175" y="4104381"/>
            <a:ext cx="3025914" cy="758766"/>
          </a:xfrm>
          <a:prstGeom prst="line">
            <a:avLst/>
          </a:prstGeom>
          <a:ln w="25400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C74EB241-A372-4B1F-9CF5-890CB1610D4E}"/>
              </a:ext>
            </a:extLst>
          </p:cNvPr>
          <p:cNvCxnSpPr>
            <a:cxnSpLocks/>
            <a:stCxn id="19" idx="0"/>
          </p:cNvCxnSpPr>
          <p:nvPr/>
        </p:nvCxnSpPr>
        <p:spPr>
          <a:xfrm flipV="1">
            <a:off x="1665977" y="5797824"/>
            <a:ext cx="1029890" cy="244484"/>
          </a:xfrm>
          <a:prstGeom prst="line">
            <a:avLst/>
          </a:prstGeom>
          <a:ln w="28575">
            <a:solidFill>
              <a:srgbClr val="FF66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99B3CB32-574A-4637-99FE-AAFFEC87E0EC}"/>
              </a:ext>
            </a:extLst>
          </p:cNvPr>
          <p:cNvSpPr txBox="1"/>
          <p:nvPr/>
        </p:nvSpPr>
        <p:spPr>
          <a:xfrm>
            <a:off x="1297623" y="1132814"/>
            <a:ext cx="1702606" cy="523220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1400" dirty="0">
                <a:solidFill>
                  <a:srgbClr val="0033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Панель швидкого доступу</a:t>
            </a:r>
            <a:endParaRPr lang="ru-RU" sz="1400" dirty="0">
              <a:solidFill>
                <a:srgbClr val="0033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DE8A0780-3C2E-4985-92C3-6D03A039771C}"/>
              </a:ext>
            </a:extLst>
          </p:cNvPr>
          <p:cNvCxnSpPr>
            <a:cxnSpLocks/>
            <a:stCxn id="32" idx="2"/>
          </p:cNvCxnSpPr>
          <p:nvPr/>
        </p:nvCxnSpPr>
        <p:spPr>
          <a:xfrm>
            <a:off x="2148926" y="1656034"/>
            <a:ext cx="1004743" cy="201458"/>
          </a:xfrm>
          <a:prstGeom prst="line">
            <a:avLst/>
          </a:prstGeom>
          <a:ln w="25400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9D832BDE-5E4E-4050-AE2B-5C732654AF44}"/>
              </a:ext>
            </a:extLst>
          </p:cNvPr>
          <p:cNvSpPr txBox="1"/>
          <p:nvPr/>
        </p:nvSpPr>
        <p:spPr>
          <a:xfrm>
            <a:off x="8696948" y="6062037"/>
            <a:ext cx="1730384" cy="307777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1400" dirty="0">
                <a:solidFill>
                  <a:srgbClr val="0033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Зміна масштабу</a:t>
            </a:r>
            <a:endParaRPr lang="ru-RU" sz="1400" dirty="0">
              <a:solidFill>
                <a:srgbClr val="0033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8014AA46-30AB-40DB-A778-2279A5D890CE}"/>
              </a:ext>
            </a:extLst>
          </p:cNvPr>
          <p:cNvCxnSpPr>
            <a:cxnSpLocks/>
            <a:stCxn id="34" idx="0"/>
          </p:cNvCxnSpPr>
          <p:nvPr/>
        </p:nvCxnSpPr>
        <p:spPr>
          <a:xfrm flipH="1" flipV="1">
            <a:off x="9342344" y="5725187"/>
            <a:ext cx="219796" cy="336850"/>
          </a:xfrm>
          <a:prstGeom prst="line">
            <a:avLst/>
          </a:prstGeom>
          <a:ln w="28575">
            <a:solidFill>
              <a:srgbClr val="FF66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DF900D9F-F8F5-447F-A84C-888702A292FF}"/>
              </a:ext>
            </a:extLst>
          </p:cNvPr>
          <p:cNvSpPr txBox="1"/>
          <p:nvPr/>
        </p:nvSpPr>
        <p:spPr>
          <a:xfrm>
            <a:off x="4825473" y="6033325"/>
            <a:ext cx="1482873" cy="307777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1400" dirty="0">
                <a:solidFill>
                  <a:srgbClr val="0033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Нотатки</a:t>
            </a:r>
            <a:endParaRPr lang="ru-RU" sz="1400" dirty="0">
              <a:solidFill>
                <a:srgbClr val="0033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A11B66FC-7E1E-4568-A835-83898BFA7E57}"/>
              </a:ext>
            </a:extLst>
          </p:cNvPr>
          <p:cNvCxnSpPr>
            <a:cxnSpLocks/>
            <a:stCxn id="36" idx="0"/>
          </p:cNvCxnSpPr>
          <p:nvPr/>
        </p:nvCxnSpPr>
        <p:spPr>
          <a:xfrm flipV="1">
            <a:off x="5566910" y="5720951"/>
            <a:ext cx="2004509" cy="312374"/>
          </a:xfrm>
          <a:prstGeom prst="line">
            <a:avLst/>
          </a:prstGeom>
          <a:ln w="28575">
            <a:solidFill>
              <a:srgbClr val="FF66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5E229B28-C5D2-4F1A-B431-0DC0B0948C7D}"/>
              </a:ext>
            </a:extLst>
          </p:cNvPr>
          <p:cNvSpPr txBox="1"/>
          <p:nvPr/>
        </p:nvSpPr>
        <p:spPr>
          <a:xfrm>
            <a:off x="956836" y="3795419"/>
            <a:ext cx="1702606" cy="307777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rgbClr val="0033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Структура слайдів</a:t>
            </a:r>
          </a:p>
        </p:txBody>
      </p:sp>
      <p:cxnSp>
        <p:nvCxnSpPr>
          <p:cNvPr id="39" name="Прямая соединительная линия 29">
            <a:extLst>
              <a:ext uri="{FF2B5EF4-FFF2-40B4-BE49-F238E27FC236}">
                <a16:creationId xmlns:a16="http://schemas.microsoft.com/office/drawing/2014/main" id="{70D976B6-65EC-407D-B3FF-DAA141DC4FF0}"/>
              </a:ext>
            </a:extLst>
          </p:cNvPr>
          <p:cNvCxnSpPr>
            <a:cxnSpLocks/>
            <a:stCxn id="38" idx="0"/>
          </p:cNvCxnSpPr>
          <p:nvPr/>
        </p:nvCxnSpPr>
        <p:spPr>
          <a:xfrm flipV="1">
            <a:off x="1808139" y="3233159"/>
            <a:ext cx="1324327" cy="562260"/>
          </a:xfrm>
          <a:prstGeom prst="line">
            <a:avLst/>
          </a:prstGeom>
          <a:ln w="25400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7888A77-5284-4622-AE12-EA07F22AF223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3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1FE0E4D1-3531-4B67-A43D-252F3FD3862A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91215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Розглянемо такі питання: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7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8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5DEAE45-F25B-4190-9AF2-9F590C406247}"/>
              </a:ext>
            </a:extLst>
          </p:cNvPr>
          <p:cNvSpPr txBox="1"/>
          <p:nvPr/>
        </p:nvSpPr>
        <p:spPr>
          <a:xfrm>
            <a:off x="1255894" y="1076115"/>
            <a:ext cx="10543769" cy="1200329"/>
          </a:xfrm>
          <a:prstGeom prst="rec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uk-UA" sz="24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Щоб </a:t>
            </a:r>
            <a:r>
              <a:rPr lang="uk-UA" sz="2400" b="1" dirty="0">
                <a:solidFill>
                  <a:srgbClr val="0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переглянути</a:t>
            </a:r>
            <a:r>
              <a:rPr lang="uk-UA" sz="24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презентацію слід вибрати кнопку </a:t>
            </a:r>
            <a:r>
              <a:rPr lang="uk-UA" sz="2400" b="1" u="sng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Показ слайдів</a:t>
            </a:r>
            <a:r>
              <a:rPr lang="uk-UA" sz="24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що розташована у верхньому лівому куті вікна </a:t>
            </a:r>
            <a:r>
              <a:rPr lang="en-US" sz="24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Power Point </a:t>
            </a:r>
            <a:r>
              <a:rPr lang="uk-UA" sz="24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або кнопку </a:t>
            </a:r>
            <a:r>
              <a:rPr lang="en-US" sz="2400" b="1" u="sng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F5</a:t>
            </a:r>
            <a:r>
              <a:rPr lang="en-US" sz="24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sz="24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верхньому рядку клавіатури.</a:t>
            </a:r>
          </a:p>
        </p:txBody>
      </p:sp>
      <p:sp>
        <p:nvSpPr>
          <p:cNvPr id="13" name="Прямоугольник 7">
            <a:extLst>
              <a:ext uri="{FF2B5EF4-FFF2-40B4-BE49-F238E27FC236}">
                <a16:creationId xmlns:a16="http://schemas.microsoft.com/office/drawing/2014/main" id="{2F3C7E5D-887B-40B5-85CB-DBE8F4AE549E}"/>
              </a:ext>
            </a:extLst>
          </p:cNvPr>
          <p:cNvSpPr/>
          <p:nvPr/>
        </p:nvSpPr>
        <p:spPr>
          <a:xfrm>
            <a:off x="6561194" y="2068564"/>
            <a:ext cx="5209601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Звичайний режим </a:t>
            </a:r>
            <a:r>
              <a:rPr lang="uk-UA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роботи презентації призначений для розміщення та редагування об'єктів на слайді.</a:t>
            </a:r>
            <a:br>
              <a:rPr lang="uk-UA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uk-UA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запуску перегляду презентації з того слайда, що знаходиться в робочій області програми, призначений режим </a:t>
            </a:r>
            <a:r>
              <a:rPr lang="uk-UA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Показу слайдів. </a:t>
            </a:r>
            <a:r>
              <a:rPr lang="uk-UA" i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виходу з режиму Показу слайдів потрібно натиснути клавішу </a:t>
            </a:r>
            <a:r>
              <a:rPr lang="en-US" i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Esc </a:t>
            </a:r>
            <a:r>
              <a:rPr lang="uk-UA" i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або виконати команду з контекстного меню на слайді </a:t>
            </a:r>
            <a:r>
              <a:rPr lang="uk-UA" b="1" i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Завершити показ</a:t>
            </a:r>
            <a:r>
              <a:rPr lang="uk-UA" i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br>
              <a:rPr lang="uk-UA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uk-UA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Переглядати ескізи слайдів усієї презентації можна у режимі </a:t>
            </a:r>
            <a:r>
              <a:rPr lang="uk-UA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Сортувальника слайдів</a:t>
            </a:r>
            <a:r>
              <a:rPr lang="uk-UA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br>
              <a:rPr lang="uk-UA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uk-UA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Змінити послідовність слайдів найзручніше в режимі </a:t>
            </a:r>
            <a:r>
              <a:rPr lang="uk-UA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Сортувальника слайдів</a:t>
            </a:r>
            <a:r>
              <a:rPr lang="uk-UA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uk-UA" b="0" i="0" dirty="0">
              <a:solidFill>
                <a:srgbClr val="00808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14" name="Схема 13">
            <a:extLst>
              <a:ext uri="{FF2B5EF4-FFF2-40B4-BE49-F238E27FC236}">
                <a16:creationId xmlns:a16="http://schemas.microsoft.com/office/drawing/2014/main" id="{34378625-B3D3-43EF-967A-566D3D2E3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6681223"/>
              </p:ext>
            </p:extLst>
          </p:nvPr>
        </p:nvGraphicFramePr>
        <p:xfrm>
          <a:off x="970168" y="2197145"/>
          <a:ext cx="5506754" cy="4331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10609338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uk-UA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Зміна макету слайдів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текст підказки">
            <a:extLst>
              <a:ext uri="{FF2B5EF4-FFF2-40B4-BE49-F238E27FC236}">
                <a16:creationId xmlns:a16="http://schemas.microsoft.com/office/drawing/2014/main" id="{DBF6841B-74BA-47FE-A648-8D5E60A12563}"/>
              </a:ext>
            </a:extLst>
          </p:cNvPr>
          <p:cNvSpPr txBox="1">
            <a:spLocks/>
          </p:cNvSpPr>
          <p:nvPr/>
        </p:nvSpPr>
        <p:spPr>
          <a:xfrm>
            <a:off x="1193354" y="1280514"/>
            <a:ext cx="10640837" cy="4565391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483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Розглянемо такі питання: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текст підказки">
            <a:extLst>
              <a:ext uri="{FF2B5EF4-FFF2-40B4-BE49-F238E27FC236}">
                <a16:creationId xmlns:a16="http://schemas.microsoft.com/office/drawing/2014/main" id="{85730174-3C2B-45F5-9B51-FAB8608754F4}"/>
              </a:ext>
            </a:extLst>
          </p:cNvPr>
          <p:cNvSpPr txBox="1">
            <a:spLocks/>
          </p:cNvSpPr>
          <p:nvPr/>
        </p:nvSpPr>
        <p:spPr>
          <a:xfrm>
            <a:off x="1193354" y="1280514"/>
            <a:ext cx="10640837" cy="4565391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0261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uk-UA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Анімація об’єктів на слайдах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текст підказки">
            <a:extLst>
              <a:ext uri="{FF2B5EF4-FFF2-40B4-BE49-F238E27FC236}">
                <a16:creationId xmlns:a16="http://schemas.microsoft.com/office/drawing/2014/main" id="{D6FC53E7-5DED-47BC-83DE-58C750A1F690}"/>
              </a:ext>
            </a:extLst>
          </p:cNvPr>
          <p:cNvSpPr txBox="1">
            <a:spLocks/>
          </p:cNvSpPr>
          <p:nvPr/>
        </p:nvSpPr>
        <p:spPr>
          <a:xfrm>
            <a:off x="1193354" y="1280514"/>
            <a:ext cx="10640837" cy="4565391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800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319</TotalTime>
  <Words>403</Words>
  <Application>Microsoft Office PowerPoint</Application>
  <PresentationFormat>Широкий екран</PresentationFormat>
  <Paragraphs>119</Paragraphs>
  <Slides>13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Symbol</vt:lpstr>
      <vt:lpstr>Tahoma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Vadym Gorbenko</dc:creator>
  <cp:lastModifiedBy>Vadym Gorbenko</cp:lastModifiedBy>
  <cp:revision>51</cp:revision>
  <dcterms:created xsi:type="dcterms:W3CDTF">2019-10-23T08:41:30Z</dcterms:created>
  <dcterms:modified xsi:type="dcterms:W3CDTF">2019-11-10T22:18:20Z</dcterms:modified>
</cp:coreProperties>
</file>