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8" r:id="rId5"/>
    <p:sldId id="259" r:id="rId6"/>
    <p:sldId id="264" r:id="rId7"/>
    <p:sldId id="269" r:id="rId8"/>
    <p:sldId id="260" r:id="rId9"/>
    <p:sldId id="265" r:id="rId10"/>
    <p:sldId id="261" r:id="rId11"/>
    <p:sldId id="258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66"/>
    <a:srgbClr val="8EB6B1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ppt-online.org/140697" TargetMode="External"/><Relationship Id="rId1" Type="http://schemas.openxmlformats.org/officeDocument/2006/relationships/hyperlink" Target="https://ppt-online.org/116075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s://ppt-online.org/140697" TargetMode="External"/><Relationship Id="rId1" Type="http://schemas.openxmlformats.org/officeDocument/2006/relationships/hyperlink" Target="https://ppt-online.org/116075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CF592-9298-4D66-B66A-37BCABC03528}" type="doc">
      <dgm:prSet loTypeId="urn:microsoft.com/office/officeart/2005/8/layout/radial5" loCatId="relationship" qsTypeId="urn:microsoft.com/office/officeart/2005/8/quickstyle/3d4" qsCatId="3D" csTypeId="urn:microsoft.com/office/officeart/2005/8/colors/colorful1#1" csCatId="colorful" phldr="1"/>
      <dgm:spPr/>
      <dgm:t>
        <a:bodyPr/>
        <a:lstStyle/>
        <a:p>
          <a:endParaRPr lang="uk-UA"/>
        </a:p>
      </dgm:t>
    </dgm:pt>
    <dgm:pt modelId="{AF48B56B-321A-4DB5-A400-49172D834EF0}">
      <dgm:prSet phldrT="[Текст]"/>
      <dgm:spPr/>
      <dgm:t>
        <a:bodyPr/>
        <a:lstStyle/>
        <a:p>
          <a:r>
            <a:rPr lang="uk-UA" b="1" i="1" noProof="0" dirty="0"/>
            <a:t>Клітинка електронної таблиці</a:t>
          </a:r>
        </a:p>
      </dgm:t>
    </dgm:pt>
    <dgm:pt modelId="{3FFAC8E3-6B17-4A2F-A7FE-D08B4634EFCE}" type="parTrans" cxnId="{32693CE6-3B09-4C7B-BBA7-0760374F1F33}">
      <dgm:prSet/>
      <dgm:spPr/>
      <dgm:t>
        <a:bodyPr/>
        <a:lstStyle/>
        <a:p>
          <a:endParaRPr lang="uk-UA" b="1" i="1"/>
        </a:p>
      </dgm:t>
    </dgm:pt>
    <dgm:pt modelId="{16626005-4DEC-474F-8833-9034A5380787}" type="sibTrans" cxnId="{32693CE6-3B09-4C7B-BBA7-0760374F1F33}">
      <dgm:prSet/>
      <dgm:spPr/>
      <dgm:t>
        <a:bodyPr/>
        <a:lstStyle/>
        <a:p>
          <a:endParaRPr lang="uk-UA" b="1" i="1"/>
        </a:p>
      </dgm:t>
    </dgm:pt>
    <dgm:pt modelId="{E2F7F678-D794-430E-B349-EBC1AE7BA08E}">
      <dgm:prSet phldrT="[Текст]"/>
      <dgm:spPr/>
      <dgm:t>
        <a:bodyPr/>
        <a:lstStyle/>
        <a:p>
          <a:r>
            <a:rPr lang="uk-UA" b="1" i="1" dirty="0"/>
            <a:t>Текстові дані</a:t>
          </a:r>
        </a:p>
      </dgm:t>
    </dgm:pt>
    <dgm:pt modelId="{A451DB14-152C-4585-9E61-62C228ED3F12}" type="parTrans" cxnId="{FF7D1B9E-338D-4380-8A64-378F50359AC1}">
      <dgm:prSet/>
      <dgm:spPr/>
      <dgm:t>
        <a:bodyPr/>
        <a:lstStyle/>
        <a:p>
          <a:endParaRPr lang="uk-UA" b="1" i="1"/>
        </a:p>
      </dgm:t>
    </dgm:pt>
    <dgm:pt modelId="{987C27C9-78AB-4B21-B9B0-C1981DD6C675}" type="sibTrans" cxnId="{FF7D1B9E-338D-4380-8A64-378F50359AC1}">
      <dgm:prSet/>
      <dgm:spPr/>
      <dgm:t>
        <a:bodyPr/>
        <a:lstStyle/>
        <a:p>
          <a:endParaRPr lang="uk-UA" b="1" i="1"/>
        </a:p>
      </dgm:t>
    </dgm:pt>
    <dgm:pt modelId="{E1336082-7EF9-4258-9DE9-909245E520C0}">
      <dgm:prSet phldrT="[Текст]"/>
      <dgm:spPr/>
      <dgm:t>
        <a:bodyPr/>
        <a:lstStyle/>
        <a:p>
          <a:r>
            <a:rPr lang="uk-UA" b="1" i="1" dirty="0"/>
            <a:t>Числові дані</a:t>
          </a:r>
        </a:p>
      </dgm:t>
    </dgm:pt>
    <dgm:pt modelId="{8663A291-888A-4D2C-A538-E0A0AE2E95D0}" type="parTrans" cxnId="{FC8DDE96-B5F0-414B-8D93-4531B1530A4A}">
      <dgm:prSet/>
      <dgm:spPr/>
      <dgm:t>
        <a:bodyPr/>
        <a:lstStyle/>
        <a:p>
          <a:endParaRPr lang="uk-UA" b="1" i="1"/>
        </a:p>
      </dgm:t>
    </dgm:pt>
    <dgm:pt modelId="{7E2948A5-71B0-4F34-9EDF-149D8F9C5E84}" type="sibTrans" cxnId="{FC8DDE96-B5F0-414B-8D93-4531B1530A4A}">
      <dgm:prSet/>
      <dgm:spPr/>
      <dgm:t>
        <a:bodyPr/>
        <a:lstStyle/>
        <a:p>
          <a:endParaRPr lang="uk-UA" b="1" i="1"/>
        </a:p>
      </dgm:t>
    </dgm:pt>
    <dgm:pt modelId="{EA4F479A-3A73-4E65-8543-6F9F1C13667C}">
      <dgm:prSet phldrT="[Текст]"/>
      <dgm:spPr/>
      <dgm:t>
        <a:bodyPr/>
        <a:lstStyle/>
        <a:p>
          <a:r>
            <a:rPr lang="uk-UA" b="1" i="1" dirty="0"/>
            <a:t>Формули</a:t>
          </a:r>
        </a:p>
      </dgm:t>
    </dgm:pt>
    <dgm:pt modelId="{5BB93494-E667-46AF-9427-4D7A546FFD08}" type="parTrans" cxnId="{0DC7F8FC-64F7-48E6-A886-A74E6F936901}">
      <dgm:prSet/>
      <dgm:spPr/>
      <dgm:t>
        <a:bodyPr/>
        <a:lstStyle/>
        <a:p>
          <a:endParaRPr lang="uk-UA" b="1" i="1"/>
        </a:p>
      </dgm:t>
    </dgm:pt>
    <dgm:pt modelId="{461E4394-5876-43CB-A428-B9110808C4F1}" type="sibTrans" cxnId="{0DC7F8FC-64F7-48E6-A886-A74E6F936901}">
      <dgm:prSet/>
      <dgm:spPr/>
      <dgm:t>
        <a:bodyPr/>
        <a:lstStyle/>
        <a:p>
          <a:endParaRPr lang="uk-UA" b="1" i="1"/>
        </a:p>
      </dgm:t>
    </dgm:pt>
    <dgm:pt modelId="{8EEFDACE-A0D2-468B-A63F-6C3BEB5CAB66}">
      <dgm:prSet phldrT="[Текст]"/>
      <dgm:spPr/>
      <dgm:t>
        <a:bodyPr/>
        <a:lstStyle/>
        <a:p>
          <a:r>
            <a:rPr lang="uk-UA" b="1" i="1" dirty="0"/>
            <a:t>Зображення</a:t>
          </a:r>
        </a:p>
      </dgm:t>
    </dgm:pt>
    <dgm:pt modelId="{0B161DFD-481E-4F22-8CCD-171609FAA738}" type="parTrans" cxnId="{FD170044-8F1B-40FB-B0A0-F918C308A55B}">
      <dgm:prSet/>
      <dgm:spPr/>
      <dgm:t>
        <a:bodyPr/>
        <a:lstStyle/>
        <a:p>
          <a:endParaRPr lang="uk-UA" b="1" i="1"/>
        </a:p>
      </dgm:t>
    </dgm:pt>
    <dgm:pt modelId="{D3476553-8785-41D1-A398-DEBAB9E547B5}" type="sibTrans" cxnId="{FD170044-8F1B-40FB-B0A0-F918C308A55B}">
      <dgm:prSet/>
      <dgm:spPr/>
      <dgm:t>
        <a:bodyPr/>
        <a:lstStyle/>
        <a:p>
          <a:endParaRPr lang="uk-UA" b="1" i="1"/>
        </a:p>
      </dgm:t>
    </dgm:pt>
    <dgm:pt modelId="{D8A8EFCB-C146-4AB1-961B-0BF28C94E447}">
      <dgm:prSet phldrT="[Текст]"/>
      <dgm:spPr/>
      <dgm:t>
        <a:bodyPr/>
        <a:lstStyle/>
        <a:p>
          <a:endParaRPr lang="uk-UA" b="1" i="1" dirty="0"/>
        </a:p>
      </dgm:t>
    </dgm:pt>
    <dgm:pt modelId="{0D421422-CCAC-44AF-9195-211B3886DF8C}" type="parTrans" cxnId="{281C62DE-DD91-4F6D-B234-6F075AC34E22}">
      <dgm:prSet/>
      <dgm:spPr/>
      <dgm:t>
        <a:bodyPr/>
        <a:lstStyle/>
        <a:p>
          <a:endParaRPr lang="uk-UA" b="1" i="1"/>
        </a:p>
      </dgm:t>
    </dgm:pt>
    <dgm:pt modelId="{5EABA90A-1EBA-4C8D-A2D9-F8E728FCB47F}" type="sibTrans" cxnId="{281C62DE-DD91-4F6D-B234-6F075AC34E22}">
      <dgm:prSet/>
      <dgm:spPr/>
      <dgm:t>
        <a:bodyPr/>
        <a:lstStyle/>
        <a:p>
          <a:endParaRPr lang="uk-UA" b="1" i="1"/>
        </a:p>
      </dgm:t>
    </dgm:pt>
    <dgm:pt modelId="{BD2D415A-806C-44BF-881E-AB17E602CC74}">
      <dgm:prSet phldrT="[Текст]" custT="1"/>
      <dgm:spPr/>
      <dgm:t>
        <a:bodyPr/>
        <a:lstStyle/>
        <a:p>
          <a:r>
            <a:rPr lang="uk-UA" sz="2400" b="1" i="1" noProof="0" dirty="0"/>
            <a:t>Інші мультимедійні об’єкти</a:t>
          </a:r>
        </a:p>
      </dgm:t>
    </dgm:pt>
    <dgm:pt modelId="{311FF24E-EFE7-4D6F-8229-9194CC6EA37B}" type="parTrans" cxnId="{41D2A2F2-7FE8-40A9-90B6-A8F933D88AAE}">
      <dgm:prSet/>
      <dgm:spPr/>
      <dgm:t>
        <a:bodyPr/>
        <a:lstStyle/>
        <a:p>
          <a:endParaRPr lang="uk-UA" b="1" i="1"/>
        </a:p>
      </dgm:t>
    </dgm:pt>
    <dgm:pt modelId="{075BCE53-557D-4EDF-8E70-5E0CB7E3D8AF}" type="sibTrans" cxnId="{41D2A2F2-7FE8-40A9-90B6-A8F933D88AAE}">
      <dgm:prSet/>
      <dgm:spPr/>
      <dgm:t>
        <a:bodyPr/>
        <a:lstStyle/>
        <a:p>
          <a:endParaRPr lang="uk-UA" b="1" i="1"/>
        </a:p>
      </dgm:t>
    </dgm:pt>
    <dgm:pt modelId="{46DC5DE0-5BA5-404B-A948-2E9F69342BFF}" type="pres">
      <dgm:prSet presAssocID="{C2FCF592-9298-4D66-B66A-37BCABC0352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4D57F70-9770-4EC9-8E5C-2FCEF6BA5369}" type="pres">
      <dgm:prSet presAssocID="{AF48B56B-321A-4DB5-A400-49172D834EF0}" presName="centerShape" presStyleLbl="node0" presStyleIdx="0" presStyleCnt="1" custScaleX="289832" custScaleY="122941" custLinFactNeighborY="4419"/>
      <dgm:spPr/>
    </dgm:pt>
    <dgm:pt modelId="{1683853C-F00E-41F6-949B-350845CC2AE5}" type="pres">
      <dgm:prSet presAssocID="{A451DB14-152C-4585-9E61-62C228ED3F12}" presName="parTrans" presStyleLbl="sibTrans2D1" presStyleIdx="0" presStyleCnt="5"/>
      <dgm:spPr/>
    </dgm:pt>
    <dgm:pt modelId="{D047FF20-C262-4BC0-9360-58295FE9A0A6}" type="pres">
      <dgm:prSet presAssocID="{A451DB14-152C-4585-9E61-62C228ED3F12}" presName="connectorText" presStyleLbl="sibTrans2D1" presStyleIdx="0" presStyleCnt="5"/>
      <dgm:spPr/>
    </dgm:pt>
    <dgm:pt modelId="{A4E3CFA1-F056-45C0-A366-AE923C64E2CF}" type="pres">
      <dgm:prSet presAssocID="{E2F7F678-D794-430E-B349-EBC1AE7BA08E}" presName="node" presStyleLbl="node1" presStyleIdx="0" presStyleCnt="5" custScaleX="261044" custScaleY="56862" custRadScaleRad="114324">
        <dgm:presLayoutVars>
          <dgm:bulletEnabled val="1"/>
        </dgm:presLayoutVars>
      </dgm:prSet>
      <dgm:spPr>
        <a:prstGeom prst="roundRect">
          <a:avLst/>
        </a:prstGeom>
      </dgm:spPr>
    </dgm:pt>
    <dgm:pt modelId="{A6D4BAA2-58EA-4ECF-AFC1-4C76F5A2EC39}" type="pres">
      <dgm:prSet presAssocID="{8663A291-888A-4D2C-A538-E0A0AE2E95D0}" presName="parTrans" presStyleLbl="sibTrans2D1" presStyleIdx="1" presStyleCnt="5"/>
      <dgm:spPr/>
    </dgm:pt>
    <dgm:pt modelId="{701031D6-904A-4ECB-817E-0F48CFA91B18}" type="pres">
      <dgm:prSet presAssocID="{8663A291-888A-4D2C-A538-E0A0AE2E95D0}" presName="connectorText" presStyleLbl="sibTrans2D1" presStyleIdx="1" presStyleCnt="5"/>
      <dgm:spPr/>
    </dgm:pt>
    <dgm:pt modelId="{AA0E67C8-F5DB-42FD-B5C8-9D76D28A1FB7}" type="pres">
      <dgm:prSet presAssocID="{E1336082-7EF9-4258-9DE9-909245E520C0}" presName="node" presStyleLbl="node1" presStyleIdx="1" presStyleCnt="5" custScaleX="230675" custScaleY="56862" custRadScaleRad="199986" custRadScaleInc="-20686">
        <dgm:presLayoutVars>
          <dgm:bulletEnabled val="1"/>
        </dgm:presLayoutVars>
      </dgm:prSet>
      <dgm:spPr>
        <a:prstGeom prst="roundRect">
          <a:avLst/>
        </a:prstGeom>
      </dgm:spPr>
    </dgm:pt>
    <dgm:pt modelId="{EB35A690-3215-4A32-AB20-D4C6D0FCFD05}" type="pres">
      <dgm:prSet presAssocID="{5BB93494-E667-46AF-9427-4D7A546FFD08}" presName="parTrans" presStyleLbl="sibTrans2D1" presStyleIdx="2" presStyleCnt="5"/>
      <dgm:spPr/>
    </dgm:pt>
    <dgm:pt modelId="{FB23F5A1-4CD8-4F23-A0AE-BDFC78E3DD16}" type="pres">
      <dgm:prSet presAssocID="{5BB93494-E667-46AF-9427-4D7A546FFD08}" presName="connectorText" presStyleLbl="sibTrans2D1" presStyleIdx="2" presStyleCnt="5"/>
      <dgm:spPr/>
    </dgm:pt>
    <dgm:pt modelId="{52E02308-2299-4F9E-BBD3-E1E7B5AEBC4A}" type="pres">
      <dgm:prSet presAssocID="{EA4F479A-3A73-4E65-8543-6F9F1C13667C}" presName="node" presStyleLbl="node1" presStyleIdx="2" presStyleCnt="5" custScaleX="261044" custScaleY="56862" custRadScaleRad="179119" custRadScaleInc="4809">
        <dgm:presLayoutVars>
          <dgm:bulletEnabled val="1"/>
        </dgm:presLayoutVars>
      </dgm:prSet>
      <dgm:spPr>
        <a:prstGeom prst="roundRect">
          <a:avLst/>
        </a:prstGeom>
      </dgm:spPr>
    </dgm:pt>
    <dgm:pt modelId="{A77E2EC3-D7FD-4F64-8463-E2257BCE236A}" type="pres">
      <dgm:prSet presAssocID="{0B161DFD-481E-4F22-8CCD-171609FAA738}" presName="parTrans" presStyleLbl="sibTrans2D1" presStyleIdx="3" presStyleCnt="5"/>
      <dgm:spPr/>
    </dgm:pt>
    <dgm:pt modelId="{A02A4247-D09F-448C-BEF1-2083E85E4B88}" type="pres">
      <dgm:prSet presAssocID="{0B161DFD-481E-4F22-8CCD-171609FAA738}" presName="connectorText" presStyleLbl="sibTrans2D1" presStyleIdx="3" presStyleCnt="5"/>
      <dgm:spPr/>
    </dgm:pt>
    <dgm:pt modelId="{07C901CB-C27A-475B-B186-BEBEA4F0EE7F}" type="pres">
      <dgm:prSet presAssocID="{8EEFDACE-A0D2-468B-A63F-6C3BEB5CAB66}" presName="node" presStyleLbl="node1" presStyleIdx="3" presStyleCnt="5" custScaleX="261044" custScaleY="56862" custRadScaleRad="202642" custRadScaleInc="1690">
        <dgm:presLayoutVars>
          <dgm:bulletEnabled val="1"/>
        </dgm:presLayoutVars>
      </dgm:prSet>
      <dgm:spPr>
        <a:prstGeom prst="roundRect">
          <a:avLst/>
        </a:prstGeom>
      </dgm:spPr>
    </dgm:pt>
    <dgm:pt modelId="{DADBA0F8-713F-42BD-82FC-CA8E9B16CC43}" type="pres">
      <dgm:prSet presAssocID="{311FF24E-EFE7-4D6F-8229-9194CC6EA37B}" presName="parTrans" presStyleLbl="sibTrans2D1" presStyleIdx="4" presStyleCnt="5"/>
      <dgm:spPr/>
    </dgm:pt>
    <dgm:pt modelId="{0792BFF1-4A13-4FB9-AC73-8413A14D084F}" type="pres">
      <dgm:prSet presAssocID="{311FF24E-EFE7-4D6F-8229-9194CC6EA37B}" presName="connectorText" presStyleLbl="sibTrans2D1" presStyleIdx="4" presStyleCnt="5"/>
      <dgm:spPr/>
    </dgm:pt>
    <dgm:pt modelId="{AAF98D70-DC54-4231-901C-A51A509A81DF}" type="pres">
      <dgm:prSet presAssocID="{BD2D415A-806C-44BF-881E-AB17E602CC74}" presName="node" presStyleLbl="node1" presStyleIdx="4" presStyleCnt="5" custScaleX="244521" custScaleY="69439" custRadScaleRad="201436" custRadScaleInc="19371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D94C211A-6F51-4448-A01D-B0A062FC8CF1}" type="presOf" srcId="{8663A291-888A-4D2C-A538-E0A0AE2E95D0}" destId="{A6D4BAA2-58EA-4ECF-AFC1-4C76F5A2EC39}" srcOrd="0" destOrd="0" presId="urn:microsoft.com/office/officeart/2005/8/layout/radial5"/>
    <dgm:cxn modelId="{96441832-FDD3-413C-BAFE-CBE6E2D394C1}" type="presOf" srcId="{5BB93494-E667-46AF-9427-4D7A546FFD08}" destId="{FB23F5A1-4CD8-4F23-A0AE-BDFC78E3DD16}" srcOrd="1" destOrd="0" presId="urn:microsoft.com/office/officeart/2005/8/layout/radial5"/>
    <dgm:cxn modelId="{AA1BB73A-7CAA-4020-9520-A7402E0EEDED}" type="presOf" srcId="{EA4F479A-3A73-4E65-8543-6F9F1C13667C}" destId="{52E02308-2299-4F9E-BBD3-E1E7B5AEBC4A}" srcOrd="0" destOrd="0" presId="urn:microsoft.com/office/officeart/2005/8/layout/radial5"/>
    <dgm:cxn modelId="{FD170044-8F1B-40FB-B0A0-F918C308A55B}" srcId="{AF48B56B-321A-4DB5-A400-49172D834EF0}" destId="{8EEFDACE-A0D2-468B-A63F-6C3BEB5CAB66}" srcOrd="3" destOrd="0" parTransId="{0B161DFD-481E-4F22-8CCD-171609FAA738}" sibTransId="{D3476553-8785-41D1-A398-DEBAB9E547B5}"/>
    <dgm:cxn modelId="{5793E665-71D7-4807-88F2-010EA971915A}" type="presOf" srcId="{8EEFDACE-A0D2-468B-A63F-6C3BEB5CAB66}" destId="{07C901CB-C27A-475B-B186-BEBEA4F0EE7F}" srcOrd="0" destOrd="0" presId="urn:microsoft.com/office/officeart/2005/8/layout/radial5"/>
    <dgm:cxn modelId="{DCE07450-889D-4178-B924-68E0F2EF7ED5}" type="presOf" srcId="{BD2D415A-806C-44BF-881E-AB17E602CC74}" destId="{AAF98D70-DC54-4231-901C-A51A509A81DF}" srcOrd="0" destOrd="0" presId="urn:microsoft.com/office/officeart/2005/8/layout/radial5"/>
    <dgm:cxn modelId="{855EEC59-1343-4848-B56D-CAAB8ED1D051}" type="presOf" srcId="{C2FCF592-9298-4D66-B66A-37BCABC03528}" destId="{46DC5DE0-5BA5-404B-A948-2E9F69342BFF}" srcOrd="0" destOrd="0" presId="urn:microsoft.com/office/officeart/2005/8/layout/radial5"/>
    <dgm:cxn modelId="{F56CD181-3919-482B-8335-25CFFB4FE493}" type="presOf" srcId="{E2F7F678-D794-430E-B349-EBC1AE7BA08E}" destId="{A4E3CFA1-F056-45C0-A366-AE923C64E2CF}" srcOrd="0" destOrd="0" presId="urn:microsoft.com/office/officeart/2005/8/layout/radial5"/>
    <dgm:cxn modelId="{C6E0198A-0B7B-455E-A643-7E588629431E}" type="presOf" srcId="{5BB93494-E667-46AF-9427-4D7A546FFD08}" destId="{EB35A690-3215-4A32-AB20-D4C6D0FCFD05}" srcOrd="0" destOrd="0" presId="urn:microsoft.com/office/officeart/2005/8/layout/radial5"/>
    <dgm:cxn modelId="{3196C18D-3170-462A-9F63-0C2359FAC72E}" type="presOf" srcId="{0B161DFD-481E-4F22-8CCD-171609FAA738}" destId="{A02A4247-D09F-448C-BEF1-2083E85E4B88}" srcOrd="1" destOrd="0" presId="urn:microsoft.com/office/officeart/2005/8/layout/radial5"/>
    <dgm:cxn modelId="{FC8DDE96-B5F0-414B-8D93-4531B1530A4A}" srcId="{AF48B56B-321A-4DB5-A400-49172D834EF0}" destId="{E1336082-7EF9-4258-9DE9-909245E520C0}" srcOrd="1" destOrd="0" parTransId="{8663A291-888A-4D2C-A538-E0A0AE2E95D0}" sibTransId="{7E2948A5-71B0-4F34-9EDF-149D8F9C5E84}"/>
    <dgm:cxn modelId="{CDB3EE9A-8C97-40D6-88EC-580F6EB1C429}" type="presOf" srcId="{E1336082-7EF9-4258-9DE9-909245E520C0}" destId="{AA0E67C8-F5DB-42FD-B5C8-9D76D28A1FB7}" srcOrd="0" destOrd="0" presId="urn:microsoft.com/office/officeart/2005/8/layout/radial5"/>
    <dgm:cxn modelId="{FF7D1B9E-338D-4380-8A64-378F50359AC1}" srcId="{AF48B56B-321A-4DB5-A400-49172D834EF0}" destId="{E2F7F678-D794-430E-B349-EBC1AE7BA08E}" srcOrd="0" destOrd="0" parTransId="{A451DB14-152C-4585-9E61-62C228ED3F12}" sibTransId="{987C27C9-78AB-4B21-B9B0-C1981DD6C675}"/>
    <dgm:cxn modelId="{C31764AB-19B6-4B62-A787-49294BF4AD80}" type="presOf" srcId="{AF48B56B-321A-4DB5-A400-49172D834EF0}" destId="{F4D57F70-9770-4EC9-8E5C-2FCEF6BA5369}" srcOrd="0" destOrd="0" presId="urn:microsoft.com/office/officeart/2005/8/layout/radial5"/>
    <dgm:cxn modelId="{37A42DB1-39E0-46B0-8EC9-8F8083C2B1EB}" type="presOf" srcId="{A451DB14-152C-4585-9E61-62C228ED3F12}" destId="{1683853C-F00E-41F6-949B-350845CC2AE5}" srcOrd="0" destOrd="0" presId="urn:microsoft.com/office/officeart/2005/8/layout/radial5"/>
    <dgm:cxn modelId="{889DDEB4-1981-4DEE-9938-12B3E9F42928}" type="presOf" srcId="{0B161DFD-481E-4F22-8CCD-171609FAA738}" destId="{A77E2EC3-D7FD-4F64-8463-E2257BCE236A}" srcOrd="0" destOrd="0" presId="urn:microsoft.com/office/officeart/2005/8/layout/radial5"/>
    <dgm:cxn modelId="{07D380D4-BCEF-4AF3-8120-51996B8A6E6B}" type="presOf" srcId="{311FF24E-EFE7-4D6F-8229-9194CC6EA37B}" destId="{0792BFF1-4A13-4FB9-AC73-8413A14D084F}" srcOrd="1" destOrd="0" presId="urn:microsoft.com/office/officeart/2005/8/layout/radial5"/>
    <dgm:cxn modelId="{281C62DE-DD91-4F6D-B234-6F075AC34E22}" srcId="{C2FCF592-9298-4D66-B66A-37BCABC03528}" destId="{D8A8EFCB-C146-4AB1-961B-0BF28C94E447}" srcOrd="1" destOrd="0" parTransId="{0D421422-CCAC-44AF-9195-211B3886DF8C}" sibTransId="{5EABA90A-1EBA-4C8D-A2D9-F8E728FCB47F}"/>
    <dgm:cxn modelId="{32693CE6-3B09-4C7B-BBA7-0760374F1F33}" srcId="{C2FCF592-9298-4D66-B66A-37BCABC03528}" destId="{AF48B56B-321A-4DB5-A400-49172D834EF0}" srcOrd="0" destOrd="0" parTransId="{3FFAC8E3-6B17-4A2F-A7FE-D08B4634EFCE}" sibTransId="{16626005-4DEC-474F-8833-9034A5380787}"/>
    <dgm:cxn modelId="{A6E7F9F1-7928-4E34-A7B9-5CFCC447711C}" type="presOf" srcId="{311FF24E-EFE7-4D6F-8229-9194CC6EA37B}" destId="{DADBA0F8-713F-42BD-82FC-CA8E9B16CC43}" srcOrd="0" destOrd="0" presId="urn:microsoft.com/office/officeart/2005/8/layout/radial5"/>
    <dgm:cxn modelId="{41D2A2F2-7FE8-40A9-90B6-A8F933D88AAE}" srcId="{AF48B56B-321A-4DB5-A400-49172D834EF0}" destId="{BD2D415A-806C-44BF-881E-AB17E602CC74}" srcOrd="4" destOrd="0" parTransId="{311FF24E-EFE7-4D6F-8229-9194CC6EA37B}" sibTransId="{075BCE53-557D-4EDF-8E70-5E0CB7E3D8AF}"/>
    <dgm:cxn modelId="{D5B706F6-66E3-41D7-9AF5-73B8E0C2BC19}" type="presOf" srcId="{A451DB14-152C-4585-9E61-62C228ED3F12}" destId="{D047FF20-C262-4BC0-9360-58295FE9A0A6}" srcOrd="1" destOrd="0" presId="urn:microsoft.com/office/officeart/2005/8/layout/radial5"/>
    <dgm:cxn modelId="{0DC7F8FC-64F7-48E6-A886-A74E6F936901}" srcId="{AF48B56B-321A-4DB5-A400-49172D834EF0}" destId="{EA4F479A-3A73-4E65-8543-6F9F1C13667C}" srcOrd="2" destOrd="0" parTransId="{5BB93494-E667-46AF-9427-4D7A546FFD08}" sibTransId="{461E4394-5876-43CB-A428-B9110808C4F1}"/>
    <dgm:cxn modelId="{D098ABFF-40A5-42EA-9D9D-662B4D6833B0}" type="presOf" srcId="{8663A291-888A-4D2C-A538-E0A0AE2E95D0}" destId="{701031D6-904A-4ECB-817E-0F48CFA91B18}" srcOrd="1" destOrd="0" presId="urn:microsoft.com/office/officeart/2005/8/layout/radial5"/>
    <dgm:cxn modelId="{C3AC004F-1285-45D7-B116-88085AF00071}" type="presParOf" srcId="{46DC5DE0-5BA5-404B-A948-2E9F69342BFF}" destId="{F4D57F70-9770-4EC9-8E5C-2FCEF6BA5369}" srcOrd="0" destOrd="0" presId="urn:microsoft.com/office/officeart/2005/8/layout/radial5"/>
    <dgm:cxn modelId="{88E1A586-3DC8-47D5-BB78-9C475BFC717A}" type="presParOf" srcId="{46DC5DE0-5BA5-404B-A948-2E9F69342BFF}" destId="{1683853C-F00E-41F6-949B-350845CC2AE5}" srcOrd="1" destOrd="0" presId="urn:microsoft.com/office/officeart/2005/8/layout/radial5"/>
    <dgm:cxn modelId="{F41A1B83-8012-458F-93FB-566A6B003303}" type="presParOf" srcId="{1683853C-F00E-41F6-949B-350845CC2AE5}" destId="{D047FF20-C262-4BC0-9360-58295FE9A0A6}" srcOrd="0" destOrd="0" presId="urn:microsoft.com/office/officeart/2005/8/layout/radial5"/>
    <dgm:cxn modelId="{5675DBFD-7387-4937-A30C-D064E57DE078}" type="presParOf" srcId="{46DC5DE0-5BA5-404B-A948-2E9F69342BFF}" destId="{A4E3CFA1-F056-45C0-A366-AE923C64E2CF}" srcOrd="2" destOrd="0" presId="urn:microsoft.com/office/officeart/2005/8/layout/radial5"/>
    <dgm:cxn modelId="{C5BF9AEB-42C9-4B14-84A2-CE72C571754C}" type="presParOf" srcId="{46DC5DE0-5BA5-404B-A948-2E9F69342BFF}" destId="{A6D4BAA2-58EA-4ECF-AFC1-4C76F5A2EC39}" srcOrd="3" destOrd="0" presId="urn:microsoft.com/office/officeart/2005/8/layout/radial5"/>
    <dgm:cxn modelId="{CF7FBE3B-40F4-4D31-9255-CB9FF582BCBB}" type="presParOf" srcId="{A6D4BAA2-58EA-4ECF-AFC1-4C76F5A2EC39}" destId="{701031D6-904A-4ECB-817E-0F48CFA91B18}" srcOrd="0" destOrd="0" presId="urn:microsoft.com/office/officeart/2005/8/layout/radial5"/>
    <dgm:cxn modelId="{273A0AD8-9594-4B31-8228-564332CF1AE5}" type="presParOf" srcId="{46DC5DE0-5BA5-404B-A948-2E9F69342BFF}" destId="{AA0E67C8-F5DB-42FD-B5C8-9D76D28A1FB7}" srcOrd="4" destOrd="0" presId="urn:microsoft.com/office/officeart/2005/8/layout/radial5"/>
    <dgm:cxn modelId="{EC2A2E76-DFEE-4332-BC33-7E490E264E45}" type="presParOf" srcId="{46DC5DE0-5BA5-404B-A948-2E9F69342BFF}" destId="{EB35A690-3215-4A32-AB20-D4C6D0FCFD05}" srcOrd="5" destOrd="0" presId="urn:microsoft.com/office/officeart/2005/8/layout/radial5"/>
    <dgm:cxn modelId="{AB6795F2-3687-4D78-B0C1-E9E8D716111E}" type="presParOf" srcId="{EB35A690-3215-4A32-AB20-D4C6D0FCFD05}" destId="{FB23F5A1-4CD8-4F23-A0AE-BDFC78E3DD16}" srcOrd="0" destOrd="0" presId="urn:microsoft.com/office/officeart/2005/8/layout/radial5"/>
    <dgm:cxn modelId="{1565881E-A82B-4962-8E01-79911B5D4F7F}" type="presParOf" srcId="{46DC5DE0-5BA5-404B-A948-2E9F69342BFF}" destId="{52E02308-2299-4F9E-BBD3-E1E7B5AEBC4A}" srcOrd="6" destOrd="0" presId="urn:microsoft.com/office/officeart/2005/8/layout/radial5"/>
    <dgm:cxn modelId="{EF1267F4-E0CA-4186-A614-3796A866209B}" type="presParOf" srcId="{46DC5DE0-5BA5-404B-A948-2E9F69342BFF}" destId="{A77E2EC3-D7FD-4F64-8463-E2257BCE236A}" srcOrd="7" destOrd="0" presId="urn:microsoft.com/office/officeart/2005/8/layout/radial5"/>
    <dgm:cxn modelId="{13C7E7CF-8DCB-44AF-8360-77B777508774}" type="presParOf" srcId="{A77E2EC3-D7FD-4F64-8463-E2257BCE236A}" destId="{A02A4247-D09F-448C-BEF1-2083E85E4B88}" srcOrd="0" destOrd="0" presId="urn:microsoft.com/office/officeart/2005/8/layout/radial5"/>
    <dgm:cxn modelId="{477FEBE9-6503-4063-9002-C77B343EC715}" type="presParOf" srcId="{46DC5DE0-5BA5-404B-A948-2E9F69342BFF}" destId="{07C901CB-C27A-475B-B186-BEBEA4F0EE7F}" srcOrd="8" destOrd="0" presId="urn:microsoft.com/office/officeart/2005/8/layout/radial5"/>
    <dgm:cxn modelId="{EB16A43D-B627-47D2-83E0-6AAE862D3F3E}" type="presParOf" srcId="{46DC5DE0-5BA5-404B-A948-2E9F69342BFF}" destId="{DADBA0F8-713F-42BD-82FC-CA8E9B16CC43}" srcOrd="9" destOrd="0" presId="urn:microsoft.com/office/officeart/2005/8/layout/radial5"/>
    <dgm:cxn modelId="{7EAEA260-A062-42AD-B46A-DA5281734550}" type="presParOf" srcId="{DADBA0F8-713F-42BD-82FC-CA8E9B16CC43}" destId="{0792BFF1-4A13-4FB9-AC73-8413A14D084F}" srcOrd="0" destOrd="0" presId="urn:microsoft.com/office/officeart/2005/8/layout/radial5"/>
    <dgm:cxn modelId="{66E07711-6F1B-45F6-9FA5-1DB149AD0A1C}" type="presParOf" srcId="{46DC5DE0-5BA5-404B-A948-2E9F69342BFF}" destId="{AAF98D70-DC54-4231-901C-A51A509A81DF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DA79CDF2-FE4B-4996-98D8-9461B3185694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907DE981-C398-4351-A258-75563BE5722B}" type="parTrans" cxnId="{13B03A4E-3653-4F4F-A526-EC74C52D73F7}">
      <dgm:prSet/>
      <dgm:spPr/>
      <dgm:t>
        <a:bodyPr/>
        <a:lstStyle/>
        <a:p>
          <a:endParaRPr lang="uk-UA"/>
        </a:p>
      </dgm:t>
    </dgm:pt>
    <dgm:pt modelId="{89D8040E-108E-4C9A-B0F2-0B28FA18CA04}" type="sibTrans" cxnId="{13B03A4E-3653-4F4F-A526-EC74C52D73F7}">
      <dgm:prSet/>
      <dgm:spPr/>
      <dgm:t>
        <a:bodyPr/>
        <a:lstStyle/>
        <a:p>
          <a:endParaRPr lang="uk-UA"/>
        </a:p>
      </dgm:t>
    </dgm:pt>
    <dgm:pt modelId="{FCBCC720-EAFF-4A5E-B095-A08BBD8095B2}">
      <dgm:prSet phldrT="[Текст]" custT="1"/>
      <dgm:spPr>
        <a:ln>
          <a:solidFill>
            <a:srgbClr val="8EB6B1">
              <a:alpha val="9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Поняття електронної таблиці. :</a:t>
          </a:r>
          <a:r>
            <a:rPr lang="en-US" sz="2000" dirty="0">
              <a:hlinkClick xmlns:r="http://schemas.openxmlformats.org/officeDocument/2006/relationships" r:id="rId1"/>
            </a:rPr>
            <a:t>https://ppt-online.org/116075</a:t>
          </a:r>
          <a:endParaRPr lang="uk-UA" sz="2000" dirty="0">
            <a:solidFill>
              <a:srgbClr val="008080"/>
            </a:solidFill>
          </a:endParaRPr>
        </a:p>
      </dgm:t>
    </dgm:pt>
    <dgm:pt modelId="{7A134314-F49F-4155-9534-E6B9E0FFB9C5}" type="parTrans" cxnId="{DB5D927B-EB69-4704-BA81-D8DBDF17B7EC}">
      <dgm:prSet/>
      <dgm:spPr/>
      <dgm:t>
        <a:bodyPr/>
        <a:lstStyle/>
        <a:p>
          <a:endParaRPr lang="uk-UA"/>
        </a:p>
      </dgm:t>
    </dgm:pt>
    <dgm:pt modelId="{587DC083-67F7-4A14-A202-699120BC32F0}" type="sibTrans" cxnId="{DB5D927B-EB69-4704-BA81-D8DBDF17B7EC}">
      <dgm:prSet/>
      <dgm:spPr/>
      <dgm:t>
        <a:bodyPr/>
        <a:lstStyle/>
        <a:p>
          <a:endParaRPr lang="uk-UA"/>
        </a:p>
      </dgm:t>
    </dgm:pt>
    <dgm:pt modelId="{538DD25F-1FB7-4D70-ACBE-E0ADA2D03B1F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2</a:t>
          </a:r>
        </a:p>
      </dgm:t>
    </dgm:pt>
    <dgm:pt modelId="{17F3D551-2ED4-4A1E-9CE5-8F44BB2102AB}" type="parTrans" cxnId="{648449DB-B8FC-43A7-A803-1B96F031C644}">
      <dgm:prSet/>
      <dgm:spPr/>
      <dgm:t>
        <a:bodyPr/>
        <a:lstStyle/>
        <a:p>
          <a:endParaRPr lang="uk-UA"/>
        </a:p>
      </dgm:t>
    </dgm:pt>
    <dgm:pt modelId="{62A7BDE2-5E12-43B7-BDE4-9CE673BC73A7}" type="sibTrans" cxnId="{648449DB-B8FC-43A7-A803-1B96F031C644}">
      <dgm:prSet/>
      <dgm:spPr/>
      <dgm:t>
        <a:bodyPr/>
        <a:lstStyle/>
        <a:p>
          <a:endParaRPr lang="uk-UA"/>
        </a:p>
      </dgm:t>
    </dgm:pt>
    <dgm:pt modelId="{0252630B-8DD6-4AB0-8EBC-7FDC2F780CEE}">
      <dgm:prSet phldrT="[Текст]" custT="1"/>
      <dgm:spPr>
        <a:ln>
          <a:solidFill>
            <a:srgbClr val="8EB6B1">
              <a:alpha val="80000"/>
            </a:srgbClr>
          </a:solidFill>
        </a:ln>
      </dgm:spPr>
      <dgm:t>
        <a:bodyPr/>
        <a:lstStyle/>
        <a:p>
          <a:r>
            <a:rPr lang="ru-RU" sz="2000" dirty="0" err="1">
              <a:solidFill>
                <a:srgbClr val="008080"/>
              </a:solidFill>
            </a:rPr>
            <a:t>Абсолютні</a:t>
          </a:r>
          <a:r>
            <a:rPr lang="ru-RU" sz="2000" dirty="0">
              <a:solidFill>
                <a:srgbClr val="008080"/>
              </a:solidFill>
            </a:rPr>
            <a:t>, </a:t>
          </a:r>
          <a:r>
            <a:rPr lang="ru-RU" sz="2000" dirty="0" err="1">
              <a:solidFill>
                <a:srgbClr val="008080"/>
              </a:solidFill>
            </a:rPr>
            <a:t>відносні</a:t>
          </a:r>
          <a:r>
            <a:rPr lang="ru-RU" sz="2000" dirty="0">
              <a:solidFill>
                <a:srgbClr val="008080"/>
              </a:solidFill>
            </a:rPr>
            <a:t> й </a:t>
          </a:r>
          <a:r>
            <a:rPr lang="ru-RU" sz="2000" dirty="0" err="1">
              <a:solidFill>
                <a:srgbClr val="008080"/>
              </a:solidFill>
            </a:rPr>
            <a:t>мішані</a:t>
          </a:r>
          <a:r>
            <a:rPr lang="ru-RU" sz="2000" dirty="0">
              <a:solidFill>
                <a:srgbClr val="008080"/>
              </a:solidFill>
            </a:rPr>
            <a:t> </a:t>
          </a:r>
          <a:r>
            <a:rPr lang="ru-RU" sz="2000" dirty="0" err="1">
              <a:solidFill>
                <a:srgbClr val="008080"/>
              </a:solidFill>
            </a:rPr>
            <a:t>посилання</a:t>
          </a:r>
          <a:r>
            <a:rPr lang="ru-RU" sz="2000" dirty="0">
              <a:solidFill>
                <a:srgbClr val="008080"/>
              </a:solidFill>
            </a:rPr>
            <a:t> на </a:t>
          </a:r>
          <a:r>
            <a:rPr lang="ru-RU" sz="2000" dirty="0" err="1">
              <a:solidFill>
                <a:srgbClr val="008080"/>
              </a:solidFill>
            </a:rPr>
            <a:t>комірки</a:t>
          </a:r>
          <a:r>
            <a:rPr lang="ru-RU" sz="2000" dirty="0">
              <a:solidFill>
                <a:srgbClr val="008080"/>
              </a:solidFill>
            </a:rPr>
            <a:t> та </a:t>
          </a:r>
          <a:r>
            <a:rPr lang="ru-RU" sz="2000" dirty="0" err="1">
              <a:solidFill>
                <a:srgbClr val="008080"/>
              </a:solidFill>
            </a:rPr>
            <a:t>діапазони</a:t>
          </a:r>
          <a:r>
            <a:rPr lang="ru-RU" sz="2000" dirty="0">
              <a:solidFill>
                <a:srgbClr val="008080"/>
              </a:solidFill>
            </a:rPr>
            <a:t> </a:t>
          </a:r>
          <a:r>
            <a:rPr lang="ru-RU" sz="2000" dirty="0" err="1">
              <a:solidFill>
                <a:srgbClr val="008080"/>
              </a:solidFill>
            </a:rPr>
            <a:t>комірок</a:t>
          </a:r>
          <a:r>
            <a:rPr lang="ru-RU" sz="2000" dirty="0">
              <a:solidFill>
                <a:srgbClr val="008080"/>
              </a:solidFill>
            </a:rPr>
            <a:t>. : </a:t>
          </a:r>
          <a:r>
            <a:rPr lang="en-US" sz="2000" dirty="0">
              <a:hlinkClick xmlns:r="http://schemas.openxmlformats.org/officeDocument/2006/relationships" r:id="rId2"/>
            </a:rPr>
            <a:t>https://ppt-online.org/140697</a:t>
          </a:r>
          <a:endParaRPr lang="uk-UA" sz="2000" dirty="0">
            <a:solidFill>
              <a:srgbClr val="008080"/>
            </a:solidFill>
          </a:endParaRPr>
        </a:p>
      </dgm:t>
    </dgm:pt>
    <dgm:pt modelId="{0ED7DF03-5197-4777-A37F-8B77EB5619A5}" type="parTrans" cxnId="{4F02187F-E4B5-452C-85B3-B0672D240258}">
      <dgm:prSet/>
      <dgm:spPr/>
      <dgm:t>
        <a:bodyPr/>
        <a:lstStyle/>
        <a:p>
          <a:endParaRPr lang="uk-UA"/>
        </a:p>
      </dgm:t>
    </dgm:pt>
    <dgm:pt modelId="{D22A8D81-821C-46AE-B56D-3506DA6B41DC}" type="sibTrans" cxnId="{4F02187F-E4B5-452C-85B3-B0672D240258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D3E7651C-3B9D-4252-BB57-4CDD74F5D970}" type="pres">
      <dgm:prSet presAssocID="{DA79CDF2-FE4B-4996-98D8-9461B3185694}" presName="composite" presStyleCnt="0"/>
      <dgm:spPr/>
    </dgm:pt>
    <dgm:pt modelId="{9C221F02-3918-4B39-93AF-4016E402D55E}" type="pres">
      <dgm:prSet presAssocID="{DA79CDF2-FE4B-4996-98D8-9461B3185694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37A27360-DB19-49D8-BDEE-CC5785B5ADC6}" type="pres">
      <dgm:prSet presAssocID="{DA79CDF2-FE4B-4996-98D8-9461B3185694}" presName="descendantText" presStyleLbl="alignAcc1" presStyleIdx="0" presStyleCnt="2">
        <dgm:presLayoutVars>
          <dgm:bulletEnabled val="1"/>
        </dgm:presLayoutVars>
      </dgm:prSet>
      <dgm:spPr/>
    </dgm:pt>
    <dgm:pt modelId="{942F9A29-06AE-4AC1-95C2-7A9A43F236CE}" type="pres">
      <dgm:prSet presAssocID="{89D8040E-108E-4C9A-B0F2-0B28FA18CA04}" presName="sp" presStyleCnt="0"/>
      <dgm:spPr/>
    </dgm:pt>
    <dgm:pt modelId="{4DFDBA60-F053-4955-85FA-EA123F8FA223}" type="pres">
      <dgm:prSet presAssocID="{538DD25F-1FB7-4D70-ACBE-E0ADA2D03B1F}" presName="composite" presStyleCnt="0"/>
      <dgm:spPr/>
    </dgm:pt>
    <dgm:pt modelId="{9A0770B1-4058-4108-977D-8ED72C4A232D}" type="pres">
      <dgm:prSet presAssocID="{538DD25F-1FB7-4D70-ACBE-E0ADA2D03B1F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E0C698C2-5F64-43C7-8BD2-E8C3EB44E377}" type="pres">
      <dgm:prSet presAssocID="{538DD25F-1FB7-4D70-ACBE-E0ADA2D03B1F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13B03A4E-3653-4F4F-A526-EC74C52D73F7}" srcId="{4437E07F-A12B-4033-81BF-5E67275AF674}" destId="{DA79CDF2-FE4B-4996-98D8-9461B3185694}" srcOrd="0" destOrd="0" parTransId="{907DE981-C398-4351-A258-75563BE5722B}" sibTransId="{89D8040E-108E-4C9A-B0F2-0B28FA18CA04}"/>
    <dgm:cxn modelId="{A05D2379-055C-43AA-A38D-C2D876D2E877}" type="presOf" srcId="{0252630B-8DD6-4AB0-8EBC-7FDC2F780CEE}" destId="{E0C698C2-5F64-43C7-8BD2-E8C3EB44E377}" srcOrd="0" destOrd="0" presId="urn:microsoft.com/office/officeart/2005/8/layout/chevron2"/>
    <dgm:cxn modelId="{DB5D927B-EB69-4704-BA81-D8DBDF17B7EC}" srcId="{DA79CDF2-FE4B-4996-98D8-9461B3185694}" destId="{FCBCC720-EAFF-4A5E-B095-A08BBD8095B2}" srcOrd="0" destOrd="0" parTransId="{7A134314-F49F-4155-9534-E6B9E0FFB9C5}" sibTransId="{587DC083-67F7-4A14-A202-699120BC32F0}"/>
    <dgm:cxn modelId="{4F02187F-E4B5-452C-85B3-B0672D240258}" srcId="{538DD25F-1FB7-4D70-ACBE-E0ADA2D03B1F}" destId="{0252630B-8DD6-4AB0-8EBC-7FDC2F780CEE}" srcOrd="0" destOrd="0" parTransId="{0ED7DF03-5197-4777-A37F-8B77EB5619A5}" sibTransId="{D22A8D81-821C-46AE-B56D-3506DA6B41DC}"/>
    <dgm:cxn modelId="{CF2165AC-95DF-49CD-A9EB-1CFDFB0CD7D2}" type="presOf" srcId="{538DD25F-1FB7-4D70-ACBE-E0ADA2D03B1F}" destId="{9A0770B1-4058-4108-977D-8ED72C4A232D}" srcOrd="0" destOrd="0" presId="urn:microsoft.com/office/officeart/2005/8/layout/chevron2"/>
    <dgm:cxn modelId="{45595ECC-51C8-45B0-9F59-D6E25ECC15F4}" type="presOf" srcId="{FCBCC720-EAFF-4A5E-B095-A08BBD8095B2}" destId="{37A27360-DB19-49D8-BDEE-CC5785B5ADC6}" srcOrd="0" destOrd="0" presId="urn:microsoft.com/office/officeart/2005/8/layout/chevron2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648449DB-B8FC-43A7-A803-1B96F031C644}" srcId="{4437E07F-A12B-4033-81BF-5E67275AF674}" destId="{538DD25F-1FB7-4D70-ACBE-E0ADA2D03B1F}" srcOrd="1" destOrd="0" parTransId="{17F3D551-2ED4-4A1E-9CE5-8F44BB2102AB}" sibTransId="{62A7BDE2-5E12-43B7-BDE4-9CE673BC73A7}"/>
    <dgm:cxn modelId="{1CD55AF4-17D0-49E9-8C87-FF56DCB5C1EA}" type="presOf" srcId="{DA79CDF2-FE4B-4996-98D8-9461B3185694}" destId="{9C221F02-3918-4B39-93AF-4016E402D55E}" srcOrd="0" destOrd="0" presId="urn:microsoft.com/office/officeart/2005/8/layout/chevron2"/>
    <dgm:cxn modelId="{1E06BEF0-7F34-45DD-A290-B3776DC3616C}" type="presParOf" srcId="{CB2B5415-D897-495E-89C9-6D8E7A5855EC}" destId="{D3E7651C-3B9D-4252-BB57-4CDD74F5D970}" srcOrd="0" destOrd="0" presId="urn:microsoft.com/office/officeart/2005/8/layout/chevron2"/>
    <dgm:cxn modelId="{C9AA3702-DBBC-4338-847D-47A90AC464F8}" type="presParOf" srcId="{D3E7651C-3B9D-4252-BB57-4CDD74F5D970}" destId="{9C221F02-3918-4B39-93AF-4016E402D55E}" srcOrd="0" destOrd="0" presId="urn:microsoft.com/office/officeart/2005/8/layout/chevron2"/>
    <dgm:cxn modelId="{5889DB8C-CB3A-41EF-A8E2-62019D19D77F}" type="presParOf" srcId="{D3E7651C-3B9D-4252-BB57-4CDD74F5D970}" destId="{37A27360-DB19-49D8-BDEE-CC5785B5ADC6}" srcOrd="1" destOrd="0" presId="urn:microsoft.com/office/officeart/2005/8/layout/chevron2"/>
    <dgm:cxn modelId="{FDEF07C4-72BF-4CBE-A2C1-DD63CC1EC0AA}" type="presParOf" srcId="{CB2B5415-D897-495E-89C9-6D8E7A5855EC}" destId="{942F9A29-06AE-4AC1-95C2-7A9A43F236CE}" srcOrd="1" destOrd="0" presId="urn:microsoft.com/office/officeart/2005/8/layout/chevron2"/>
    <dgm:cxn modelId="{8A6E3E37-3FD1-4BD4-899C-E899965906F7}" type="presParOf" srcId="{CB2B5415-D897-495E-89C9-6D8E7A5855EC}" destId="{4DFDBA60-F053-4955-85FA-EA123F8FA223}" srcOrd="2" destOrd="0" presId="urn:microsoft.com/office/officeart/2005/8/layout/chevron2"/>
    <dgm:cxn modelId="{FE10DA79-E1B6-4BFE-8AE6-695C19094C06}" type="presParOf" srcId="{4DFDBA60-F053-4955-85FA-EA123F8FA223}" destId="{9A0770B1-4058-4108-977D-8ED72C4A232D}" srcOrd="0" destOrd="0" presId="urn:microsoft.com/office/officeart/2005/8/layout/chevron2"/>
    <dgm:cxn modelId="{F0A051D2-E5E3-4384-9552-81470F04D6B2}" type="presParOf" srcId="{4DFDBA60-F053-4955-85FA-EA123F8FA223}" destId="{E0C698C2-5F64-43C7-8BD2-E8C3EB44E377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57F70-9770-4EC9-8E5C-2FCEF6BA5369}">
      <dsp:nvSpPr>
        <dsp:cNvPr id="0" name=""/>
        <dsp:cNvSpPr/>
      </dsp:nvSpPr>
      <dsp:spPr>
        <a:xfrm>
          <a:off x="3263685" y="1811309"/>
          <a:ext cx="3714195" cy="15754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i="1" kern="1200" noProof="0" dirty="0"/>
            <a:t>Клітинка електронної таблиці</a:t>
          </a:r>
        </a:p>
      </dsp:txBody>
      <dsp:txXfrm>
        <a:off x="3807616" y="2042034"/>
        <a:ext cx="2626333" cy="1114038"/>
      </dsp:txXfrm>
    </dsp:sp>
    <dsp:sp modelId="{1683853C-F00E-41F6-949B-350845CC2AE5}">
      <dsp:nvSpPr>
        <dsp:cNvPr id="0" name=""/>
        <dsp:cNvSpPr/>
      </dsp:nvSpPr>
      <dsp:spPr>
        <a:xfrm rot="16200000">
          <a:off x="4839639" y="1078909"/>
          <a:ext cx="562287" cy="435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b="1" i="1" kern="1200"/>
        </a:p>
      </dsp:txBody>
      <dsp:txXfrm>
        <a:off x="4904996" y="1231408"/>
        <a:ext cx="431574" cy="261425"/>
      </dsp:txXfrm>
    </dsp:sp>
    <dsp:sp modelId="{A4E3CFA1-F056-45C0-A366-AE923C64E2CF}">
      <dsp:nvSpPr>
        <dsp:cNvPr id="0" name=""/>
        <dsp:cNvSpPr/>
      </dsp:nvSpPr>
      <dsp:spPr>
        <a:xfrm>
          <a:off x="3448144" y="21704"/>
          <a:ext cx="3345277" cy="72868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i="1" kern="1200" dirty="0"/>
            <a:t>Текстові дані</a:t>
          </a:r>
        </a:p>
      </dsp:txBody>
      <dsp:txXfrm>
        <a:off x="3483716" y="57276"/>
        <a:ext cx="3274133" cy="657542"/>
      </dsp:txXfrm>
    </dsp:sp>
    <dsp:sp modelId="{A6D4BAA2-58EA-4ECF-AFC1-4C76F5A2EC39}">
      <dsp:nvSpPr>
        <dsp:cNvPr id="0" name=""/>
        <dsp:cNvSpPr/>
      </dsp:nvSpPr>
      <dsp:spPr>
        <a:xfrm rot="19938622">
          <a:off x="6557308" y="1399774"/>
          <a:ext cx="867272" cy="435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b="1" i="1" kern="1200"/>
        </a:p>
      </dsp:txBody>
      <dsp:txXfrm>
        <a:off x="6564793" y="1517286"/>
        <a:ext cx="736559" cy="261425"/>
      </dsp:txXfrm>
    </dsp:sp>
    <dsp:sp modelId="{AA0E67C8-F5DB-42FD-B5C8-9D76D28A1FB7}">
      <dsp:nvSpPr>
        <dsp:cNvPr id="0" name=""/>
        <dsp:cNvSpPr/>
      </dsp:nvSpPr>
      <dsp:spPr>
        <a:xfrm>
          <a:off x="6887513" y="531912"/>
          <a:ext cx="2956099" cy="72868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i="1" kern="1200" dirty="0"/>
            <a:t>Числові дані</a:t>
          </a:r>
        </a:p>
      </dsp:txBody>
      <dsp:txXfrm>
        <a:off x="6923085" y="567484"/>
        <a:ext cx="2884955" cy="657542"/>
      </dsp:txXfrm>
    </dsp:sp>
    <dsp:sp modelId="{EB35A690-3215-4A32-AB20-D4C6D0FCFD05}">
      <dsp:nvSpPr>
        <dsp:cNvPr id="0" name=""/>
        <dsp:cNvSpPr/>
      </dsp:nvSpPr>
      <dsp:spPr>
        <a:xfrm rot="2458476">
          <a:off x="6014890" y="3337696"/>
          <a:ext cx="414405" cy="435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b="1" i="1" kern="1200"/>
        </a:p>
      </dsp:txBody>
      <dsp:txXfrm>
        <a:off x="6030119" y="3384078"/>
        <a:ext cx="290084" cy="261425"/>
      </dsp:txXfrm>
    </dsp:sp>
    <dsp:sp modelId="{52E02308-2299-4F9E-BBD3-E1E7B5AEBC4A}">
      <dsp:nvSpPr>
        <dsp:cNvPr id="0" name=""/>
        <dsp:cNvSpPr/>
      </dsp:nvSpPr>
      <dsp:spPr>
        <a:xfrm>
          <a:off x="5260378" y="3808651"/>
          <a:ext cx="3345277" cy="72868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i="1" kern="1200" dirty="0"/>
            <a:t>Формули</a:t>
          </a:r>
        </a:p>
      </dsp:txBody>
      <dsp:txXfrm>
        <a:off x="5295950" y="3844223"/>
        <a:ext cx="3274133" cy="657542"/>
      </dsp:txXfrm>
    </dsp:sp>
    <dsp:sp modelId="{A77E2EC3-D7FD-4F64-8463-E2257BCE236A}">
      <dsp:nvSpPr>
        <dsp:cNvPr id="0" name=""/>
        <dsp:cNvSpPr/>
      </dsp:nvSpPr>
      <dsp:spPr>
        <a:xfrm rot="8643777">
          <a:off x="3571956" y="3325472"/>
          <a:ext cx="492277" cy="435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b="1" i="1" kern="1200"/>
        </a:p>
      </dsp:txBody>
      <dsp:txXfrm rot="10800000">
        <a:off x="3690229" y="3374257"/>
        <a:ext cx="361564" cy="261425"/>
      </dsp:txXfrm>
    </dsp:sp>
    <dsp:sp modelId="{07C901CB-C27A-475B-B186-BEBEA4F0EE7F}">
      <dsp:nvSpPr>
        <dsp:cNvPr id="0" name=""/>
        <dsp:cNvSpPr/>
      </dsp:nvSpPr>
      <dsp:spPr>
        <a:xfrm>
          <a:off x="1276787" y="3808651"/>
          <a:ext cx="3345277" cy="72868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i="1" kern="1200" dirty="0"/>
            <a:t>Зображення</a:t>
          </a:r>
        </a:p>
      </dsp:txBody>
      <dsp:txXfrm>
        <a:off x="1312359" y="3844223"/>
        <a:ext cx="3274133" cy="657542"/>
      </dsp:txXfrm>
    </dsp:sp>
    <dsp:sp modelId="{DADBA0F8-713F-42BD-82FC-CA8E9B16CC43}">
      <dsp:nvSpPr>
        <dsp:cNvPr id="0" name=""/>
        <dsp:cNvSpPr/>
      </dsp:nvSpPr>
      <dsp:spPr>
        <a:xfrm rot="12432587">
          <a:off x="2888430" y="1438993"/>
          <a:ext cx="799580" cy="435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b="1" i="1" kern="1200"/>
        </a:p>
      </dsp:txBody>
      <dsp:txXfrm rot="10800000">
        <a:off x="3011911" y="1556019"/>
        <a:ext cx="668867" cy="261425"/>
      </dsp:txXfrm>
    </dsp:sp>
    <dsp:sp modelId="{AAF98D70-DC54-4231-901C-A51A509A81DF}">
      <dsp:nvSpPr>
        <dsp:cNvPr id="0" name=""/>
        <dsp:cNvSpPr/>
      </dsp:nvSpPr>
      <dsp:spPr>
        <a:xfrm>
          <a:off x="272970" y="467187"/>
          <a:ext cx="3133535" cy="8898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i="1" kern="1200" noProof="0" dirty="0"/>
            <a:t>Інші мультимедійні об’єкти</a:t>
          </a:r>
        </a:p>
      </dsp:txBody>
      <dsp:txXfrm>
        <a:off x="316409" y="510626"/>
        <a:ext cx="3046657" cy="802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21F02-3918-4B39-93AF-4016E402D55E}">
      <dsp:nvSpPr>
        <dsp:cNvPr id="0" name=""/>
        <dsp:cNvSpPr/>
      </dsp:nvSpPr>
      <dsp:spPr>
        <a:xfrm rot="5400000">
          <a:off x="-209330" y="209477"/>
          <a:ext cx="1395539" cy="976877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1</a:t>
          </a:r>
        </a:p>
      </dsp:txBody>
      <dsp:txXfrm rot="-5400000">
        <a:off x="2" y="488585"/>
        <a:ext cx="976877" cy="418662"/>
      </dsp:txXfrm>
    </dsp:sp>
    <dsp:sp modelId="{37A27360-DB19-49D8-BDEE-CC5785B5ADC6}">
      <dsp:nvSpPr>
        <dsp:cNvPr id="0" name=""/>
        <dsp:cNvSpPr/>
      </dsp:nvSpPr>
      <dsp:spPr>
        <a:xfrm rot="5400000">
          <a:off x="5215473" y="-4238449"/>
          <a:ext cx="907100" cy="9384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Поняття електронної таблиці. :</a:t>
          </a:r>
          <a:r>
            <a:rPr lang="en-US" sz="2000" kern="1200" dirty="0">
              <a:hlinkClick xmlns:r="http://schemas.openxmlformats.org/officeDocument/2006/relationships" r:id="rId1"/>
            </a:rPr>
            <a:t>https://ppt-online.org/116075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976877" y="44428"/>
        <a:ext cx="9340012" cy="818538"/>
      </dsp:txXfrm>
    </dsp:sp>
    <dsp:sp modelId="{9A0770B1-4058-4108-977D-8ED72C4A232D}">
      <dsp:nvSpPr>
        <dsp:cNvPr id="0" name=""/>
        <dsp:cNvSpPr/>
      </dsp:nvSpPr>
      <dsp:spPr>
        <a:xfrm rot="5400000">
          <a:off x="-209330" y="1311953"/>
          <a:ext cx="1395539" cy="976877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2</a:t>
          </a:r>
        </a:p>
      </dsp:txBody>
      <dsp:txXfrm rot="-5400000">
        <a:off x="2" y="1591061"/>
        <a:ext cx="976877" cy="418662"/>
      </dsp:txXfrm>
    </dsp:sp>
    <dsp:sp modelId="{E0C698C2-5F64-43C7-8BD2-E8C3EB44E377}">
      <dsp:nvSpPr>
        <dsp:cNvPr id="0" name=""/>
        <dsp:cNvSpPr/>
      </dsp:nvSpPr>
      <dsp:spPr>
        <a:xfrm rot="5400000">
          <a:off x="5215473" y="-3135973"/>
          <a:ext cx="907100" cy="9384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8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 err="1">
              <a:solidFill>
                <a:srgbClr val="008080"/>
              </a:solidFill>
            </a:rPr>
            <a:t>Абсолютні</a:t>
          </a:r>
          <a:r>
            <a:rPr lang="ru-RU" sz="2000" kern="1200" dirty="0">
              <a:solidFill>
                <a:srgbClr val="008080"/>
              </a:solidFill>
            </a:rPr>
            <a:t>, </a:t>
          </a:r>
          <a:r>
            <a:rPr lang="ru-RU" sz="2000" kern="1200" dirty="0" err="1">
              <a:solidFill>
                <a:srgbClr val="008080"/>
              </a:solidFill>
            </a:rPr>
            <a:t>відносні</a:t>
          </a:r>
          <a:r>
            <a:rPr lang="ru-RU" sz="2000" kern="1200" dirty="0">
              <a:solidFill>
                <a:srgbClr val="008080"/>
              </a:solidFill>
            </a:rPr>
            <a:t> й </a:t>
          </a:r>
          <a:r>
            <a:rPr lang="ru-RU" sz="2000" kern="1200" dirty="0" err="1">
              <a:solidFill>
                <a:srgbClr val="008080"/>
              </a:solidFill>
            </a:rPr>
            <a:t>мішані</a:t>
          </a:r>
          <a:r>
            <a:rPr lang="ru-RU" sz="2000" kern="1200" dirty="0">
              <a:solidFill>
                <a:srgbClr val="008080"/>
              </a:solidFill>
            </a:rPr>
            <a:t> </a:t>
          </a:r>
          <a:r>
            <a:rPr lang="ru-RU" sz="2000" kern="1200" dirty="0" err="1">
              <a:solidFill>
                <a:srgbClr val="008080"/>
              </a:solidFill>
            </a:rPr>
            <a:t>посилання</a:t>
          </a:r>
          <a:r>
            <a:rPr lang="ru-RU" sz="2000" kern="1200" dirty="0">
              <a:solidFill>
                <a:srgbClr val="008080"/>
              </a:solidFill>
            </a:rPr>
            <a:t> на </a:t>
          </a:r>
          <a:r>
            <a:rPr lang="ru-RU" sz="2000" kern="1200" dirty="0" err="1">
              <a:solidFill>
                <a:srgbClr val="008080"/>
              </a:solidFill>
            </a:rPr>
            <a:t>комірки</a:t>
          </a:r>
          <a:r>
            <a:rPr lang="ru-RU" sz="2000" kern="1200" dirty="0">
              <a:solidFill>
                <a:srgbClr val="008080"/>
              </a:solidFill>
            </a:rPr>
            <a:t> та </a:t>
          </a:r>
          <a:r>
            <a:rPr lang="ru-RU" sz="2000" kern="1200" dirty="0" err="1">
              <a:solidFill>
                <a:srgbClr val="008080"/>
              </a:solidFill>
            </a:rPr>
            <a:t>діапазони</a:t>
          </a:r>
          <a:r>
            <a:rPr lang="ru-RU" sz="2000" kern="1200" dirty="0">
              <a:solidFill>
                <a:srgbClr val="008080"/>
              </a:solidFill>
            </a:rPr>
            <a:t> </a:t>
          </a:r>
          <a:r>
            <a:rPr lang="ru-RU" sz="2000" kern="1200" dirty="0" err="1">
              <a:solidFill>
                <a:srgbClr val="008080"/>
              </a:solidFill>
            </a:rPr>
            <a:t>комірок</a:t>
          </a:r>
          <a:r>
            <a:rPr lang="ru-RU" sz="2000" kern="1200" dirty="0">
              <a:solidFill>
                <a:srgbClr val="008080"/>
              </a:solidFill>
            </a:rPr>
            <a:t>. : </a:t>
          </a:r>
          <a:r>
            <a:rPr lang="en-US" sz="2000" kern="1200" dirty="0">
              <a:hlinkClick xmlns:r="http://schemas.openxmlformats.org/officeDocument/2006/relationships" r:id="rId2"/>
            </a:rPr>
            <a:t>https://ppt-online.org/140697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976877" y="1146904"/>
        <a:ext cx="9340012" cy="8185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12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4.png"/><Relationship Id="rId5" Type="http://schemas.openxmlformats.org/officeDocument/2006/relationships/slide" Target="slide11.xml"/><Relationship Id="rId10" Type="http://schemas.openxmlformats.org/officeDocument/2006/relationships/slide" Target="slide10.xml"/><Relationship Id="rId4" Type="http://schemas.openxmlformats.org/officeDocument/2006/relationships/image" Target="../media/image3.svg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1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5.png"/><Relationship Id="rId7" Type="http://schemas.openxmlformats.org/officeDocument/2006/relationships/diagramData" Target="../diagrams/data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microsoft.com/office/2007/relationships/diagramDrawing" Target="../diagrams/drawing2.xml"/><Relationship Id="rId5" Type="http://schemas.openxmlformats.org/officeDocument/2006/relationships/slide" Target="slide11.xml"/><Relationship Id="rId10" Type="http://schemas.openxmlformats.org/officeDocument/2006/relationships/diagramColors" Target="../diagrams/colors2.xml"/><Relationship Id="rId4" Type="http://schemas.openxmlformats.org/officeDocument/2006/relationships/image" Target="../media/image6.svg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1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12" Type="http://schemas.microsoft.com/office/2007/relationships/diagramDrawing" Target="../diagrams/drawing1.xml"/><Relationship Id="rId1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diagramColors" Target="../diagrams/colors1.xml"/><Relationship Id="rId5" Type="http://schemas.openxmlformats.org/officeDocument/2006/relationships/slide" Target="slide11.xml"/><Relationship Id="rId15" Type="http://schemas.openxmlformats.org/officeDocument/2006/relationships/image" Target="../media/image11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6.svg"/><Relationship Id="rId9" Type="http://schemas.openxmlformats.org/officeDocument/2006/relationships/diagramLayout" Target="../diagrams/layout1.xml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1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1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1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1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1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7" y="175788"/>
            <a:ext cx="11503717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680" y="236330"/>
            <a:ext cx="1074315" cy="1074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5995D6-10E8-4063-909F-EC78F9995467}"/>
              </a:ext>
            </a:extLst>
          </p:cNvPr>
          <p:cNvSpPr txBox="1"/>
          <p:nvPr/>
        </p:nvSpPr>
        <p:spPr>
          <a:xfrm>
            <a:off x="136811" y="1339584"/>
            <a:ext cx="1842051" cy="461665"/>
          </a:xfrm>
          <a:custGeom>
            <a:avLst/>
            <a:gdLst>
              <a:gd name="connsiteX0" fmla="*/ 0 w 1842051"/>
              <a:gd name="connsiteY0" fmla="*/ 0 h 461665"/>
              <a:gd name="connsiteX1" fmla="*/ 1842051 w 1842051"/>
              <a:gd name="connsiteY1" fmla="*/ 0 h 461665"/>
              <a:gd name="connsiteX2" fmla="*/ 1842051 w 1842051"/>
              <a:gd name="connsiteY2" fmla="*/ 461665 h 461665"/>
              <a:gd name="connsiteX3" fmla="*/ 0 w 1842051"/>
              <a:gd name="connsiteY3" fmla="*/ 461665 h 461665"/>
              <a:gd name="connsiteX4" fmla="*/ 0 w 184205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1" h="461665" fill="none" extrusionOk="0">
                <a:moveTo>
                  <a:pt x="0" y="0"/>
                </a:moveTo>
                <a:cubicBezTo>
                  <a:pt x="790724" y="24404"/>
                  <a:pt x="1328913" y="-100410"/>
                  <a:pt x="1842051" y="0"/>
                </a:cubicBezTo>
                <a:cubicBezTo>
                  <a:pt x="1817920" y="194248"/>
                  <a:pt x="1868661" y="398790"/>
                  <a:pt x="1842051" y="461665"/>
                </a:cubicBezTo>
                <a:cubicBezTo>
                  <a:pt x="1205046" y="438207"/>
                  <a:pt x="869363" y="543875"/>
                  <a:pt x="0" y="461665"/>
                </a:cubicBezTo>
                <a:cubicBezTo>
                  <a:pt x="-8568" y="283103"/>
                  <a:pt x="-7907" y="68650"/>
                  <a:pt x="0" y="0"/>
                </a:cubicBezTo>
                <a:close/>
              </a:path>
              <a:path w="1842051" h="461665" stroke="0" extrusionOk="0">
                <a:moveTo>
                  <a:pt x="0" y="0"/>
                </a:moveTo>
                <a:cubicBezTo>
                  <a:pt x="712157" y="-135461"/>
                  <a:pt x="1166391" y="6603"/>
                  <a:pt x="1842051" y="0"/>
                </a:cubicBezTo>
                <a:cubicBezTo>
                  <a:pt x="1832353" y="109496"/>
                  <a:pt x="1852294" y="410102"/>
                  <a:pt x="1842051" y="461665"/>
                </a:cubicBezTo>
                <a:cubicBezTo>
                  <a:pt x="1456095" y="582519"/>
                  <a:pt x="756355" y="584556"/>
                  <a:pt x="0" y="461665"/>
                </a:cubicBezTo>
                <a:cubicBezTo>
                  <a:pt x="32442" y="405031"/>
                  <a:pt x="-13715" y="10063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EB6B1"/>
            </a:solidFill>
            <a:extLst>
              <a:ext uri="{C807C97D-BFC1-408E-A445-0C87EB9F89A2}">
                <ask:lineSketchStyleProps xmlns:ask="http://schemas.microsoft.com/office/drawing/2018/sketchyshapes" sd="279706574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dirty="0">
                <a:solidFill>
                  <a:srgbClr val="8EB6B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Інформатика та комп’ютерна техніка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ЗМІСТОВИЙ </a:t>
            </a:r>
            <a:r>
              <a:rPr lang="uk-UA" sz="2400" b="1" noProof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МОДУЛЬ №3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табличного процесора його функції та інтерфейс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Excel 2016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2374186" y="948082"/>
            <a:ext cx="96057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6.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Загальна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характеристика табличного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процесора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r>
              <a:rPr lang="uk-UA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Використання формул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31753" y="421342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редагування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комірок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текст підказки">
            <a:extLst>
              <a:ext uri="{FF2B5EF4-FFF2-40B4-BE49-F238E27FC236}">
                <a16:creationId xmlns:a16="http://schemas.microsoft.com/office/drawing/2014/main" id="{3181DE60-E530-4335-8F34-7322563FB8EA}"/>
              </a:ext>
            </a:extLst>
          </p:cNvPr>
          <p:cNvSpPr txBox="1">
            <a:spLocks/>
          </p:cNvSpPr>
          <p:nvPr/>
        </p:nvSpPr>
        <p:spPr>
          <a:xfrm>
            <a:off x="1931752" y="499924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Друк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електронної таблиці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28086" y="3387590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9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412720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4" name="номер розділу">
            <a:hlinkClick r:id="rId10" action="ppaction://hlinksldjump"/>
            <a:extLst>
              <a:ext uri="{FF2B5EF4-FFF2-40B4-BE49-F238E27FC236}">
                <a16:creationId xmlns:a16="http://schemas.microsoft.com/office/drawing/2014/main" id="{A9245099-D9E8-4577-9A44-D5F595008807}"/>
              </a:ext>
            </a:extLst>
          </p:cNvPr>
          <p:cNvSpPr/>
          <p:nvPr/>
        </p:nvSpPr>
        <p:spPr>
          <a:xfrm>
            <a:off x="1246416" y="4904167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1026" name="Picture 2" descr="Результат пошуку зображень за запитом &quot;excel&quot;">
            <a:extLst>
              <a:ext uri="{FF2B5EF4-FFF2-40B4-BE49-F238E27FC236}">
                <a16:creationId xmlns:a16="http://schemas.microsoft.com/office/drawing/2014/main" id="{3C42734B-9506-4477-9D19-2F1CB6AE6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34" b="96979" l="10000" r="98947">
                        <a14:foregroundMark x1="37368" y1="3625" x2="47018" y2="31722"/>
                        <a14:foregroundMark x1="47018" y1="31722" x2="38070" y2="34139"/>
                        <a14:foregroundMark x1="38070" y1="34139" x2="39649" y2="53172"/>
                        <a14:foregroundMark x1="39649" y1="53172" x2="44561" y2="67069"/>
                        <a14:foregroundMark x1="44561" y1="67069" x2="46491" y2="83988"/>
                        <a14:foregroundMark x1="37845" y1="80514" x2="35965" y2="79758"/>
                        <a14:foregroundMark x1="39999" y1="81379" x2="39272" y2="81087"/>
                        <a14:foregroundMark x1="46491" y1="83988" x2="45040" y2="83405"/>
                        <a14:foregroundMark x1="29297" y1="70572" x2="28070" y2="68882"/>
                        <a14:foregroundMark x1="35965" y1="79758" x2="30572" y2="72329"/>
                        <a14:foregroundMark x1="32921" y1="79654" x2="34737" y2="83686"/>
                        <a14:foregroundMark x1="28070" y1="68882" x2="29753" y2="72619"/>
                        <a14:foregroundMark x1="34737" y1="83686" x2="39318" y2="86698"/>
                        <a14:foregroundMark x1="47006" y1="90030" x2="53860" y2="90030"/>
                        <a14:foregroundMark x1="53860" y1="90030" x2="64912" y2="96979"/>
                        <a14:foregroundMark x1="64912" y1="96979" x2="64035" y2="96375"/>
                        <a14:foregroundMark x1="41053" y1="4834" x2="48947" y2="15710"/>
                        <a14:foregroundMark x1="48947" y1="15710" x2="58772" y2="22659"/>
                        <a14:foregroundMark x1="58772" y1="22659" x2="65088" y2="39577"/>
                        <a14:foregroundMark x1="65088" y1="39577" x2="72807" y2="51360"/>
                        <a14:foregroundMark x1="72807" y1="51360" x2="74912" y2="67372"/>
                        <a14:foregroundMark x1="74912" y1="67372" x2="79649" y2="76435"/>
                        <a14:foregroundMark x1="38070" y1="48640" x2="38070" y2="64048"/>
                        <a14:foregroundMark x1="38070" y1="64048" x2="33684" y2="67372"/>
                        <a14:foregroundMark x1="34561" y1="51360" x2="36491" y2="66465"/>
                        <a14:foregroundMark x1="36491" y1="66465" x2="45263" y2="74018"/>
                        <a14:foregroundMark x1="45263" y1="74018" x2="35614" y2="66767"/>
                        <a14:foregroundMark x1="35614" y1="66767" x2="35263" y2="50453"/>
                        <a14:foregroundMark x1="35263" y1="50453" x2="44211" y2="21450"/>
                        <a14:foregroundMark x1="44211" y1="21450" x2="39123" y2="6949"/>
                        <a14:foregroundMark x1="39123" y1="6949" x2="37544" y2="6647"/>
                        <a14:foregroundMark x1="93860" y1="62840" x2="92807" y2="43505"/>
                        <a14:foregroundMark x1="92807" y1="43505" x2="88596" y2="28097"/>
                        <a14:foregroundMark x1="88596" y1="28097" x2="97895" y2="30211"/>
                        <a14:foregroundMark x1="97895" y1="30211" x2="98246" y2="48640"/>
                        <a14:foregroundMark x1="98246" y1="48640" x2="91754" y2="83686"/>
                        <a14:foregroundMark x1="91754" y1="83686" x2="73860" y2="91843"/>
                        <a14:foregroundMark x1="62982" y1="6344" x2="73684" y2="6344"/>
                        <a14:foregroundMark x1="73684" y1="6344" x2="83509" y2="5438"/>
                        <a14:foregroundMark x1="83509" y1="5438" x2="93158" y2="6344"/>
                        <a14:foregroundMark x1="93158" y1="6344" x2="98596" y2="20846"/>
                        <a14:foregroundMark x1="98596" y1="20846" x2="98947" y2="60725"/>
                        <a14:foregroundMark x1="85263" y1="16918" x2="68772" y2="16918"/>
                        <a14:foregroundMark x1="91579" y1="17825" x2="65088" y2="16918"/>
                        <a14:foregroundMark x1="35088" y1="41994" x2="33684" y2="49547"/>
                        <a14:backgroundMark x1="18772" y1="18731" x2="18772" y2="18731"/>
                        <a14:backgroundMark x1="32880" y1="49118" x2="33914" y2="51601"/>
                        <a14:backgroundMark x1="26140" y1="32931" x2="31325" y2="45383"/>
                        <a14:backgroundMark x1="40404" y1="75369" x2="40877" y2="80665"/>
                        <a14:backgroundMark x1="40877" y1="80665" x2="44912" y2="94260"/>
                        <a14:backgroundMark x1="33684" y1="83082" x2="29123" y2="69789"/>
                        <a14:backgroundMark x1="29123" y1="69789" x2="29123" y2="607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2" y="3387590"/>
            <a:ext cx="5429250" cy="3152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Друк таблиці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6FC53E7-5DED-47BC-83DE-58C750A1F690}"/>
              </a:ext>
            </a:extLst>
          </p:cNvPr>
          <p:cNvSpPr txBox="1">
            <a:spLocks/>
          </p:cNvSpPr>
          <p:nvPr/>
        </p:nvSpPr>
        <p:spPr>
          <a:xfrm>
            <a:off x="1354210" y="3036743"/>
            <a:ext cx="5312362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друку сторінок потрібно виконати команду </a:t>
            </a:r>
            <a:r>
              <a:rPr lang="uk-UA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 – Друк.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2000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F871FB-402D-4210-9C36-1EFADE8043E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66885" b="12502"/>
          <a:stretch/>
        </p:blipFill>
        <p:spPr>
          <a:xfrm>
            <a:off x="6732625" y="937916"/>
            <a:ext cx="3599542" cy="534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2873" y="1280514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7812963"/>
              </p:ext>
            </p:extLst>
          </p:nvPr>
        </p:nvGraphicFramePr>
        <p:xfrm>
          <a:off x="1216537" y="1243696"/>
          <a:ext cx="10361171" cy="2498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електронної таблиці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357188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Електронна</a:t>
            </a:r>
            <a:r>
              <a:rPr 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</a:t>
            </a:r>
            <a:r>
              <a:rPr 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(ЕТ)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файл-документ,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якому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закодованому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вигляді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містяться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крім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можуть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містити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формули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автоматичного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розрахунку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 indent="357188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Існує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ряд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за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допомогою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створювати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редагувати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електронних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Їх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називають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табличними</a:t>
            </a:r>
            <a:r>
              <a:rPr 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процесорами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lvl="0" indent="357188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сьогодні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найпопулярнішим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табличним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процесором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є  MS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 indent="357188">
              <a:spcBef>
                <a:spcPct val="20000"/>
              </a:spcBef>
              <a:defRPr/>
            </a:pP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 descr="Зображення, що містить знак, малювання, вулиця, полюс&#10;&#10;Автоматично згенерований опис">
            <a:extLst>
              <a:ext uri="{FF2B5EF4-FFF2-40B4-BE49-F238E27FC236}">
                <a16:creationId xmlns:a16="http://schemas.microsoft.com/office/drawing/2014/main" id="{3917BDC5-6D05-4FF8-A62A-9434DF2EF4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647" y="3763032"/>
            <a:ext cx="2536590" cy="253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60072" y="276003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020FA23B-0D7E-4232-A2DD-8C3882C6FCBE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Інтерфейс програми </a:t>
            </a:r>
            <a:r>
              <a:rPr lang="en-US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Excel</a:t>
            </a: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9710D6-74D8-4760-BE48-8C0E48D2303D}"/>
              </a:ext>
            </a:extLst>
          </p:cNvPr>
          <p:cNvSpPr txBox="1"/>
          <p:nvPr/>
        </p:nvSpPr>
        <p:spPr>
          <a:xfrm>
            <a:off x="3153669" y="1132815"/>
            <a:ext cx="1702606" cy="307777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Рядок заголовка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9D2BC5-26D3-47F0-8032-76605BECF57A}"/>
              </a:ext>
            </a:extLst>
          </p:cNvPr>
          <p:cNvSpPr txBox="1"/>
          <p:nvPr/>
        </p:nvSpPr>
        <p:spPr>
          <a:xfrm>
            <a:off x="5243231" y="1132815"/>
            <a:ext cx="1393041" cy="307777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Вкладки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ACCCA8-C668-4899-90B7-A2518D468818}"/>
              </a:ext>
            </a:extLst>
          </p:cNvPr>
          <p:cNvSpPr txBox="1"/>
          <p:nvPr/>
        </p:nvSpPr>
        <p:spPr>
          <a:xfrm>
            <a:off x="6868445" y="1132815"/>
            <a:ext cx="1934779" cy="307777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Стрічка 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5D4B03-6243-446B-B396-9BB460617631}"/>
              </a:ext>
            </a:extLst>
          </p:cNvPr>
          <p:cNvSpPr txBox="1"/>
          <p:nvPr/>
        </p:nvSpPr>
        <p:spPr>
          <a:xfrm>
            <a:off x="9016651" y="1132814"/>
            <a:ext cx="1972489" cy="523220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Кнопки керування вікном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73BD632-B97B-418E-A07E-4C2D05E1E353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49" y="1715017"/>
            <a:ext cx="6008386" cy="425991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188D841-1880-44F0-BBD0-E0EA4A103F56}"/>
              </a:ext>
            </a:extLst>
          </p:cNvPr>
          <p:cNvSpPr txBox="1"/>
          <p:nvPr/>
        </p:nvSpPr>
        <p:spPr>
          <a:xfrm>
            <a:off x="1512602" y="6195841"/>
            <a:ext cx="1315650" cy="307777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Рядок стану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5BE0E4-BF3A-468B-AFE9-A91400EA2F5A}"/>
              </a:ext>
            </a:extLst>
          </p:cNvPr>
          <p:cNvSpPr txBox="1"/>
          <p:nvPr/>
        </p:nvSpPr>
        <p:spPr>
          <a:xfrm>
            <a:off x="1156719" y="4871746"/>
            <a:ext cx="1702606" cy="307777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Робоча область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0376F3E-91A2-45E1-851A-B4EEC5E86AE4}"/>
              </a:ext>
            </a:extLst>
          </p:cNvPr>
          <p:cNvCxnSpPr>
            <a:cxnSpLocks/>
          </p:cNvCxnSpPr>
          <p:nvPr/>
        </p:nvCxnSpPr>
        <p:spPr>
          <a:xfrm>
            <a:off x="4002644" y="1392549"/>
            <a:ext cx="1781340" cy="437599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EF513236-B6EB-4138-8591-DD1541F482F2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5939752" y="1440592"/>
            <a:ext cx="8661" cy="524771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BA61C29-9BF2-402B-92BD-4533A249B497}"/>
              </a:ext>
            </a:extLst>
          </p:cNvPr>
          <p:cNvCxnSpPr>
            <a:cxnSpLocks/>
            <a:stCxn id="16" idx="2"/>
          </p:cNvCxnSpPr>
          <p:nvPr/>
        </p:nvCxnSpPr>
        <p:spPr>
          <a:xfrm flipH="1">
            <a:off x="6171927" y="1440592"/>
            <a:ext cx="1663908" cy="906667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AAB380CE-F7D4-46CB-91B2-84E2AB0B243C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7835835" y="1440592"/>
            <a:ext cx="116089" cy="1049542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0AF1ACF-D509-4A2C-A320-659331FDE74F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8964690" y="1656034"/>
            <a:ext cx="1038206" cy="146233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0F19AF6-4245-4212-9DB2-080E51A8868F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2008022" y="4112980"/>
            <a:ext cx="2806950" cy="758766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16BEF42-784E-4946-AE29-835E0B8A8F4D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2170427" y="5921461"/>
            <a:ext cx="821661" cy="27438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F6E04E3-2ACF-4944-AB35-ED0E81F64D65}"/>
              </a:ext>
            </a:extLst>
          </p:cNvPr>
          <p:cNvSpPr txBox="1"/>
          <p:nvPr/>
        </p:nvSpPr>
        <p:spPr>
          <a:xfrm>
            <a:off x="1297623" y="1132814"/>
            <a:ext cx="1702606" cy="523220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Панель швидкого доступу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C7B74A0-6C01-4683-8E16-910287E31D3D}"/>
              </a:ext>
            </a:extLst>
          </p:cNvPr>
          <p:cNvCxnSpPr>
            <a:cxnSpLocks/>
            <a:stCxn id="33" idx="2"/>
          </p:cNvCxnSpPr>
          <p:nvPr/>
        </p:nvCxnSpPr>
        <p:spPr>
          <a:xfrm>
            <a:off x="2148926" y="1656034"/>
            <a:ext cx="885316" cy="104086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94AD08E-5AD1-4FD5-B2F8-742BB7FCED55}"/>
              </a:ext>
            </a:extLst>
          </p:cNvPr>
          <p:cNvSpPr txBox="1"/>
          <p:nvPr/>
        </p:nvSpPr>
        <p:spPr>
          <a:xfrm>
            <a:off x="8696948" y="6062037"/>
            <a:ext cx="1730384" cy="307777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Зміна масштабу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BA0CEBE-FA37-42DA-9B69-549903F42B52}"/>
              </a:ext>
            </a:extLst>
          </p:cNvPr>
          <p:cNvCxnSpPr>
            <a:cxnSpLocks/>
            <a:stCxn id="35" idx="0"/>
          </p:cNvCxnSpPr>
          <p:nvPr/>
        </p:nvCxnSpPr>
        <p:spPr>
          <a:xfrm flipH="1" flipV="1">
            <a:off x="8903938" y="5913933"/>
            <a:ext cx="658202" cy="148104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329A3021-3BE0-41CA-80F1-5D4CE881233B}"/>
              </a:ext>
            </a:extLst>
          </p:cNvPr>
          <p:cNvSpPr txBox="1"/>
          <p:nvPr/>
        </p:nvSpPr>
        <p:spPr>
          <a:xfrm>
            <a:off x="9261459" y="4770048"/>
            <a:ext cx="1482873" cy="523220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Смуги прокрутки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4EE8B7B-1C70-4870-BD06-E8F04A57C4BB}"/>
              </a:ext>
            </a:extLst>
          </p:cNvPr>
          <p:cNvCxnSpPr>
            <a:cxnSpLocks/>
          </p:cNvCxnSpPr>
          <p:nvPr/>
        </p:nvCxnSpPr>
        <p:spPr>
          <a:xfrm flipH="1" flipV="1">
            <a:off x="8903938" y="4514476"/>
            <a:ext cx="329102" cy="511159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557F7918-59FA-40A0-B14B-A5387D55CC8C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7893879" y="5031658"/>
            <a:ext cx="1367580" cy="743521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80FE49C-A5B0-4F51-AA57-D2E93303138B}"/>
              </a:ext>
            </a:extLst>
          </p:cNvPr>
          <p:cNvSpPr txBox="1"/>
          <p:nvPr/>
        </p:nvSpPr>
        <p:spPr>
          <a:xfrm>
            <a:off x="1141285" y="4006233"/>
            <a:ext cx="1702606" cy="307777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Рядок формул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E0BD2350-7BCA-405D-BE4C-A264857F4ACE}"/>
              </a:ext>
            </a:extLst>
          </p:cNvPr>
          <p:cNvCxnSpPr>
            <a:cxnSpLocks/>
            <a:stCxn id="44" idx="0"/>
          </p:cNvCxnSpPr>
          <p:nvPr/>
        </p:nvCxnSpPr>
        <p:spPr>
          <a:xfrm flipV="1">
            <a:off x="1992588" y="2785898"/>
            <a:ext cx="2803424" cy="1220335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4B8DFC92-9241-4E57-B550-9969F2775818}"/>
              </a:ext>
            </a:extLst>
          </p:cNvPr>
          <p:cNvSpPr txBox="1"/>
          <p:nvPr/>
        </p:nvSpPr>
        <p:spPr>
          <a:xfrm>
            <a:off x="1124185" y="2936234"/>
            <a:ext cx="1702606" cy="523220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Поле імені активної комірки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EC2CFE48-6ADA-4377-B636-4BB921987EBC}"/>
              </a:ext>
            </a:extLst>
          </p:cNvPr>
          <p:cNvCxnSpPr>
            <a:cxnSpLocks/>
            <a:stCxn id="47" idx="0"/>
          </p:cNvCxnSpPr>
          <p:nvPr/>
        </p:nvCxnSpPr>
        <p:spPr>
          <a:xfrm flipV="1">
            <a:off x="1975488" y="2811733"/>
            <a:ext cx="1058754" cy="124501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6953D9E8-51E6-4B25-A23A-D75453D1AEE8}"/>
              </a:ext>
            </a:extLst>
          </p:cNvPr>
          <p:cNvSpPr txBox="1"/>
          <p:nvPr/>
        </p:nvSpPr>
        <p:spPr>
          <a:xfrm>
            <a:off x="1124185" y="5571297"/>
            <a:ext cx="1702606" cy="307777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Ярлики листів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5C955BDB-CF9D-4F0E-BBD7-D75B188A7017}"/>
              </a:ext>
            </a:extLst>
          </p:cNvPr>
          <p:cNvCxnSpPr>
            <a:cxnSpLocks/>
          </p:cNvCxnSpPr>
          <p:nvPr/>
        </p:nvCxnSpPr>
        <p:spPr>
          <a:xfrm flipV="1">
            <a:off x="2658361" y="5767572"/>
            <a:ext cx="930033" cy="1067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2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Дані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B1CC1843-C9D5-4A6A-9D36-7C9ABCD9A9F8}"/>
              </a:ext>
            </a:extLst>
          </p:cNvPr>
          <p:cNvGrpSpPr/>
          <p:nvPr/>
        </p:nvGrpSpPr>
        <p:grpSpPr>
          <a:xfrm>
            <a:off x="1213846" y="1075671"/>
            <a:ext cx="10152848" cy="4537338"/>
            <a:chOff x="215041" y="752113"/>
            <a:chExt cx="11761918" cy="5353772"/>
          </a:xfrm>
        </p:grpSpPr>
        <p:graphicFrame>
          <p:nvGraphicFramePr>
            <p:cNvPr id="13" name="Схема 12">
              <a:extLst>
                <a:ext uri="{FF2B5EF4-FFF2-40B4-BE49-F238E27FC236}">
                  <a16:creationId xmlns:a16="http://schemas.microsoft.com/office/drawing/2014/main" id="{50AD7374-E8D0-46F1-B84B-B8944CDF684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4814791"/>
                </p:ext>
              </p:extLst>
            </p:nvPr>
          </p:nvGraphicFramePr>
          <p:xfrm>
            <a:off x="215041" y="752113"/>
            <a:ext cx="11761918" cy="535377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pic>
          <p:nvPicPr>
            <p:cNvPr id="14" name="Picture 12">
              <a:extLst>
                <a:ext uri="{FF2B5EF4-FFF2-40B4-BE49-F238E27FC236}">
                  <a16:creationId xmlns:a16="http://schemas.microsoft.com/office/drawing/2014/main" id="{CE4D321E-EFF1-45B5-9CBF-1B517E70A1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2073" y="2298592"/>
              <a:ext cx="1705356" cy="13316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6" descr="graphic, image, photo, picture icon">
              <a:extLst>
                <a:ext uri="{FF2B5EF4-FFF2-40B4-BE49-F238E27FC236}">
                  <a16:creationId xmlns:a16="http://schemas.microsoft.com/office/drawing/2014/main" id="{E3D77B4F-A61A-4B63-BBD2-951C6F9CBA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4751" y="3722332"/>
              <a:ext cx="1378438" cy="1378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digital, digits, five, mathematics, number, numeral, numeric icon">
              <a:extLst>
                <a:ext uri="{FF2B5EF4-FFF2-40B4-BE49-F238E27FC236}">
                  <a16:creationId xmlns:a16="http://schemas.microsoft.com/office/drawing/2014/main" id="{C5EB2A4F-3F11-4634-B14E-9A3A01C585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6265" y="2158220"/>
              <a:ext cx="1612431" cy="1612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chemistry, code, experiment, formula icon">
              <a:extLst>
                <a:ext uri="{FF2B5EF4-FFF2-40B4-BE49-F238E27FC236}">
                  <a16:creationId xmlns:a16="http://schemas.microsoft.com/office/drawing/2014/main" id="{22AE8CC6-2E75-4C8A-92FC-80D7D79234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3329" y="3722332"/>
              <a:ext cx="1460254" cy="14602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8" descr="height, text icon">
              <a:extLst>
                <a:ext uri="{FF2B5EF4-FFF2-40B4-BE49-F238E27FC236}">
                  <a16:creationId xmlns:a16="http://schemas.microsoft.com/office/drawing/2014/main" id="{CC07CC66-1BD1-4E8A-8843-17A0C67A79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1015" y="1646325"/>
              <a:ext cx="1219200" cy="1219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0" descr="font design, font style, font weight, text, text design icon">
              <a:extLst>
                <a:ext uri="{FF2B5EF4-FFF2-40B4-BE49-F238E27FC236}">
                  <a16:creationId xmlns:a16="http://schemas.microsoft.com/office/drawing/2014/main" id="{41C35E47-D847-4C6A-B63B-63EB17B63D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339" y="1653430"/>
              <a:ext cx="1219200" cy="1219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2313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Використання формул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533601C-3DA4-454B-B1B0-2E6C3D864986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Формула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вираз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містити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числові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адреси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клітинок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функції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знаки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арифметичних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операцій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>
              <a:spcBef>
                <a:spcPct val="20000"/>
              </a:spcBef>
              <a:defRPr/>
            </a:pP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Запис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формули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середовищі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табличного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завжди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починається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знака «=» для того,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щоб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відрізняти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формули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D125EE-6AA3-4E54-B5F9-86C00C429632}"/>
              </a:ext>
            </a:extLst>
          </p:cNvPr>
          <p:cNvSpPr txBox="1"/>
          <p:nvPr/>
        </p:nvSpPr>
        <p:spPr>
          <a:xfrm>
            <a:off x="3921176" y="4024681"/>
            <a:ext cx="5581317" cy="851297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=(А1 + А2)/5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22D275-227C-4C61-A760-5183C3B0CB4F}"/>
              </a:ext>
            </a:extLst>
          </p:cNvPr>
          <p:cNvSpPr txBox="1"/>
          <p:nvPr/>
        </p:nvSpPr>
        <p:spPr>
          <a:xfrm>
            <a:off x="1399210" y="3443221"/>
            <a:ext cx="9599436" cy="523220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Наприклад, формула може мати такий вигляд: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AA8286-59C9-4AE1-ADA0-8FC7AA60E57E}"/>
              </a:ext>
            </a:extLst>
          </p:cNvPr>
          <p:cNvSpPr txBox="1"/>
          <p:nvPr/>
        </p:nvSpPr>
        <p:spPr>
          <a:xfrm>
            <a:off x="1399210" y="4952178"/>
            <a:ext cx="9599436" cy="954107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де </a:t>
            </a:r>
            <a:r>
              <a:rPr lang="uk-UA" sz="2800" b="1" i="1" kern="0" dirty="0">
                <a:solidFill>
                  <a:srgbClr val="FFFF00"/>
                </a:solidFill>
              </a:rPr>
              <a:t>А1</a:t>
            </a:r>
            <a:r>
              <a:rPr lang="uk-UA" sz="2800" b="1" i="1" kern="0" dirty="0">
                <a:solidFill>
                  <a:srgbClr val="FFFFFF"/>
                </a:solidFill>
              </a:rPr>
              <a:t>, </a:t>
            </a:r>
            <a:r>
              <a:rPr lang="uk-UA" sz="2800" b="1" i="1" kern="0" dirty="0">
                <a:solidFill>
                  <a:srgbClr val="FFFF00"/>
                </a:solidFill>
              </a:rPr>
              <a:t>А2</a:t>
            </a:r>
            <a:r>
              <a:rPr lang="uk-UA" sz="2800" b="1" i="1" kern="0" dirty="0">
                <a:solidFill>
                  <a:srgbClr val="FFFFFF"/>
                </a:solidFill>
              </a:rPr>
              <a:t> — адреси клітинок, </a:t>
            </a:r>
            <a:r>
              <a:rPr lang="uk-UA" sz="2800" b="1" i="1" kern="0" dirty="0">
                <a:solidFill>
                  <a:srgbClr val="FFFF00"/>
                </a:solidFill>
              </a:rPr>
              <a:t>5</a:t>
            </a:r>
            <a:r>
              <a:rPr lang="uk-UA" sz="2800" b="1" i="1" kern="0" dirty="0">
                <a:solidFill>
                  <a:srgbClr val="FFFFFF"/>
                </a:solidFill>
              </a:rPr>
              <a:t> — число, </a:t>
            </a:r>
            <a:r>
              <a:rPr lang="uk-UA" sz="2800" b="1" i="1" kern="0" dirty="0">
                <a:solidFill>
                  <a:srgbClr val="FFFF00"/>
                </a:solidFill>
              </a:rPr>
              <a:t>+</a:t>
            </a:r>
            <a:r>
              <a:rPr lang="uk-UA" sz="2800" b="1" i="1" kern="0" dirty="0">
                <a:solidFill>
                  <a:srgbClr val="FFFFFF"/>
                </a:solidFill>
              </a:rPr>
              <a:t> та </a:t>
            </a:r>
            <a:r>
              <a:rPr lang="uk-UA" sz="2800" b="1" i="1" kern="0" dirty="0">
                <a:solidFill>
                  <a:srgbClr val="FFFF00"/>
                </a:solidFill>
              </a:rPr>
              <a:t>/</a:t>
            </a:r>
            <a:r>
              <a:rPr lang="uk-UA" sz="2800" b="1" i="1" kern="0" dirty="0">
                <a:solidFill>
                  <a:srgbClr val="FFFFFF"/>
                </a:solidFill>
              </a:rPr>
              <a:t> — знаки арифметичних операцій.</a:t>
            </a:r>
          </a:p>
        </p:txBody>
      </p:sp>
    </p:spTree>
    <p:extLst>
      <p:ext uri="{BB962C8B-B14F-4D97-AF65-F5344CB8AC3E}">
        <p14:creationId xmlns:p14="http://schemas.microsoft.com/office/powerpoint/2010/main" val="4485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Використання функцій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BCB31507-F88A-4542-9B30-2CE5EDD85EAE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використання функцій слід скористатись командою </a:t>
            </a: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Формули – Бібліотека функцій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9B1576-861C-41BB-94F4-7A9D7C2BA29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63885" b="58979"/>
          <a:stretch/>
        </p:blipFill>
        <p:spPr>
          <a:xfrm>
            <a:off x="2476343" y="2055234"/>
            <a:ext cx="6822401" cy="4356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247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Адресація комірок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BCB31507-F88A-4542-9B30-2CE5EDD85EAE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відміну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копіювання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значень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при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копіюванні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формули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містить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посилання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клітинки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отримати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формули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не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дублюють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вихідну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залежить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вигляду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посилань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клітинки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можуть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бути: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665B169D-AFF4-46AB-9B72-CD99E02A5EA1}"/>
              </a:ext>
            </a:extLst>
          </p:cNvPr>
          <p:cNvSpPr/>
          <p:nvPr/>
        </p:nvSpPr>
        <p:spPr>
          <a:xfrm>
            <a:off x="1256911" y="2461371"/>
            <a:ext cx="3200158" cy="988182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Відносними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AFAB0375-6BB1-43FA-A425-0E5981EBFBDC}"/>
              </a:ext>
            </a:extLst>
          </p:cNvPr>
          <p:cNvSpPr/>
          <p:nvPr/>
        </p:nvSpPr>
        <p:spPr>
          <a:xfrm>
            <a:off x="5017492" y="2461371"/>
            <a:ext cx="3200158" cy="988182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Абсолютними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0CC9E39A-DCCA-48DD-8634-2902C211B4FA}"/>
              </a:ext>
            </a:extLst>
          </p:cNvPr>
          <p:cNvSpPr/>
          <p:nvPr/>
        </p:nvSpPr>
        <p:spPr>
          <a:xfrm>
            <a:off x="8626722" y="2461371"/>
            <a:ext cx="3200158" cy="988182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Комбінованими (мішаними)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1D55C7-28DC-4A9D-9A42-21D773D555E6}"/>
              </a:ext>
            </a:extLst>
          </p:cNvPr>
          <p:cNvSpPr txBox="1"/>
          <p:nvPr/>
        </p:nvSpPr>
        <p:spPr>
          <a:xfrm>
            <a:off x="1387963" y="4358288"/>
            <a:ext cx="2038063" cy="578882"/>
          </a:xfrm>
          <a:prstGeom prst="wedgeRoundRectCallout">
            <a:avLst>
              <a:gd name="adj1" fmla="val -18653"/>
              <a:gd name="adj2" fmla="val -202618"/>
              <a:gd name="adj3" fmla="val 16667"/>
            </a:avLst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=B3*C3</a:t>
            </a:r>
            <a:endParaRPr kumimoji="0" lang="uk-UA" sz="2800" b="1" i="1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EBEE56-041F-4A3F-972B-D7424B63C5BF}"/>
              </a:ext>
            </a:extLst>
          </p:cNvPr>
          <p:cNvSpPr txBox="1"/>
          <p:nvPr/>
        </p:nvSpPr>
        <p:spPr>
          <a:xfrm>
            <a:off x="4822838" y="4358288"/>
            <a:ext cx="3215277" cy="578882"/>
          </a:xfrm>
          <a:prstGeom prst="wedgeRoundRectCallout">
            <a:avLst>
              <a:gd name="adj1" fmla="val -18653"/>
              <a:gd name="adj2" fmla="val -202618"/>
              <a:gd name="adj3" fmla="val 16667"/>
            </a:avLst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=$B$3*$C$3</a:t>
            </a:r>
            <a:endParaRPr kumimoji="0" lang="uk-UA" sz="2800" b="1" i="1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DBF6DD-D366-46FA-887C-F90AB2E42EDD}"/>
              </a:ext>
            </a:extLst>
          </p:cNvPr>
          <p:cNvSpPr txBox="1"/>
          <p:nvPr/>
        </p:nvSpPr>
        <p:spPr>
          <a:xfrm>
            <a:off x="8917121" y="4358288"/>
            <a:ext cx="2632454" cy="578882"/>
          </a:xfrm>
          <a:prstGeom prst="wedgeRoundRectCallout">
            <a:avLst>
              <a:gd name="adj1" fmla="val -18653"/>
              <a:gd name="adj2" fmla="val -202618"/>
              <a:gd name="adj3" fmla="val 16667"/>
            </a:avLst>
          </a:prstGeom>
          <a:solidFill>
            <a:srgbClr val="8EB6B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=B3*$C$3</a:t>
            </a:r>
            <a:endParaRPr kumimoji="0" lang="uk-UA" sz="2800" b="1" i="1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42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8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Форматування таблиці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BF6841B-74BA-47FE-A648-8D5E60A125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Форматування електронної таблиці 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зміна зовнішнього вигляду таблиці чи окремих її клітинок: шрифту, кольору, накреслення символів; вирівнювання; кольору заливки, розмірів і меж клітинок тощо.</a:t>
            </a:r>
          </a:p>
          <a:p>
            <a:pPr lvl="0">
              <a:spcBef>
                <a:spcPct val="20000"/>
              </a:spcBef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швидкого форматування таблиць та окремих діапазонів клітинок табличний процесор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має певний стандартний набір стилів. Для застосування стилю потрібно виділити діапазон клітинок, виконати </a:t>
            </a: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Основне -Стилі - Стилі клітинок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вибрати один зі стилів списку.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2EF9BC2-7D33-4D12-8548-962697439A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3664" y="4222727"/>
            <a:ext cx="8166552" cy="2076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14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Форматування даних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85730174-3C2B-45F5-9B51-FAB8608754F4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чисел і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клітинках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електронної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бути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різним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Наприклад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на рисунку наведено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одного й того самого числа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однієї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й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тієї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форматах.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602BCE-B391-497F-B087-422A56BD0A8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5769" b="26142"/>
          <a:stretch/>
        </p:blipFill>
        <p:spPr>
          <a:xfrm>
            <a:off x="3615396" y="2124867"/>
            <a:ext cx="5598942" cy="4287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026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471</Words>
  <Application>Microsoft Office PowerPoint</Application>
  <PresentationFormat>Широкий екран</PresentationFormat>
  <Paragraphs>96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Verdana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Vadym Gorbenko</cp:lastModifiedBy>
  <cp:revision>50</cp:revision>
  <dcterms:created xsi:type="dcterms:W3CDTF">2019-10-23T08:41:30Z</dcterms:created>
  <dcterms:modified xsi:type="dcterms:W3CDTF">2019-11-12T07:52:19Z</dcterms:modified>
</cp:coreProperties>
</file>