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2" r:id="rId5"/>
    <p:sldId id="268" r:id="rId6"/>
    <p:sldId id="269" r:id="rId7"/>
    <p:sldId id="259" r:id="rId8"/>
    <p:sldId id="270" r:id="rId9"/>
    <p:sldId id="260" r:id="rId10"/>
    <p:sldId id="258" r:id="rId11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80"/>
    <a:srgbClr val="FF9933"/>
    <a:srgbClr val="8EB6B1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hyperlink" Target="https://ppt-online.org/422517" TargetMode="External"/><Relationship Id="rId1" Type="http://schemas.openxmlformats.org/officeDocument/2006/relationships/hyperlink" Target="https://naurok.com.ua/shabloni-dokumentiv-algoritm-opracyuvannya-skladnogo-tekstovogo-dokumenta-robota-z-kilkoma-dokumentami-121079.html" TargetMode="External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hyperlink" Target="https://ppt-online.org/422517" TargetMode="External"/><Relationship Id="rId1" Type="http://schemas.openxmlformats.org/officeDocument/2006/relationships/hyperlink" Target="https://naurok.com.ua/shabloni-dokumentiv-algoritm-opracyuvannya-skladnogo-tekstovogo-dokumenta-robota-z-kilkoma-dokumentami-121079.html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37E07F-A12B-4033-81BF-5E67275AF674}" type="doc">
      <dgm:prSet loTypeId="urn:microsoft.com/office/officeart/2005/8/layout/chevron2" loCatId="list" qsTypeId="urn:microsoft.com/office/officeart/2005/8/quickstyle/3d1" qsCatId="3D" csTypeId="urn:microsoft.com/office/officeart/2005/8/colors/accent3_5" csCatId="accent3" phldr="1"/>
      <dgm:spPr/>
      <dgm:t>
        <a:bodyPr/>
        <a:lstStyle/>
        <a:p>
          <a:endParaRPr lang="uk-UA"/>
        </a:p>
      </dgm:t>
    </dgm:pt>
    <dgm:pt modelId="{DA79CDF2-FE4B-4996-98D8-9461B3185694}">
      <dgm:prSet phldrT="[Текст]"/>
      <dgm:spPr>
        <a:solidFill>
          <a:srgbClr val="008080"/>
        </a:solidFill>
      </dgm:spPr>
      <dgm:t>
        <a:bodyPr/>
        <a:lstStyle/>
        <a:p>
          <a:r>
            <a:rPr lang="uk-UA" dirty="0"/>
            <a:t>1</a:t>
          </a:r>
        </a:p>
      </dgm:t>
    </dgm:pt>
    <dgm:pt modelId="{907DE981-C398-4351-A258-75563BE5722B}" type="parTrans" cxnId="{13B03A4E-3653-4F4F-A526-EC74C52D73F7}">
      <dgm:prSet/>
      <dgm:spPr/>
      <dgm:t>
        <a:bodyPr/>
        <a:lstStyle/>
        <a:p>
          <a:endParaRPr lang="uk-UA"/>
        </a:p>
      </dgm:t>
    </dgm:pt>
    <dgm:pt modelId="{89D8040E-108E-4C9A-B0F2-0B28FA18CA04}" type="sibTrans" cxnId="{13B03A4E-3653-4F4F-A526-EC74C52D73F7}">
      <dgm:prSet/>
      <dgm:spPr/>
      <dgm:t>
        <a:bodyPr/>
        <a:lstStyle/>
        <a:p>
          <a:endParaRPr lang="uk-UA"/>
        </a:p>
      </dgm:t>
    </dgm:pt>
    <dgm:pt modelId="{FCBCC720-EAFF-4A5E-B095-A08BBD8095B2}">
      <dgm:prSet phldrT="[Текст]" custT="1"/>
      <dgm:spPr>
        <a:ln>
          <a:solidFill>
            <a:srgbClr val="8EB6B1">
              <a:alpha val="90000"/>
            </a:srgbClr>
          </a:solidFill>
        </a:ln>
      </dgm:spPr>
      <dgm:t>
        <a:bodyPr/>
        <a:lstStyle/>
        <a:p>
          <a:r>
            <a:rPr lang="uk-UA" sz="2000" dirty="0">
              <a:solidFill>
                <a:srgbClr val="008080"/>
              </a:solidFill>
            </a:rPr>
            <a:t>Шаблони документів.: </a:t>
          </a:r>
          <a:r>
            <a:rPr lang="en-US" sz="2000" dirty="0">
              <a:hlinkClick xmlns:r="http://schemas.openxmlformats.org/officeDocument/2006/relationships" r:id="rId1"/>
            </a:rPr>
            <a:t>https://naurok.com.ua/shabloni-dokumentiv-algoritm-opracyuvannya-skladnogo-tekstovogo-dokumenta-robota-z-kilkoma-dokumentami-121079.html</a:t>
          </a:r>
          <a:r>
            <a:rPr lang="uk-UA" sz="2000" dirty="0">
              <a:solidFill>
                <a:srgbClr val="008080"/>
              </a:solidFill>
            </a:rPr>
            <a:t> </a:t>
          </a:r>
        </a:p>
      </dgm:t>
    </dgm:pt>
    <dgm:pt modelId="{7A134314-F49F-4155-9534-E6B9E0FFB9C5}" type="parTrans" cxnId="{DB5D927B-EB69-4704-BA81-D8DBDF17B7EC}">
      <dgm:prSet/>
      <dgm:spPr/>
      <dgm:t>
        <a:bodyPr/>
        <a:lstStyle/>
        <a:p>
          <a:endParaRPr lang="uk-UA"/>
        </a:p>
      </dgm:t>
    </dgm:pt>
    <dgm:pt modelId="{587DC083-67F7-4A14-A202-699120BC32F0}" type="sibTrans" cxnId="{DB5D927B-EB69-4704-BA81-D8DBDF17B7EC}">
      <dgm:prSet/>
      <dgm:spPr/>
      <dgm:t>
        <a:bodyPr/>
        <a:lstStyle/>
        <a:p>
          <a:endParaRPr lang="uk-UA"/>
        </a:p>
      </dgm:t>
    </dgm:pt>
    <dgm:pt modelId="{538DD25F-1FB7-4D70-ACBE-E0ADA2D03B1F}">
      <dgm:prSet phldrT="[Текст]"/>
      <dgm:spPr>
        <a:solidFill>
          <a:srgbClr val="008080"/>
        </a:solidFill>
      </dgm:spPr>
      <dgm:t>
        <a:bodyPr/>
        <a:lstStyle/>
        <a:p>
          <a:r>
            <a:rPr lang="uk-UA" dirty="0"/>
            <a:t>2</a:t>
          </a:r>
        </a:p>
      </dgm:t>
    </dgm:pt>
    <dgm:pt modelId="{17F3D551-2ED4-4A1E-9CE5-8F44BB2102AB}" type="parTrans" cxnId="{648449DB-B8FC-43A7-A803-1B96F031C644}">
      <dgm:prSet/>
      <dgm:spPr/>
      <dgm:t>
        <a:bodyPr/>
        <a:lstStyle/>
        <a:p>
          <a:endParaRPr lang="uk-UA"/>
        </a:p>
      </dgm:t>
    </dgm:pt>
    <dgm:pt modelId="{62A7BDE2-5E12-43B7-BDE4-9CE673BC73A7}" type="sibTrans" cxnId="{648449DB-B8FC-43A7-A803-1B96F031C644}">
      <dgm:prSet/>
      <dgm:spPr/>
      <dgm:t>
        <a:bodyPr/>
        <a:lstStyle/>
        <a:p>
          <a:endParaRPr lang="uk-UA"/>
        </a:p>
      </dgm:t>
    </dgm:pt>
    <dgm:pt modelId="{0252630B-8DD6-4AB0-8EBC-7FDC2F780CEE}">
      <dgm:prSet phldrT="[Текст]" custT="1"/>
      <dgm:spPr>
        <a:ln>
          <a:solidFill>
            <a:srgbClr val="8EB6B1">
              <a:alpha val="80000"/>
            </a:srgbClr>
          </a:solidFill>
        </a:ln>
      </dgm:spPr>
      <dgm:t>
        <a:bodyPr/>
        <a:lstStyle/>
        <a:p>
          <a:r>
            <a:rPr lang="uk-UA" sz="2000" dirty="0">
              <a:solidFill>
                <a:srgbClr val="008080"/>
              </a:solidFill>
            </a:rPr>
            <a:t>Стилі документа. : </a:t>
          </a:r>
          <a:r>
            <a:rPr lang="en-US" sz="2000" dirty="0">
              <a:hlinkClick xmlns:r="http://schemas.openxmlformats.org/officeDocument/2006/relationships" r:id="rId2"/>
            </a:rPr>
            <a:t>https://ppt-online.org/422517</a:t>
          </a:r>
          <a:endParaRPr lang="uk-UA" sz="2000" dirty="0">
            <a:solidFill>
              <a:srgbClr val="008080"/>
            </a:solidFill>
          </a:endParaRPr>
        </a:p>
      </dgm:t>
    </dgm:pt>
    <dgm:pt modelId="{0ED7DF03-5197-4777-A37F-8B77EB5619A5}" type="parTrans" cxnId="{4F02187F-E4B5-452C-85B3-B0672D240258}">
      <dgm:prSet/>
      <dgm:spPr/>
      <dgm:t>
        <a:bodyPr/>
        <a:lstStyle/>
        <a:p>
          <a:endParaRPr lang="uk-UA"/>
        </a:p>
      </dgm:t>
    </dgm:pt>
    <dgm:pt modelId="{D22A8D81-821C-46AE-B56D-3506DA6B41DC}" type="sibTrans" cxnId="{4F02187F-E4B5-452C-85B3-B0672D240258}">
      <dgm:prSet/>
      <dgm:spPr/>
      <dgm:t>
        <a:bodyPr/>
        <a:lstStyle/>
        <a:p>
          <a:endParaRPr lang="uk-UA"/>
        </a:p>
      </dgm:t>
    </dgm:pt>
    <dgm:pt modelId="{CB2B5415-D897-495E-89C9-6D8E7A5855EC}" type="pres">
      <dgm:prSet presAssocID="{4437E07F-A12B-4033-81BF-5E67275AF674}" presName="linearFlow" presStyleCnt="0">
        <dgm:presLayoutVars>
          <dgm:dir/>
          <dgm:animLvl val="lvl"/>
          <dgm:resizeHandles val="exact"/>
        </dgm:presLayoutVars>
      </dgm:prSet>
      <dgm:spPr/>
    </dgm:pt>
    <dgm:pt modelId="{D3E7651C-3B9D-4252-BB57-4CDD74F5D970}" type="pres">
      <dgm:prSet presAssocID="{DA79CDF2-FE4B-4996-98D8-9461B3185694}" presName="composite" presStyleCnt="0"/>
      <dgm:spPr/>
    </dgm:pt>
    <dgm:pt modelId="{9C221F02-3918-4B39-93AF-4016E402D55E}" type="pres">
      <dgm:prSet presAssocID="{DA79CDF2-FE4B-4996-98D8-9461B3185694}" presName="parentText" presStyleLbl="alignNode1" presStyleIdx="0" presStyleCnt="2">
        <dgm:presLayoutVars>
          <dgm:chMax val="1"/>
          <dgm:bulletEnabled val="1"/>
        </dgm:presLayoutVars>
      </dgm:prSet>
      <dgm:spPr/>
    </dgm:pt>
    <dgm:pt modelId="{37A27360-DB19-49D8-BDEE-CC5785B5ADC6}" type="pres">
      <dgm:prSet presAssocID="{DA79CDF2-FE4B-4996-98D8-9461B3185694}" presName="descendantText" presStyleLbl="alignAcc1" presStyleIdx="0" presStyleCnt="2" custScaleY="119972">
        <dgm:presLayoutVars>
          <dgm:bulletEnabled val="1"/>
        </dgm:presLayoutVars>
      </dgm:prSet>
      <dgm:spPr/>
    </dgm:pt>
    <dgm:pt modelId="{942F9A29-06AE-4AC1-95C2-7A9A43F236CE}" type="pres">
      <dgm:prSet presAssocID="{89D8040E-108E-4C9A-B0F2-0B28FA18CA04}" presName="sp" presStyleCnt="0"/>
      <dgm:spPr/>
    </dgm:pt>
    <dgm:pt modelId="{4DFDBA60-F053-4955-85FA-EA123F8FA223}" type="pres">
      <dgm:prSet presAssocID="{538DD25F-1FB7-4D70-ACBE-E0ADA2D03B1F}" presName="composite" presStyleCnt="0"/>
      <dgm:spPr/>
    </dgm:pt>
    <dgm:pt modelId="{9A0770B1-4058-4108-977D-8ED72C4A232D}" type="pres">
      <dgm:prSet presAssocID="{538DD25F-1FB7-4D70-ACBE-E0ADA2D03B1F}" presName="parentText" presStyleLbl="alignNode1" presStyleIdx="1" presStyleCnt="2">
        <dgm:presLayoutVars>
          <dgm:chMax val="1"/>
          <dgm:bulletEnabled val="1"/>
        </dgm:presLayoutVars>
      </dgm:prSet>
      <dgm:spPr/>
    </dgm:pt>
    <dgm:pt modelId="{E0C698C2-5F64-43C7-8BD2-E8C3EB44E377}" type="pres">
      <dgm:prSet presAssocID="{538DD25F-1FB7-4D70-ACBE-E0ADA2D03B1F}" presName="descendantText" presStyleLbl="alignAcc1" presStyleIdx="1" presStyleCnt="2">
        <dgm:presLayoutVars>
          <dgm:bulletEnabled val="1"/>
        </dgm:presLayoutVars>
      </dgm:prSet>
      <dgm:spPr/>
    </dgm:pt>
  </dgm:ptLst>
  <dgm:cxnLst>
    <dgm:cxn modelId="{13B03A4E-3653-4F4F-A526-EC74C52D73F7}" srcId="{4437E07F-A12B-4033-81BF-5E67275AF674}" destId="{DA79CDF2-FE4B-4996-98D8-9461B3185694}" srcOrd="0" destOrd="0" parTransId="{907DE981-C398-4351-A258-75563BE5722B}" sibTransId="{89D8040E-108E-4C9A-B0F2-0B28FA18CA04}"/>
    <dgm:cxn modelId="{A05D2379-055C-43AA-A38D-C2D876D2E877}" type="presOf" srcId="{0252630B-8DD6-4AB0-8EBC-7FDC2F780CEE}" destId="{E0C698C2-5F64-43C7-8BD2-E8C3EB44E377}" srcOrd="0" destOrd="0" presId="urn:microsoft.com/office/officeart/2005/8/layout/chevron2"/>
    <dgm:cxn modelId="{DB5D927B-EB69-4704-BA81-D8DBDF17B7EC}" srcId="{DA79CDF2-FE4B-4996-98D8-9461B3185694}" destId="{FCBCC720-EAFF-4A5E-B095-A08BBD8095B2}" srcOrd="0" destOrd="0" parTransId="{7A134314-F49F-4155-9534-E6B9E0FFB9C5}" sibTransId="{587DC083-67F7-4A14-A202-699120BC32F0}"/>
    <dgm:cxn modelId="{4F02187F-E4B5-452C-85B3-B0672D240258}" srcId="{538DD25F-1FB7-4D70-ACBE-E0ADA2D03B1F}" destId="{0252630B-8DD6-4AB0-8EBC-7FDC2F780CEE}" srcOrd="0" destOrd="0" parTransId="{0ED7DF03-5197-4777-A37F-8B77EB5619A5}" sibTransId="{D22A8D81-821C-46AE-B56D-3506DA6B41DC}"/>
    <dgm:cxn modelId="{CF2165AC-95DF-49CD-A9EB-1CFDFB0CD7D2}" type="presOf" srcId="{538DD25F-1FB7-4D70-ACBE-E0ADA2D03B1F}" destId="{9A0770B1-4058-4108-977D-8ED72C4A232D}" srcOrd="0" destOrd="0" presId="urn:microsoft.com/office/officeart/2005/8/layout/chevron2"/>
    <dgm:cxn modelId="{45595ECC-51C8-45B0-9F59-D6E25ECC15F4}" type="presOf" srcId="{FCBCC720-EAFF-4A5E-B095-A08BBD8095B2}" destId="{37A27360-DB19-49D8-BDEE-CC5785B5ADC6}" srcOrd="0" destOrd="0" presId="urn:microsoft.com/office/officeart/2005/8/layout/chevron2"/>
    <dgm:cxn modelId="{AA1D08CE-1800-4495-901E-B590965CFAAC}" type="presOf" srcId="{4437E07F-A12B-4033-81BF-5E67275AF674}" destId="{CB2B5415-D897-495E-89C9-6D8E7A5855EC}" srcOrd="0" destOrd="0" presId="urn:microsoft.com/office/officeart/2005/8/layout/chevron2"/>
    <dgm:cxn modelId="{648449DB-B8FC-43A7-A803-1B96F031C644}" srcId="{4437E07F-A12B-4033-81BF-5E67275AF674}" destId="{538DD25F-1FB7-4D70-ACBE-E0ADA2D03B1F}" srcOrd="1" destOrd="0" parTransId="{17F3D551-2ED4-4A1E-9CE5-8F44BB2102AB}" sibTransId="{62A7BDE2-5E12-43B7-BDE4-9CE673BC73A7}"/>
    <dgm:cxn modelId="{1CD55AF4-17D0-49E9-8C87-FF56DCB5C1EA}" type="presOf" srcId="{DA79CDF2-FE4B-4996-98D8-9461B3185694}" destId="{9C221F02-3918-4B39-93AF-4016E402D55E}" srcOrd="0" destOrd="0" presId="urn:microsoft.com/office/officeart/2005/8/layout/chevron2"/>
    <dgm:cxn modelId="{1E06BEF0-7F34-45DD-A290-B3776DC3616C}" type="presParOf" srcId="{CB2B5415-D897-495E-89C9-6D8E7A5855EC}" destId="{D3E7651C-3B9D-4252-BB57-4CDD74F5D970}" srcOrd="0" destOrd="0" presId="urn:microsoft.com/office/officeart/2005/8/layout/chevron2"/>
    <dgm:cxn modelId="{C9AA3702-DBBC-4338-847D-47A90AC464F8}" type="presParOf" srcId="{D3E7651C-3B9D-4252-BB57-4CDD74F5D970}" destId="{9C221F02-3918-4B39-93AF-4016E402D55E}" srcOrd="0" destOrd="0" presId="urn:microsoft.com/office/officeart/2005/8/layout/chevron2"/>
    <dgm:cxn modelId="{5889DB8C-CB3A-41EF-A8E2-62019D19D77F}" type="presParOf" srcId="{D3E7651C-3B9D-4252-BB57-4CDD74F5D970}" destId="{37A27360-DB19-49D8-BDEE-CC5785B5ADC6}" srcOrd="1" destOrd="0" presId="urn:microsoft.com/office/officeart/2005/8/layout/chevron2"/>
    <dgm:cxn modelId="{FDEF07C4-72BF-4CBE-A2C1-DD63CC1EC0AA}" type="presParOf" srcId="{CB2B5415-D897-495E-89C9-6D8E7A5855EC}" destId="{942F9A29-06AE-4AC1-95C2-7A9A43F236CE}" srcOrd="1" destOrd="0" presId="urn:microsoft.com/office/officeart/2005/8/layout/chevron2"/>
    <dgm:cxn modelId="{8A6E3E37-3FD1-4BD4-899C-E899965906F7}" type="presParOf" srcId="{CB2B5415-D897-495E-89C9-6D8E7A5855EC}" destId="{4DFDBA60-F053-4955-85FA-EA123F8FA223}" srcOrd="2" destOrd="0" presId="urn:microsoft.com/office/officeart/2005/8/layout/chevron2"/>
    <dgm:cxn modelId="{FE10DA79-E1B6-4BFE-8AE6-695C19094C06}" type="presParOf" srcId="{4DFDBA60-F053-4955-85FA-EA123F8FA223}" destId="{9A0770B1-4058-4108-977D-8ED72C4A232D}" srcOrd="0" destOrd="0" presId="urn:microsoft.com/office/officeart/2005/8/layout/chevron2"/>
    <dgm:cxn modelId="{F0A051D2-E5E3-4384-9552-81470F04D6B2}" type="presParOf" srcId="{4DFDBA60-F053-4955-85FA-EA123F8FA223}" destId="{E0C698C2-5F64-43C7-8BD2-E8C3EB44E377}" srcOrd="1" destOrd="0" presId="urn:microsoft.com/office/officeart/2005/8/layout/chevron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221F02-3918-4B39-93AF-4016E402D55E}">
      <dsp:nvSpPr>
        <dsp:cNvPr id="0" name=""/>
        <dsp:cNvSpPr/>
      </dsp:nvSpPr>
      <dsp:spPr>
        <a:xfrm rot="5400000">
          <a:off x="-218004" y="316443"/>
          <a:ext cx="1453360" cy="1017352"/>
        </a:xfrm>
        <a:prstGeom prst="chevron">
          <a:avLst/>
        </a:prstGeom>
        <a:solidFill>
          <a:srgbClr val="008080"/>
        </a:solidFill>
        <a:ln w="635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kern="1200" dirty="0"/>
            <a:t>1</a:t>
          </a:r>
        </a:p>
      </dsp:txBody>
      <dsp:txXfrm rot="-5400000">
        <a:off x="0" y="607115"/>
        <a:ext cx="1017352" cy="436008"/>
      </dsp:txXfrm>
    </dsp:sp>
    <dsp:sp modelId="{37A27360-DB19-49D8-BDEE-CC5785B5ADC6}">
      <dsp:nvSpPr>
        <dsp:cNvPr id="0" name=""/>
        <dsp:cNvSpPr/>
      </dsp:nvSpPr>
      <dsp:spPr>
        <a:xfrm rot="5400000">
          <a:off x="5122583" y="-4101128"/>
          <a:ext cx="1133356" cy="934381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8EB6B1">
              <a:alpha val="9000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000" kern="1200" dirty="0">
              <a:solidFill>
                <a:srgbClr val="008080"/>
              </a:solidFill>
            </a:rPr>
            <a:t>Шаблони документів.: </a:t>
          </a:r>
          <a:r>
            <a:rPr lang="en-US" sz="2000" kern="1200" dirty="0">
              <a:hlinkClick xmlns:r="http://schemas.openxmlformats.org/officeDocument/2006/relationships" r:id="rId1"/>
            </a:rPr>
            <a:t>https://naurok.com.ua/shabloni-dokumentiv-algoritm-opracyuvannya-skladnogo-tekstovogo-dokumenta-robota-z-kilkoma-dokumentami-121079.html</a:t>
          </a:r>
          <a:r>
            <a:rPr lang="uk-UA" sz="2000" kern="1200" dirty="0">
              <a:solidFill>
                <a:srgbClr val="008080"/>
              </a:solidFill>
            </a:rPr>
            <a:t> </a:t>
          </a:r>
        </a:p>
      </dsp:txBody>
      <dsp:txXfrm rot="-5400000">
        <a:off x="1017352" y="59429"/>
        <a:ext cx="9288492" cy="1022704"/>
      </dsp:txXfrm>
    </dsp:sp>
    <dsp:sp modelId="{9A0770B1-4058-4108-977D-8ED72C4A232D}">
      <dsp:nvSpPr>
        <dsp:cNvPr id="0" name=""/>
        <dsp:cNvSpPr/>
      </dsp:nvSpPr>
      <dsp:spPr>
        <a:xfrm rot="5400000">
          <a:off x="-218004" y="1483933"/>
          <a:ext cx="1453360" cy="1017352"/>
        </a:xfrm>
        <a:prstGeom prst="chevron">
          <a:avLst/>
        </a:prstGeom>
        <a:solidFill>
          <a:srgbClr val="008080"/>
        </a:solidFill>
        <a:ln w="6350" cap="flat" cmpd="sng" algn="ctr">
          <a:solidFill>
            <a:schemeClr val="accent3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kern="1200" dirty="0"/>
            <a:t>2</a:t>
          </a:r>
        </a:p>
      </dsp:txBody>
      <dsp:txXfrm rot="-5400000">
        <a:off x="0" y="1774605"/>
        <a:ext cx="1017352" cy="436008"/>
      </dsp:txXfrm>
    </dsp:sp>
    <dsp:sp modelId="{E0C698C2-5F64-43C7-8BD2-E8C3EB44E377}">
      <dsp:nvSpPr>
        <dsp:cNvPr id="0" name=""/>
        <dsp:cNvSpPr/>
      </dsp:nvSpPr>
      <dsp:spPr>
        <a:xfrm rot="5400000">
          <a:off x="5216919" y="-2933637"/>
          <a:ext cx="944684" cy="934381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8EB6B1">
              <a:alpha val="8000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000" kern="1200" dirty="0">
              <a:solidFill>
                <a:srgbClr val="008080"/>
              </a:solidFill>
            </a:rPr>
            <a:t>Стилі документа. : </a:t>
          </a:r>
          <a:r>
            <a:rPr lang="en-US" sz="2000" kern="1200" dirty="0">
              <a:hlinkClick xmlns:r="http://schemas.openxmlformats.org/officeDocument/2006/relationships" r:id="rId2"/>
            </a:rPr>
            <a:t>https://ppt-online.org/422517</a:t>
          </a:r>
          <a:endParaRPr lang="uk-UA" sz="2000" kern="1200" dirty="0">
            <a:solidFill>
              <a:srgbClr val="008080"/>
            </a:solidFill>
          </a:endParaRPr>
        </a:p>
      </dsp:txBody>
      <dsp:txXfrm rot="-5400000">
        <a:off x="1017352" y="1312046"/>
        <a:ext cx="9297702" cy="8524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A21753-623D-4B32-B451-FC68FEFD3B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1D5E839-4F3F-41D9-828E-B6A2229C48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581EA1-98C3-4A9F-9931-BA6DE349B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12.11.2019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E01CB2A-FC41-412B-869B-354779F45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633119-62E7-4CC5-BA00-595DE9614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24115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4C4E0D-7F13-47B1-B915-0CDCA9AE2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B1067B-A21B-4B98-A517-EFAEBFF62C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757EE4-73BB-47F6-A097-DADDFF587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12.11.2019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6FE93DE-F1A3-4636-AAD8-7BC0A1423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BF60B9E-B697-41E3-8F40-D82B87FDB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886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DED5DD1-C4D4-4624-8FDA-5A3CD33F1F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1C743B0-5752-412E-9872-41E623EFDD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6061FE-97F0-4345-9D8B-3697DD547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12.11.2019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3664F6-F352-42CB-8688-37B075A92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485834-3B15-415B-942C-901782F63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73754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F0E09D-04FF-4C56-80B4-7FB1C8682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BF1B0E-AEF7-475F-B2A5-A194866E58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AA8537-4D27-45DB-8819-C28ED0A1F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12.11.2019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F6A527-8F46-4676-857F-922A6DE13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81B813-0BE2-49DA-93FA-78B3E1F86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52150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12B887-8BA8-4581-B038-89D0FC4A5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FE025F2-9A12-40D6-B1F9-334A9CBDFD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AD4A3B-F1AD-4BFA-9B15-2D32CCAB0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12.11.2019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9E32400-DAB9-4AFC-B7B9-686D9C8E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418FD5-8DC6-406D-A854-00FAFCEDB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0356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DD540F-1A80-4EC5-9AB6-151DE7FC3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8AF08C-FBB3-4EBD-965D-07C4B9D1DA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DB28FC8-CBC2-4020-9400-051363AF31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CF3CF8F-2EDA-4F2E-9323-5193E265D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12.11.2019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38F8789-0BFA-4D7D-8E41-BBA8F1368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F2C36E-B8E9-4D15-BA28-81C401DCE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3371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A287CA-3158-4EFC-B82A-6988968B4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5982B31-B2CE-47AA-B961-BE046184EA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E23E1B6-2907-48E1-BDAD-FE26C8443D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475A5EE-5C75-431A-A043-E1485D0377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B018BCB-B471-4A2E-8B2A-6CD6DCEE39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AC7DB1D-00EB-4025-923A-9A4C97CDF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12.11.2019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0252873-D2BC-43DC-A7AB-83D27BD6A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6627EFA-EFC5-49A7-82AA-7AFF3C939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58348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B8BA61-314F-44AF-9EFE-734D1F0DD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259506B-438E-4F73-A06B-A2401E1C3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12.11.2019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14912B1-5E48-45DB-AB19-A42318BDA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0932C8A-B4ED-4FA4-9316-8DAD8D5A3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9882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5BDE8E2-0C6E-4533-89B2-6C2533E11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12.11.2019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BD6BF47-C2AD-4261-9B2B-344540223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E28BC3A-7DFE-4375-B724-9F352400B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300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BB0CD9-7ABF-4494-B666-0FF45B91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1004C9-1F41-4726-A76F-35240FAA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6BA6C46-62B9-451A-B9B6-ED66C23AE8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BFF6B76-9DBB-4A9F-BE81-F99DD9611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12.11.2019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5C6A766-1952-48C4-9D26-293435DF0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A1EFBF0-B9BA-4F40-AA86-FD1B6CC32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6366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80CC07-2809-4C54-99F1-76B60DBD2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204605A-2856-4C17-AE35-76F13CB956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503E5AF-9D45-4A7D-AB9E-DD5122057C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FD570A-18E4-48A0-ABA7-79E32CC18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12.11.2019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7EB96B-1588-456A-B255-E76079674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7FFE2AC-2122-4C8E-A741-9EF3D97B4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38981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A53223-B36C-41E1-AC52-921FC1F4A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AAB7919-B4A9-4585-87B1-A55F70D17A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0CA386-9FD2-46F9-827F-280CC4EF8F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1B04A6-1949-4CA8-8CFE-0FA0832CE4F2}" type="datetimeFigureOut">
              <a:rPr lang="uk-UA" smtClean="0"/>
              <a:t>12.11.2019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0D563A9-FFF7-49C9-8B60-787EF08B8E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FD29F92-FA1E-4B10-A55F-6B043E69E6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56404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image" Target="../media/image2.png"/><Relationship Id="rId7" Type="http://schemas.openxmlformats.org/officeDocument/2006/relationships/slide" Target="slide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11" Type="http://schemas.microsoft.com/office/2007/relationships/hdphoto" Target="../media/hdphoto1.wdp"/><Relationship Id="rId5" Type="http://schemas.openxmlformats.org/officeDocument/2006/relationships/slide" Target="slide10.xml"/><Relationship Id="rId10" Type="http://schemas.openxmlformats.org/officeDocument/2006/relationships/image" Target="../media/image4.png"/><Relationship Id="rId4" Type="http://schemas.openxmlformats.org/officeDocument/2006/relationships/image" Target="../media/image3.svg"/><Relationship Id="rId9" Type="http://schemas.openxmlformats.org/officeDocument/2006/relationships/slide" Target="slide9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5.png"/><Relationship Id="rId7" Type="http://schemas.openxmlformats.org/officeDocument/2006/relationships/diagramData" Target="../diagrams/data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11" Type="http://schemas.microsoft.com/office/2007/relationships/diagramDrawing" Target="../diagrams/drawing1.xml"/><Relationship Id="rId5" Type="http://schemas.openxmlformats.org/officeDocument/2006/relationships/slide" Target="slide10.xml"/><Relationship Id="rId10" Type="http://schemas.openxmlformats.org/officeDocument/2006/relationships/diagramColors" Target="../diagrams/colors1.xml"/><Relationship Id="rId4" Type="http://schemas.openxmlformats.org/officeDocument/2006/relationships/image" Target="../media/image6.svg"/><Relationship Id="rId9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10.xml"/><Relationship Id="rId4" Type="http://schemas.openxmlformats.org/officeDocument/2006/relationships/image" Target="../media/image6.sv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gif"/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12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11" Type="http://schemas.openxmlformats.org/officeDocument/2006/relationships/image" Target="../media/image12.png"/><Relationship Id="rId5" Type="http://schemas.openxmlformats.org/officeDocument/2006/relationships/slide" Target="slide10.xml"/><Relationship Id="rId10" Type="http://schemas.openxmlformats.org/officeDocument/2006/relationships/image" Target="../media/image11.png"/><Relationship Id="rId4" Type="http://schemas.openxmlformats.org/officeDocument/2006/relationships/image" Target="../media/image6.sv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10.xml"/><Relationship Id="rId10" Type="http://schemas.openxmlformats.org/officeDocument/2006/relationships/image" Target="../media/image17.png"/><Relationship Id="rId4" Type="http://schemas.openxmlformats.org/officeDocument/2006/relationships/image" Target="../media/image6.svg"/><Relationship Id="rId9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12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11" Type="http://schemas.openxmlformats.org/officeDocument/2006/relationships/image" Target="../media/image21.png"/><Relationship Id="rId5" Type="http://schemas.openxmlformats.org/officeDocument/2006/relationships/slide" Target="slide10.xml"/><Relationship Id="rId10" Type="http://schemas.openxmlformats.org/officeDocument/2006/relationships/image" Target="../media/image20.png"/><Relationship Id="rId4" Type="http://schemas.openxmlformats.org/officeDocument/2006/relationships/image" Target="../media/image6.sv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6.png"/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12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11" Type="http://schemas.openxmlformats.org/officeDocument/2006/relationships/image" Target="../media/image25.png"/><Relationship Id="rId5" Type="http://schemas.openxmlformats.org/officeDocument/2006/relationships/slide" Target="slide10.xml"/><Relationship Id="rId10" Type="http://schemas.openxmlformats.org/officeDocument/2006/relationships/image" Target="../media/image13.pn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10.xml"/><Relationship Id="rId4" Type="http://schemas.openxmlformats.org/officeDocument/2006/relationships/image" Target="../media/image6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10.xml"/><Relationship Id="rId4" Type="http://schemas.openxmlformats.org/officeDocument/2006/relationships/image" Target="../media/image6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10.xml"/><Relationship Id="rId4" Type="http://schemas.openxmlformats.org/officeDocument/2006/relationships/image" Target="../media/image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DC43790C-E16D-421E-B400-326F86F5E2B2}"/>
              </a:ext>
            </a:extLst>
          </p:cNvPr>
          <p:cNvSpPr/>
          <p:nvPr/>
        </p:nvSpPr>
        <p:spPr>
          <a:xfrm>
            <a:off x="476248" y="2266122"/>
            <a:ext cx="11503716" cy="4464150"/>
          </a:xfrm>
          <a:prstGeom prst="roundRect">
            <a:avLst>
              <a:gd name="adj" fmla="val 5359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C0775650-AB8E-4EB9-B5CB-D0204A941D00}"/>
              </a:ext>
            </a:extLst>
          </p:cNvPr>
          <p:cNvSpPr/>
          <p:nvPr/>
        </p:nvSpPr>
        <p:spPr>
          <a:xfrm>
            <a:off x="476247" y="175788"/>
            <a:ext cx="11503717" cy="1922482"/>
          </a:xfrm>
          <a:prstGeom prst="roundRect">
            <a:avLst>
              <a:gd name="adj" fmla="val 13740"/>
            </a:avLst>
          </a:prstGeom>
          <a:solidFill>
            <a:srgbClr val="009999"/>
          </a:solidFill>
          <a:ln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0680" y="236330"/>
            <a:ext cx="1074315" cy="107431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55995D6-10E8-4063-909F-EC78F9995467}"/>
              </a:ext>
            </a:extLst>
          </p:cNvPr>
          <p:cNvSpPr txBox="1"/>
          <p:nvPr/>
        </p:nvSpPr>
        <p:spPr>
          <a:xfrm>
            <a:off x="136811" y="1339584"/>
            <a:ext cx="1842051" cy="461665"/>
          </a:xfrm>
          <a:custGeom>
            <a:avLst/>
            <a:gdLst>
              <a:gd name="connsiteX0" fmla="*/ 0 w 1842051"/>
              <a:gd name="connsiteY0" fmla="*/ 0 h 461665"/>
              <a:gd name="connsiteX1" fmla="*/ 1842051 w 1842051"/>
              <a:gd name="connsiteY1" fmla="*/ 0 h 461665"/>
              <a:gd name="connsiteX2" fmla="*/ 1842051 w 1842051"/>
              <a:gd name="connsiteY2" fmla="*/ 461665 h 461665"/>
              <a:gd name="connsiteX3" fmla="*/ 0 w 1842051"/>
              <a:gd name="connsiteY3" fmla="*/ 461665 h 461665"/>
              <a:gd name="connsiteX4" fmla="*/ 0 w 1842051"/>
              <a:gd name="connsiteY4" fmla="*/ 0 h 461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1" h="461665" fill="none" extrusionOk="0">
                <a:moveTo>
                  <a:pt x="0" y="0"/>
                </a:moveTo>
                <a:cubicBezTo>
                  <a:pt x="790724" y="24404"/>
                  <a:pt x="1328913" y="-100410"/>
                  <a:pt x="1842051" y="0"/>
                </a:cubicBezTo>
                <a:cubicBezTo>
                  <a:pt x="1817920" y="194248"/>
                  <a:pt x="1868661" y="398790"/>
                  <a:pt x="1842051" y="461665"/>
                </a:cubicBezTo>
                <a:cubicBezTo>
                  <a:pt x="1205046" y="438207"/>
                  <a:pt x="869363" y="543875"/>
                  <a:pt x="0" y="461665"/>
                </a:cubicBezTo>
                <a:cubicBezTo>
                  <a:pt x="-8568" y="283103"/>
                  <a:pt x="-7907" y="68650"/>
                  <a:pt x="0" y="0"/>
                </a:cubicBezTo>
                <a:close/>
              </a:path>
              <a:path w="1842051" h="461665" stroke="0" extrusionOk="0">
                <a:moveTo>
                  <a:pt x="0" y="0"/>
                </a:moveTo>
                <a:cubicBezTo>
                  <a:pt x="712157" y="-135461"/>
                  <a:pt x="1166391" y="6603"/>
                  <a:pt x="1842051" y="0"/>
                </a:cubicBezTo>
                <a:cubicBezTo>
                  <a:pt x="1832353" y="109496"/>
                  <a:pt x="1852294" y="410102"/>
                  <a:pt x="1842051" y="461665"/>
                </a:cubicBezTo>
                <a:cubicBezTo>
                  <a:pt x="1456095" y="582519"/>
                  <a:pt x="756355" y="584556"/>
                  <a:pt x="0" y="461665"/>
                </a:cubicBezTo>
                <a:cubicBezTo>
                  <a:pt x="32442" y="405031"/>
                  <a:pt x="-13715" y="100637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8EB6B1"/>
            </a:solidFill>
            <a:extLst>
              <a:ext uri="{C807C97D-BFC1-408E-A445-0C87EB9F89A2}">
                <ask:lineSketchStyleProps xmlns:ask="http://schemas.microsoft.com/office/drawing/2018/sketchyshapes" sd="2797065742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1200" dirty="0">
                <a:solidFill>
                  <a:srgbClr val="8EB6B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Інформатика та комп’ютерна техніка</a:t>
            </a:r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14FB24D8-85AE-4899-8178-429FCE5338DB}"/>
              </a:ext>
            </a:extLst>
          </p:cNvPr>
          <p:cNvSpPr txBox="1">
            <a:spLocks/>
          </p:cNvSpPr>
          <p:nvPr/>
        </p:nvSpPr>
        <p:spPr>
          <a:xfrm>
            <a:off x="1628939" y="475439"/>
            <a:ext cx="9605777" cy="1000132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uk-UA" sz="2400" b="1" noProof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ЗМІСТОВИЙ МОДУЛЬ №2 </a:t>
            </a:r>
            <a:endParaRPr kumimoji="0" lang="ru-RU" sz="24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55567" y="2260870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Розглянемо такі питання: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текст підказки">
            <a:extLst>
              <a:ext uri="{FF2B5EF4-FFF2-40B4-BE49-F238E27FC236}">
                <a16:creationId xmlns:a16="http://schemas.microsoft.com/office/drawing/2014/main" id="{B4272B8A-141F-45BC-9A2B-5393024FCB63}"/>
              </a:ext>
            </a:extLst>
          </p:cNvPr>
          <p:cNvSpPr txBox="1">
            <a:spLocks/>
          </p:cNvSpPr>
          <p:nvPr/>
        </p:nvSpPr>
        <p:spPr>
          <a:xfrm>
            <a:off x="1931753" y="2762507"/>
            <a:ext cx="9902438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Стильове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оформлення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тексту. Шаблон документа 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C9677753-AB5B-408D-A74A-D7E64F8610C7}"/>
              </a:ext>
            </a:extLst>
          </p:cNvPr>
          <p:cNvSpPr/>
          <p:nvPr/>
        </p:nvSpPr>
        <p:spPr>
          <a:xfrm>
            <a:off x="2374186" y="948082"/>
            <a:ext cx="960577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Тема 5</a:t>
            </a:r>
            <a:r>
              <a:rPr lang="ru-RU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sz="2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Створення</a:t>
            </a:r>
            <a:r>
              <a:rPr lang="ru-RU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автозмісту</a:t>
            </a:r>
            <a:r>
              <a:rPr lang="ru-RU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злиття</a:t>
            </a:r>
            <a:r>
              <a:rPr lang="ru-RU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документів</a:t>
            </a:r>
            <a:r>
              <a:rPr lang="ru-RU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у </a:t>
            </a:r>
          </a:p>
          <a:p>
            <a:r>
              <a:rPr lang="ru-RU" sz="2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Microsoft</a:t>
            </a:r>
            <a:r>
              <a:rPr lang="ru-RU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Word</a:t>
            </a:r>
            <a:r>
              <a:rPr lang="ru-RU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2016</a:t>
            </a:r>
            <a:r>
              <a:rPr lang="uk-UA" sz="2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26" name="текст підказки">
            <a:extLst>
              <a:ext uri="{FF2B5EF4-FFF2-40B4-BE49-F238E27FC236}">
                <a16:creationId xmlns:a16="http://schemas.microsoft.com/office/drawing/2014/main" id="{C54B4F8D-B354-42FB-AD24-87E4C46BF794}"/>
              </a:ext>
            </a:extLst>
          </p:cNvPr>
          <p:cNvSpPr txBox="1">
            <a:spLocks/>
          </p:cNvSpPr>
          <p:nvPr/>
        </p:nvSpPr>
        <p:spPr>
          <a:xfrm>
            <a:off x="1931753" y="3427611"/>
            <a:ext cx="9902438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Створення </a:t>
            </a:r>
            <a:r>
              <a:rPr lang="uk-UA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автозмісту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документа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текст підказки">
            <a:extLst>
              <a:ext uri="{FF2B5EF4-FFF2-40B4-BE49-F238E27FC236}">
                <a16:creationId xmlns:a16="http://schemas.microsoft.com/office/drawing/2014/main" id="{A49AC798-A94B-4B42-B9B7-6CAAD1C4484A}"/>
              </a:ext>
            </a:extLst>
          </p:cNvPr>
          <p:cNvSpPr txBox="1">
            <a:spLocks/>
          </p:cNvSpPr>
          <p:nvPr/>
        </p:nvSpPr>
        <p:spPr>
          <a:xfrm>
            <a:off x="1931753" y="4213429"/>
            <a:ext cx="9902438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Злиття документів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228086" y="2653313"/>
            <a:ext cx="571504" cy="571504"/>
          </a:xfrm>
          <a:prstGeom prst="ellipse">
            <a:avLst/>
          </a:prstGeom>
          <a:solidFill>
            <a:srgbClr val="00979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42" name="номер розділу">
            <a:hlinkClick r:id="rId8" action="ppaction://hlinksldjump"/>
            <a:extLst>
              <a:ext uri="{FF2B5EF4-FFF2-40B4-BE49-F238E27FC236}">
                <a16:creationId xmlns:a16="http://schemas.microsoft.com/office/drawing/2014/main" id="{FB19309B-682B-48E7-B73F-DEC31D4C25F7}"/>
              </a:ext>
            </a:extLst>
          </p:cNvPr>
          <p:cNvSpPr/>
          <p:nvPr/>
        </p:nvSpPr>
        <p:spPr>
          <a:xfrm>
            <a:off x="1228086" y="3387590"/>
            <a:ext cx="571504" cy="571504"/>
          </a:xfrm>
          <a:prstGeom prst="ellipse">
            <a:avLst/>
          </a:prstGeom>
          <a:solidFill>
            <a:srgbClr val="00979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43" name="номер розділу">
            <a:hlinkClick r:id="rId9" action="ppaction://hlinksldjump"/>
            <a:extLst>
              <a:ext uri="{FF2B5EF4-FFF2-40B4-BE49-F238E27FC236}">
                <a16:creationId xmlns:a16="http://schemas.microsoft.com/office/drawing/2014/main" id="{C990AB2A-994F-4290-8141-D968B446BED5}"/>
              </a:ext>
            </a:extLst>
          </p:cNvPr>
          <p:cNvSpPr/>
          <p:nvPr/>
        </p:nvSpPr>
        <p:spPr>
          <a:xfrm>
            <a:off x="1228086" y="4127202"/>
            <a:ext cx="571504" cy="571504"/>
          </a:xfrm>
          <a:prstGeom prst="ellipse">
            <a:avLst/>
          </a:prstGeom>
          <a:solidFill>
            <a:srgbClr val="00979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3</a:t>
            </a:r>
          </a:p>
        </p:txBody>
      </p:sp>
      <p:pic>
        <p:nvPicPr>
          <p:cNvPr id="22" name="Picture 2" descr="Microsoft Word 2007 - 2019 &quot;Всі можливості&quot;">
            <a:extLst>
              <a:ext uri="{FF2B5EF4-FFF2-40B4-BE49-F238E27FC236}">
                <a16:creationId xmlns:a16="http://schemas.microsoft.com/office/drawing/2014/main" id="{2749D80B-9E10-460C-BF22-321AD2A7F0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04" b="97885" l="10000" r="99474">
                        <a14:foregroundMark x1="74422" y1="407" x2="70000" y2="0"/>
                        <a14:foregroundMark x1="59244" y1="4742" x2="48070" y2="9668"/>
                        <a14:foregroundMark x1="48070" y1="9668" x2="38947" y2="19940"/>
                        <a14:foregroundMark x1="38947" y1="19940" x2="20702" y2="65861"/>
                        <a14:foregroundMark x1="20702" y1="65861" x2="15439" y2="89124"/>
                        <a14:foregroundMark x1="15439" y1="89124" x2="23860" y2="99396"/>
                        <a14:foregroundMark x1="23860" y1="99396" x2="49298" y2="96979"/>
                        <a14:foregroundMark x1="49298" y1="96979" x2="82982" y2="96979"/>
                        <a14:foregroundMark x1="82982" y1="96979" x2="94386" y2="93958"/>
                        <a14:foregroundMark x1="94386" y1="93958" x2="98947" y2="48036"/>
                        <a14:foregroundMark x1="98947" y1="48036" x2="97262" y2="17331"/>
                        <a14:foregroundMark x1="63359" y1="11271" x2="52632" y2="13897"/>
                        <a14:foregroundMark x1="52632" y1="13897" x2="40702" y2="22356"/>
                        <a14:foregroundMark x1="40702" y1="22356" x2="31228" y2="41088"/>
                        <a14:foregroundMark x1="31228" y1="41088" x2="45965" y2="37462"/>
                        <a14:foregroundMark x1="45965" y1="37462" x2="52456" y2="23867"/>
                        <a14:foregroundMark x1="52456" y1="23867" x2="55263" y2="45619"/>
                        <a14:foregroundMark x1="55263" y1="45619" x2="42807" y2="73112"/>
                        <a14:foregroundMark x1="42807" y1="73112" x2="33333" y2="85196"/>
                        <a14:foregroundMark x1="33333" y1="85196" x2="68246" y2="45921"/>
                        <a14:foregroundMark x1="68246" y1="45921" x2="68772" y2="74320"/>
                        <a14:foregroundMark x1="68772" y1="74320" x2="84386" y2="49547"/>
                        <a14:foregroundMark x1="84386" y1="49547" x2="83509" y2="77644"/>
                        <a14:foregroundMark x1="83509" y1="77644" x2="93509" y2="55589"/>
                        <a14:foregroundMark x1="93509" y1="55589" x2="91579" y2="88218"/>
                        <a14:foregroundMark x1="91579" y1="88218" x2="90526" y2="67069"/>
                        <a14:foregroundMark x1="90526" y1="67069" x2="89649" y2="90634"/>
                        <a14:foregroundMark x1="89649" y1="90634" x2="99123" y2="58912"/>
                        <a14:foregroundMark x1="99123" y1="58912" x2="98421" y2="81571"/>
                        <a14:foregroundMark x1="98421" y1="81571" x2="98246" y2="51057"/>
                        <a14:foregroundMark x1="98246" y1="51057" x2="90351" y2="81873"/>
                        <a14:foregroundMark x1="90351" y1="81873" x2="88421" y2="50755"/>
                        <a14:foregroundMark x1="88421" y1="50755" x2="85789" y2="83384"/>
                        <a14:foregroundMark x1="85789" y1="83384" x2="87895" y2="32931"/>
                        <a14:foregroundMark x1="87895" y1="32931" x2="68070" y2="96375"/>
                        <a14:foregroundMark x1="68070" y1="96375" x2="68772" y2="54683"/>
                        <a14:foregroundMark x1="68772" y1="54683" x2="59474" y2="80967"/>
                        <a14:foregroundMark x1="59474" y1="80967" x2="57544" y2="51360"/>
                        <a14:foregroundMark x1="57544" y1="51360" x2="63684" y2="29305"/>
                        <a14:foregroundMark x1="63684" y1="29305" x2="44912" y2="95770"/>
                        <a14:foregroundMark x1="44912" y1="95770" x2="45965" y2="76435"/>
                        <a14:foregroundMark x1="45965" y1="76435" x2="50526" y2="56495"/>
                        <a14:foregroundMark x1="50526" y1="56495" x2="43509" y2="73716"/>
                        <a14:foregroundMark x1="43509" y1="73716" x2="48421" y2="44713"/>
                        <a14:foregroundMark x1="48421" y1="44713" x2="24912" y2="82779"/>
                        <a14:foregroundMark x1="24912" y1="82779" x2="35614" y2="94864"/>
                        <a14:foregroundMark x1="35614" y1="94864" x2="42105" y2="89124"/>
                        <a14:foregroundMark x1="26491" y1="93353" x2="23509" y2="72508"/>
                        <a14:foregroundMark x1="23509" y1="72508" x2="36842" y2="42900"/>
                        <a14:foregroundMark x1="36842" y1="42900" x2="22456" y2="69486"/>
                        <a14:foregroundMark x1="22456" y1="69486" x2="15614" y2="95166"/>
                        <a14:foregroundMark x1="15614" y1="95166" x2="25614" y2="57402"/>
                        <a14:foregroundMark x1="25614" y1="57402" x2="17018" y2="85196"/>
                        <a14:foregroundMark x1="17018" y1="85196" x2="36140" y2="51662"/>
                        <a14:foregroundMark x1="36140" y1="51662" x2="22105" y2="79154"/>
                        <a14:foregroundMark x1="22105" y1="79154" x2="30702" y2="39879"/>
                        <a14:foregroundMark x1="30702" y1="39879" x2="20175" y2="73112"/>
                        <a14:foregroundMark x1="20175" y1="73112" x2="31579" y2="43505"/>
                        <a14:foregroundMark x1="31579" y1="43505" x2="22632" y2="97281"/>
                        <a14:foregroundMark x1="22632" y1="97281" x2="49649" y2="11178"/>
                        <a14:foregroundMark x1="49649" y1="11178" x2="37193" y2="78248"/>
                        <a14:foregroundMark x1="37193" y1="78248" x2="38947" y2="52568"/>
                        <a14:foregroundMark x1="38947" y1="52568" x2="30000" y2="75529"/>
                        <a14:foregroundMark x1="30000" y1="75529" x2="44737" y2="30816"/>
                        <a14:foregroundMark x1="44737" y1="30816" x2="38596" y2="47432"/>
                        <a14:foregroundMark x1="38596" y1="47432" x2="38947" y2="29003"/>
                        <a14:foregroundMark x1="38947" y1="29003" x2="33333" y2="47734"/>
                        <a14:foregroundMark x1="33333" y1="47734" x2="41754" y2="30514"/>
                        <a14:foregroundMark x1="41754" y1="30514" x2="25439" y2="93958"/>
                        <a14:foregroundMark x1="25439" y1="93958" x2="52807" y2="40483"/>
                        <a14:foregroundMark x1="52807" y1="40483" x2="47193" y2="58006"/>
                        <a14:foregroundMark x1="47193" y1="58006" x2="62982" y2="30514"/>
                        <a14:foregroundMark x1="62982" y1="30514" x2="47193" y2="62236"/>
                        <a14:foregroundMark x1="74114" y1="28674" x2="75789" y2="26586"/>
                        <a14:foregroundMark x1="47193" y1="62236" x2="74051" y2="28753"/>
                        <a14:foregroundMark x1="75789" y1="26586" x2="57719" y2="66767"/>
                        <a14:foregroundMark x1="57719" y1="66767" x2="77895" y2="35952"/>
                        <a14:foregroundMark x1="77895" y1="35952" x2="54737" y2="66767"/>
                        <a14:foregroundMark x1="54737" y1="66767" x2="62105" y2="50453"/>
                        <a14:foregroundMark x1="62105" y1="50453" x2="53684" y2="67372"/>
                        <a14:foregroundMark x1="53684" y1="67372" x2="81404" y2="42598"/>
                        <a14:foregroundMark x1="81404" y1="42598" x2="72456" y2="57402"/>
                        <a14:foregroundMark x1="72456" y1="57402" x2="59649" y2="64653"/>
                        <a14:foregroundMark x1="59649" y1="64653" x2="78947" y2="39879"/>
                        <a14:foregroundMark x1="78947" y1="39879" x2="96667" y2="32024"/>
                        <a14:foregroundMark x1="96667" y1="32024" x2="91404" y2="50755"/>
                        <a14:foregroundMark x1="91404" y1="50755" x2="80702" y2="59819"/>
                        <a14:foregroundMark x1="80702" y1="59819" x2="68421" y2="63444"/>
                        <a14:foregroundMark x1="68421" y1="63444" x2="77719" y2="53172"/>
                        <a14:foregroundMark x1="77719" y1="53172" x2="97544" y2="45015"/>
                        <a14:foregroundMark x1="97544" y1="45015" x2="88070" y2="63142"/>
                        <a14:foregroundMark x1="88070" y1="63142" x2="61053" y2="78852"/>
                        <a14:foregroundMark x1="61053" y1="78852" x2="72807" y2="58308"/>
                        <a14:foregroundMark x1="72807" y1="58308" x2="50351" y2="82477"/>
                        <a14:foregroundMark x1="50351" y1="82477" x2="74211" y2="60725"/>
                        <a14:foregroundMark x1="74211" y1="60725" x2="42807" y2="83082"/>
                        <a14:foregroundMark x1="42807" y1="83082" x2="76316" y2="80060"/>
                        <a14:foregroundMark x1="76316" y1="80060" x2="55789" y2="90332"/>
                        <a14:foregroundMark x1="55789" y1="90332" x2="77193" y2="83082"/>
                        <a14:foregroundMark x1="77193" y1="83082" x2="67544" y2="89124"/>
                        <a14:foregroundMark x1="67544" y1="89124" x2="92456" y2="83686"/>
                        <a14:foregroundMark x1="92456" y1="83686" x2="93684" y2="83988"/>
                        <a14:foregroundMark x1="89990" y1="7596" x2="77405" y2="15006"/>
                        <a14:foregroundMark x1="99298" y1="2115" x2="98856" y2="2375"/>
                        <a14:foregroundMark x1="67980" y1="24786" x2="63684" y2="31722"/>
                        <a14:foregroundMark x1="68149" y1="24513" x2="68012" y2="24734"/>
                        <a14:foregroundMark x1="63684" y1="31722" x2="83509" y2="27795"/>
                        <a14:foregroundMark x1="83509" y1="27795" x2="55263" y2="32931"/>
                        <a14:foregroundMark x1="73788" y1="27241" x2="87719" y2="22961"/>
                        <a14:foregroundMark x1="68852" y1="28757" x2="73500" y2="27329"/>
                        <a14:foregroundMark x1="55263" y1="32931" x2="68850" y2="28757"/>
                        <a14:foregroundMark x1="72636" y1="24089" x2="72107" y2="24129"/>
                        <a14:foregroundMark x1="87719" y1="22961" x2="73064" y2="24057"/>
                        <a14:foregroundMark x1="72834" y1="23045" x2="84737" y2="12387"/>
                        <a14:foregroundMark x1="84737" y1="12387" x2="78847" y2="12522"/>
                        <a14:foregroundMark x1="65761" y1="15574" x2="60000" y2="18429"/>
                        <a14:foregroundMark x1="60000" y1="18429" x2="66406" y2="19517"/>
                        <a14:foregroundMark x1="74432" y1="20125" x2="83860" y2="18127"/>
                        <a14:foregroundMark x1="65836" y1="16540" x2="52982" y2="15408"/>
                        <a14:foregroundMark x1="83860" y1="18127" x2="75995" y2="17434"/>
                        <a14:foregroundMark x1="52982" y1="15408" x2="64218" y2="8665"/>
                        <a14:foregroundMark x1="64053" y1="9166" x2="35263" y2="49245"/>
                        <a14:foregroundMark x1="35263" y1="49245" x2="63860" y2="37462"/>
                        <a14:foregroundMark x1="63860" y1="37462" x2="48596" y2="59517"/>
                        <a14:foregroundMark x1="48596" y1="59517" x2="63860" y2="51964"/>
                        <a14:foregroundMark x1="63860" y1="51964" x2="41930" y2="72810"/>
                        <a14:foregroundMark x1="41930" y1="72810" x2="51228" y2="62840"/>
                        <a14:foregroundMark x1="51228" y1="62840" x2="64561" y2="59215"/>
                        <a14:foregroundMark x1="64561" y1="59215" x2="47368" y2="96073"/>
                        <a14:foregroundMark x1="47368" y1="96073" x2="76140" y2="90030"/>
                        <a14:foregroundMark x1="76140" y1="90030" x2="54211" y2="97281"/>
                        <a14:foregroundMark x1="54211" y1="97281" x2="87544" y2="95770"/>
                        <a14:foregroundMark x1="87544" y1="95770" x2="78947" y2="80363"/>
                        <a14:foregroundMark x1="78947" y1="80363" x2="85965" y2="58006"/>
                        <a14:foregroundMark x1="85965" y1="58006" x2="83509" y2="38066"/>
                        <a14:foregroundMark x1="83509" y1="38066" x2="87719" y2="20242"/>
                        <a14:foregroundMark x1="87719" y1="20242" x2="88421" y2="40785"/>
                        <a14:foregroundMark x1="88421" y1="40785" x2="88421" y2="39879"/>
                        <a14:foregroundMark x1="24912" y1="96979" x2="13684" y2="94864"/>
                        <a14:foregroundMark x1="13684" y1="94864" x2="18947" y2="85498"/>
                        <a14:foregroundMark x1="38596" y1="60725" x2="35263" y2="81571"/>
                        <a14:foregroundMark x1="35263" y1="81571" x2="30702" y2="61631"/>
                        <a14:foregroundMark x1="30702" y1="61631" x2="25088" y2="97583"/>
                        <a14:foregroundMark x1="25088" y1="97583" x2="30526" y2="79758"/>
                        <a14:foregroundMark x1="30526" y1="79758" x2="23860" y2="94260"/>
                        <a14:foregroundMark x1="23860" y1="94260" x2="13860" y2="98489"/>
                        <a14:foregroundMark x1="13860" y1="98489" x2="43684" y2="64048"/>
                        <a14:foregroundMark x1="43684" y1="64048" x2="35439" y2="88822"/>
                        <a14:foregroundMark x1="35439" y1="88822" x2="36842" y2="63444"/>
                        <a14:foregroundMark x1="36842" y1="63444" x2="42281" y2="42900"/>
                        <a14:foregroundMark x1="42281" y1="42900" x2="19825" y2="98489"/>
                        <a14:foregroundMark x1="19825" y1="98489" x2="33333" y2="48338"/>
                        <a14:foregroundMark x1="33333" y1="48338" x2="28596" y2="65559"/>
                        <a14:foregroundMark x1="28596" y1="65559" x2="38947" y2="48640"/>
                        <a14:foregroundMark x1="38947" y1="48640" x2="50351" y2="43505"/>
                        <a14:foregroundMark x1="50351" y1="43505" x2="43509" y2="74018"/>
                        <a14:foregroundMark x1="43509" y1="74018" x2="57895" y2="33535"/>
                        <a14:foregroundMark x1="57895" y1="33535" x2="52632" y2="64653"/>
                        <a14:foregroundMark x1="52632" y1="64653" x2="62281" y2="53474"/>
                        <a14:foregroundMark x1="62281" y1="53474" x2="60000" y2="81269"/>
                        <a14:foregroundMark x1="60000" y1="81269" x2="61404" y2="73112"/>
                        <a14:foregroundMark x1="83684" y1="95770" x2="92456" y2="93353"/>
                        <a14:foregroundMark x1="98884" y1="2306" x2="99230" y2="2903"/>
                        <a14:foregroundMark x1="56667" y1="6344" x2="59106" y2="5144"/>
                        <a14:foregroundMark x1="96383" y1="15514" x2="88070" y2="8761"/>
                        <a14:foregroundMark x1="88070" y1="8761" x2="78779" y2="12640"/>
                        <a14:foregroundMark x1="79139" y1="12020" x2="86140" y2="7855"/>
                        <a14:foregroundMark x1="86140" y1="7855" x2="94211" y2="16314"/>
                        <a14:foregroundMark x1="94211" y1="16314" x2="92632" y2="31420"/>
                        <a14:foregroundMark x1="92632" y1="31420" x2="78246" y2="20846"/>
                        <a14:foregroundMark x1="68343" y1="26442" x2="67018" y2="27190"/>
                        <a14:foregroundMark x1="69212" y1="25951" x2="68366" y2="26429"/>
                        <a14:foregroundMark x1="72622" y1="24024" x2="71947" y2="24405"/>
                        <a14:foregroundMark x1="73434" y1="23565" x2="73007" y2="23806"/>
                        <a14:foregroundMark x1="78246" y1="20846" x2="73434" y2="23565"/>
                        <a14:foregroundMark x1="65549" y1="20993" x2="63509" y2="12387"/>
                        <a14:foregroundMark x1="67018" y1="27190" x2="65550" y2="20998"/>
                        <a14:foregroundMark x1="63198" y1="11758" x2="60175" y2="5648"/>
                        <a14:backgroundMark x1="3333" y1="15408" x2="3333" y2="15408"/>
                        <a14:backgroundMark x1="23509" y1="906" x2="351" y2="7251"/>
                        <a14:backgroundMark x1="351" y1="7251" x2="351" y2="44411"/>
                        <a14:backgroundMark x1="351" y1="44411" x2="25263" y2="9970"/>
                        <a14:backgroundMark x1="25263" y1="9970" x2="15965" y2="1511"/>
                        <a14:backgroundMark x1="15965" y1="1511" x2="5614" y2="0"/>
                        <a14:backgroundMark x1="5614" y1="0" x2="1228" y2="19033"/>
                        <a14:backgroundMark x1="1228" y1="19033" x2="10175" y2="5438"/>
                        <a14:backgroundMark x1="10175" y1="5438" x2="3684" y2="25982"/>
                        <a14:backgroundMark x1="3684" y1="25982" x2="11228" y2="12991"/>
                        <a14:backgroundMark x1="11228" y1="12991" x2="17719" y2="10876"/>
                        <a14:backgroundMark x1="15965" y1="10876" x2="4386" y2="16918"/>
                        <a14:backgroundMark x1="4386" y1="16918" x2="526" y2="31118"/>
                        <a14:backgroundMark x1="25965" y1="906" x2="21754" y2="18731"/>
                        <a14:backgroundMark x1="21754" y1="18731" x2="10526" y2="25982"/>
                        <a14:backgroundMark x1="10526" y1="25982" x2="6316" y2="41994"/>
                        <a14:backgroundMark x1="6316" y1="41994" x2="351" y2="20544"/>
                        <a14:backgroundMark x1="351" y1="20544" x2="13158" y2="3927"/>
                        <a14:backgroundMark x1="13158" y1="3927" x2="10175" y2="1511"/>
                        <a14:backgroundMark x1="13158" y1="19637" x2="13158" y2="19637"/>
                        <a14:backgroundMark x1="60351" y1="1511" x2="64561" y2="604"/>
                        <a14:backgroundMark x1="64035" y1="1208" x2="72982" y2="4532"/>
                        <a14:backgroundMark x1="72982" y1="4532" x2="91754" y2="1511"/>
                        <a14:backgroundMark x1="91754" y1="1511" x2="98947" y2="12085"/>
                        <a14:backgroundMark x1="98947" y1="12085" x2="90526" y2="3625"/>
                        <a14:backgroundMark x1="90526" y1="3625" x2="81053" y2="1511"/>
                        <a14:backgroundMark x1="81053" y1="1511" x2="67895" y2="24169"/>
                        <a14:backgroundMark x1="67895" y1="24169" x2="64386" y2="8157"/>
                        <a14:backgroundMark x1="64386" y1="8157" x2="87368" y2="604"/>
                        <a14:backgroundMark x1="87368" y1="604" x2="98596" y2="3021"/>
                        <a14:backgroundMark x1="98596" y1="3021" x2="99474" y2="16918"/>
                        <a14:backgroundMark x1="67719" y1="2115" x2="68947" y2="17825"/>
                        <a14:backgroundMark x1="68947" y1="17825" x2="73158" y2="18731"/>
                        <a14:backgroundMark x1="73158" y1="23565" x2="73158" y2="23565"/>
                        <a14:backgroundMark x1="72456" y1="23565" x2="72456" y2="23565"/>
                        <a14:backgroundMark x1="73158" y1="24471" x2="73158" y2="24471"/>
                        <a14:backgroundMark x1="73158" y1="24471" x2="72105" y2="217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858" y="3427611"/>
            <a:ext cx="5360332" cy="31127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5933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ВИКОРИСТАНІ ДЖЕРЕЛА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1248285" y="6010580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2873" y="1280514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D0A22A09-EDD3-43DA-A0C7-5F86B28F26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15480797"/>
              </p:ext>
            </p:extLst>
          </p:nvPr>
        </p:nvGraphicFramePr>
        <p:xfrm>
          <a:off x="1216537" y="1243696"/>
          <a:ext cx="10361171" cy="27233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779181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Шаблон документа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0" name="кнопка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86B692DD-3083-49CB-AF47-C393B6FE4A6A}"/>
              </a:ext>
            </a:extLst>
          </p:cNvPr>
          <p:cNvSpPr/>
          <p:nvPr/>
        </p:nvSpPr>
        <p:spPr>
          <a:xfrm>
            <a:off x="114272" y="2897171"/>
            <a:ext cx="571504" cy="571504"/>
          </a:xfrm>
          <a:prstGeom prst="actionButtonBlank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/>
              <a:t>!</a:t>
            </a:r>
          </a:p>
        </p:txBody>
      </p:sp>
      <p:sp>
        <p:nvSpPr>
          <p:cNvPr id="12" name="текст підказки">
            <a:extLst>
              <a:ext uri="{FF2B5EF4-FFF2-40B4-BE49-F238E27FC236}">
                <a16:creationId xmlns:a16="http://schemas.microsoft.com/office/drawing/2014/main" id="{2A36CCC5-C86F-4EF2-9F16-3A0B978C4B33}"/>
              </a:ext>
            </a:extLst>
          </p:cNvPr>
          <p:cNvSpPr txBox="1">
            <a:spLocks/>
          </p:cNvSpPr>
          <p:nvPr/>
        </p:nvSpPr>
        <p:spPr>
          <a:xfrm>
            <a:off x="1193354" y="1280514"/>
            <a:ext cx="10640837" cy="456539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indent="357188"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Шаблон документа 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—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текстовий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документ,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містить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елементи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є «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спільними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 для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різних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документів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даного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типу. Шаблон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використовується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як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зразок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для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створення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нових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документів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певного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типу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TextBox 32">
            <a:extLst>
              <a:ext uri="{FF2B5EF4-FFF2-40B4-BE49-F238E27FC236}">
                <a16:creationId xmlns:a16="http://schemas.microsoft.com/office/drawing/2014/main" id="{0E0E9C46-3D25-4039-B3F4-9913320519D9}"/>
              </a:ext>
            </a:extLst>
          </p:cNvPr>
          <p:cNvSpPr txBox="1"/>
          <p:nvPr/>
        </p:nvSpPr>
        <p:spPr>
          <a:xfrm>
            <a:off x="1959153" y="2313080"/>
            <a:ext cx="8273693" cy="840105"/>
          </a:xfrm>
          <a:prstGeom prst="plaque">
            <a:avLst/>
          </a:prstGeom>
          <a:solidFill>
            <a:srgbClr val="8EB6B1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indent="457189" algn="ctr">
              <a:defRPr/>
            </a:pPr>
            <a:r>
              <a:rPr lang="uk-UA" b="1" kern="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Під час створення нового документа за шаблоном користувач починає не «з чистого аркуша», а з копії шаблону</a:t>
            </a:r>
          </a:p>
        </p:txBody>
      </p:sp>
      <p:sp>
        <p:nvSpPr>
          <p:cNvPr id="14" name="TextBox 33">
            <a:extLst>
              <a:ext uri="{FF2B5EF4-FFF2-40B4-BE49-F238E27FC236}">
                <a16:creationId xmlns:a16="http://schemas.microsoft.com/office/drawing/2014/main" id="{7C75F47B-AAC0-41EB-BCF0-9A8F9D20A692}"/>
              </a:ext>
            </a:extLst>
          </p:cNvPr>
          <p:cNvSpPr txBox="1"/>
          <p:nvPr/>
        </p:nvSpPr>
        <p:spPr>
          <a:xfrm>
            <a:off x="2808676" y="3310063"/>
            <a:ext cx="3165784" cy="649188"/>
          </a:xfrm>
          <a:prstGeom prst="flowChartTerminator">
            <a:avLst/>
          </a:prstGeom>
          <a:solidFill>
            <a:srgbClr val="8EB6B1"/>
          </a:solidFill>
          <a:ln/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 prst="softRound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kern="0" spc="4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Шаблон</a:t>
            </a:r>
            <a:endParaRPr lang="uk-UA" sz="1600" b="1" kern="0" spc="400" dirty="0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TextBox 35">
            <a:extLst>
              <a:ext uri="{FF2B5EF4-FFF2-40B4-BE49-F238E27FC236}">
                <a16:creationId xmlns:a16="http://schemas.microsoft.com/office/drawing/2014/main" id="{26C00B66-E115-4C01-AA7D-7DB33049EB6E}"/>
              </a:ext>
            </a:extLst>
          </p:cNvPr>
          <p:cNvSpPr txBox="1"/>
          <p:nvPr/>
        </p:nvSpPr>
        <p:spPr>
          <a:xfrm>
            <a:off x="1793808" y="3786449"/>
            <a:ext cx="5418954" cy="2576572"/>
          </a:xfrm>
          <a:prstGeom prst="horizontalScroll">
            <a:avLst/>
          </a:prstGeom>
          <a:solidFill>
            <a:srgbClr val="8EB6B1"/>
          </a:solidFill>
          <a:ln/>
          <a:effectLst>
            <a:innerShdw blurRad="114300">
              <a:prstClr val="black"/>
            </a:innerShdw>
          </a:effectLst>
          <a:scene3d>
            <a:camera prst="perspectiveFront"/>
            <a:lightRig rig="threePt" dir="t"/>
          </a:scene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uk-UA" sz="2000" kern="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Існує готовий шаблон для наказів керівництва компанії, то під час створення нового наказу його заголовок, зображення логотипа тощо вже розміщені на своїх місцях, потрібно додати лише номер і текст наказу.</a:t>
            </a:r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F07A35AB-3B8E-46BA-8223-F1AA7AE9CE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687" y="3221959"/>
            <a:ext cx="2205609" cy="1492697"/>
          </a:xfrm>
          <a:prstGeom prst="rect">
            <a:avLst/>
          </a:prstGeom>
          <a:solidFill>
            <a:srgbClr val="8EB6B1"/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3">
            <a:extLst>
              <a:ext uri="{FF2B5EF4-FFF2-40B4-BE49-F238E27FC236}">
                <a16:creationId xmlns:a16="http://schemas.microsoft.com/office/drawing/2014/main" id="{653C04FF-0AA0-479C-B8A1-040426D872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4905" y="4559163"/>
            <a:ext cx="1685929" cy="2119808"/>
          </a:xfrm>
          <a:prstGeom prst="rect">
            <a:avLst/>
          </a:prstGeom>
          <a:solidFill>
            <a:srgbClr val="8EB6B1"/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03557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Шаблон документа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текст підказки">
            <a:extLst>
              <a:ext uri="{FF2B5EF4-FFF2-40B4-BE49-F238E27FC236}">
                <a16:creationId xmlns:a16="http://schemas.microsoft.com/office/drawing/2014/main" id="{B4272B8A-141F-45BC-9A2B-5393024FCB63}"/>
              </a:ext>
            </a:extLst>
          </p:cNvPr>
          <p:cNvSpPr txBox="1">
            <a:spLocks/>
          </p:cNvSpPr>
          <p:nvPr/>
        </p:nvSpPr>
        <p:spPr>
          <a:xfrm>
            <a:off x="1193354" y="1280514"/>
            <a:ext cx="10640837" cy="456539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Шаблон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—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звичайний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текстовий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документ і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має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інше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розширення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TextBox 21">
            <a:extLst>
              <a:ext uri="{FF2B5EF4-FFF2-40B4-BE49-F238E27FC236}">
                <a16:creationId xmlns:a16="http://schemas.microsoft.com/office/drawing/2014/main" id="{DADE2394-1DCC-422B-B7BF-7D08660C36C9}"/>
              </a:ext>
            </a:extLst>
          </p:cNvPr>
          <p:cNvSpPr txBox="1"/>
          <p:nvPr/>
        </p:nvSpPr>
        <p:spPr>
          <a:xfrm>
            <a:off x="2288475" y="2251619"/>
            <a:ext cx="3479410" cy="649188"/>
          </a:xfrm>
          <a:prstGeom prst="flowChartTerminator">
            <a:avLst/>
          </a:prstGeom>
          <a:solidFill>
            <a:srgbClr val="8EB6B1"/>
          </a:solidFill>
          <a:ln/>
          <a:effectLst>
            <a:outerShdw blurRad="190500" dist="228600" dir="2700000" sy="90000" rotWithShape="0">
              <a:srgbClr val="000000">
                <a:alpha val="255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kern="0" spc="6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  <a:cs typeface="Calibri" pitchFamily="34" charset="0"/>
              </a:rPr>
              <a:t>Документ</a:t>
            </a:r>
          </a:p>
        </p:txBody>
      </p:sp>
      <p:sp>
        <p:nvSpPr>
          <p:cNvPr id="12" name="TextBox 22">
            <a:extLst>
              <a:ext uri="{FF2B5EF4-FFF2-40B4-BE49-F238E27FC236}">
                <a16:creationId xmlns:a16="http://schemas.microsoft.com/office/drawing/2014/main" id="{A0E6AA5F-8FFA-40AD-8DFD-1CADA699066F}"/>
              </a:ext>
            </a:extLst>
          </p:cNvPr>
          <p:cNvSpPr txBox="1"/>
          <p:nvPr/>
        </p:nvSpPr>
        <p:spPr>
          <a:xfrm>
            <a:off x="6707520" y="2251619"/>
            <a:ext cx="3479410" cy="649188"/>
          </a:xfrm>
          <a:prstGeom prst="flowChartTerminator">
            <a:avLst/>
          </a:prstGeom>
          <a:solidFill>
            <a:srgbClr val="8EB6B1"/>
          </a:solidFill>
          <a:ln/>
          <a:effectLst>
            <a:outerShdw blurRad="190500" dist="228600" dir="2700000" sy="90000" rotWithShape="0">
              <a:srgbClr val="000000">
                <a:alpha val="255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kern="0" spc="6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  <a:cs typeface="Calibri" pitchFamily="34" charset="0"/>
              </a:rPr>
              <a:t>Шаблон</a:t>
            </a:r>
          </a:p>
        </p:txBody>
      </p:sp>
      <p:sp>
        <p:nvSpPr>
          <p:cNvPr id="13" name="Прямокутник 8">
            <a:extLst>
              <a:ext uri="{FF2B5EF4-FFF2-40B4-BE49-F238E27FC236}">
                <a16:creationId xmlns:a16="http://schemas.microsoft.com/office/drawing/2014/main" id="{A266B5F5-CB0A-4903-9139-C039D575EA35}"/>
              </a:ext>
            </a:extLst>
          </p:cNvPr>
          <p:cNvSpPr/>
          <p:nvPr/>
        </p:nvSpPr>
        <p:spPr>
          <a:xfrm>
            <a:off x="1894400" y="3060085"/>
            <a:ext cx="3873486" cy="1285502"/>
          </a:xfrm>
          <a:prstGeom prst="flowChartDocument">
            <a:avLst/>
          </a:prstGeom>
          <a:solidFill>
            <a:srgbClr val="8EB6B1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uk-UA" sz="2000" b="1" kern="0" dirty="0">
                <a:solidFill>
                  <a:srgbClr val="000066"/>
                </a:solidFill>
                <a:latin typeface="Calibri" pitchFamily="34" charset="0"/>
                <a:cs typeface="Calibri" pitchFamily="34" charset="0"/>
              </a:rPr>
              <a:t>Файли документів мають розширення</a:t>
            </a:r>
          </a:p>
        </p:txBody>
      </p:sp>
      <p:sp>
        <p:nvSpPr>
          <p:cNvPr id="14" name="Прямокутник 8">
            <a:extLst>
              <a:ext uri="{FF2B5EF4-FFF2-40B4-BE49-F238E27FC236}">
                <a16:creationId xmlns:a16="http://schemas.microsoft.com/office/drawing/2014/main" id="{C0809B85-42A5-4083-8DAB-73000FB99BC3}"/>
              </a:ext>
            </a:extLst>
          </p:cNvPr>
          <p:cNvSpPr/>
          <p:nvPr/>
        </p:nvSpPr>
        <p:spPr>
          <a:xfrm>
            <a:off x="6442731" y="3028899"/>
            <a:ext cx="3873486" cy="1285502"/>
          </a:xfrm>
          <a:prstGeom prst="flowChartDocument">
            <a:avLst/>
          </a:prstGeom>
          <a:solidFill>
            <a:srgbClr val="8EB6B1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uk-UA" sz="2000" b="1" kern="0" dirty="0">
                <a:solidFill>
                  <a:srgbClr val="000066"/>
                </a:solidFill>
                <a:latin typeface="Calibri" pitchFamily="34" charset="0"/>
                <a:cs typeface="Calibri" pitchFamily="34" charset="0"/>
              </a:rPr>
              <a:t>Файли документів мають розширення</a:t>
            </a:r>
          </a:p>
        </p:txBody>
      </p:sp>
      <p:pic>
        <p:nvPicPr>
          <p:cNvPr id="16" name="Picture 4" descr="Результат пошуку зображень за запитом &quot;Doc&quot;">
            <a:extLst>
              <a:ext uri="{FF2B5EF4-FFF2-40B4-BE49-F238E27FC236}">
                <a16:creationId xmlns:a16="http://schemas.microsoft.com/office/drawing/2014/main" id="{358D6797-65E3-434B-B1D6-1250C66D35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009" y="4558722"/>
            <a:ext cx="1048959" cy="1048959"/>
          </a:xfrm>
          <a:prstGeom prst="rect">
            <a:avLst/>
          </a:prstGeom>
          <a:solidFill>
            <a:srgbClr val="8EB6B1"/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8" name="Picture 6" descr="Результат пошуку зображень за запитом &quot;Docx&quot;">
            <a:extLst>
              <a:ext uri="{FF2B5EF4-FFF2-40B4-BE49-F238E27FC236}">
                <a16:creationId xmlns:a16="http://schemas.microsoft.com/office/drawing/2014/main" id="{B55BE126-E3CA-4657-8ECC-BD127C8DA5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8199" y="4511184"/>
            <a:ext cx="1132865" cy="1144037"/>
          </a:xfrm>
          <a:prstGeom prst="rect">
            <a:avLst/>
          </a:prstGeom>
          <a:solidFill>
            <a:srgbClr val="8EB6B1"/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9" name="Picture 7">
            <a:extLst>
              <a:ext uri="{FF2B5EF4-FFF2-40B4-BE49-F238E27FC236}">
                <a16:creationId xmlns:a16="http://schemas.microsoft.com/office/drawing/2014/main" id="{8EFD73B6-795F-4C72-B10A-BEEEA84A4A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0025" y="4511184"/>
            <a:ext cx="1040485" cy="1207192"/>
          </a:xfrm>
          <a:prstGeom prst="rect">
            <a:avLst/>
          </a:prstGeom>
          <a:solidFill>
            <a:srgbClr val="8EB6B1"/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Picture 9" descr="Результат пошуку зображень за запитом &quot;Dotx&quot;">
            <a:extLst>
              <a:ext uri="{FF2B5EF4-FFF2-40B4-BE49-F238E27FC236}">
                <a16:creationId xmlns:a16="http://schemas.microsoft.com/office/drawing/2014/main" id="{A8E3220A-2CF7-4E13-9D19-C1CE45753A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189" y="3637827"/>
            <a:ext cx="609600" cy="609601"/>
          </a:xfrm>
          <a:prstGeom prst="rect">
            <a:avLst/>
          </a:prstGeom>
          <a:solidFill>
            <a:srgbClr val="8EB6B1"/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Picture 10">
            <a:extLst>
              <a:ext uri="{FF2B5EF4-FFF2-40B4-BE49-F238E27FC236}">
                <a16:creationId xmlns:a16="http://schemas.microsoft.com/office/drawing/2014/main" id="{D4B25350-59A7-4D65-AF44-0B15A21776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9954" y="4558724"/>
            <a:ext cx="1009520" cy="1173074"/>
          </a:xfrm>
          <a:prstGeom prst="rect">
            <a:avLst/>
          </a:prstGeom>
          <a:solidFill>
            <a:srgbClr val="8EB6B1"/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Picture 12" descr="Результат пошуку зображень за запитом &quot;Doc&quot;">
            <a:extLst>
              <a:ext uri="{FF2B5EF4-FFF2-40B4-BE49-F238E27FC236}">
                <a16:creationId xmlns:a16="http://schemas.microsoft.com/office/drawing/2014/main" id="{CFD68DDC-ADFE-4A55-A48D-ED06F4FCB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400" y="3566333"/>
            <a:ext cx="642751" cy="642751"/>
          </a:xfrm>
          <a:prstGeom prst="rect">
            <a:avLst/>
          </a:prstGeom>
          <a:solidFill>
            <a:srgbClr val="8EB6B1"/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91215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Шаблон документа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Табличка 10">
            <a:extLst>
              <a:ext uri="{FF2B5EF4-FFF2-40B4-BE49-F238E27FC236}">
                <a16:creationId xmlns:a16="http://schemas.microsoft.com/office/drawing/2014/main" id="{8310F060-17C3-44FE-B474-4F5C9C266313}"/>
              </a:ext>
            </a:extLst>
          </p:cNvPr>
          <p:cNvSpPr/>
          <p:nvPr/>
        </p:nvSpPr>
        <p:spPr>
          <a:xfrm>
            <a:off x="1155106" y="1384868"/>
            <a:ext cx="5006509" cy="1512168"/>
          </a:xfrm>
          <a:prstGeom prst="plaque">
            <a:avLst/>
          </a:prstGeom>
          <a:solidFill>
            <a:srgbClr val="8EB6B1"/>
          </a:solidFill>
          <a:effectLst>
            <a:innerShdw blurRad="114300">
              <a:prstClr val="black"/>
            </a:innerShdw>
          </a:effectLst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4308" tIns="124308" rIns="124308" bIns="124308" numCol="1" spcCol="1270" anchor="ctr" anchorCtr="0">
            <a:no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uk-UA" b="1" kern="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Пакет програм </a:t>
            </a:r>
            <a:r>
              <a:rPr lang="en-US" b="1" kern="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MS </a:t>
            </a:r>
            <a:r>
              <a:rPr lang="uk-UA" b="1" kern="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містить велику кількість шаблонів, деякі з текстових шаблонів можна відкрити безпосередньо в середовищі </a:t>
            </a:r>
            <a:r>
              <a:rPr lang="uk-UA" b="1" i="1" kern="0" spc="3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текстового</a:t>
            </a:r>
            <a:r>
              <a:rPr lang="en-US" b="1" kern="0" spc="3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b="1" i="1" kern="0" spc="3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процесора</a:t>
            </a:r>
            <a:endParaRPr lang="uk-UA" b="1" kern="0" spc="300" dirty="0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Табличка 11">
            <a:extLst>
              <a:ext uri="{FF2B5EF4-FFF2-40B4-BE49-F238E27FC236}">
                <a16:creationId xmlns:a16="http://schemas.microsoft.com/office/drawing/2014/main" id="{1ADD20FC-03B6-41B8-AFDE-38034E003C49}"/>
              </a:ext>
            </a:extLst>
          </p:cNvPr>
          <p:cNvSpPr/>
          <p:nvPr/>
        </p:nvSpPr>
        <p:spPr>
          <a:xfrm>
            <a:off x="6430477" y="1384868"/>
            <a:ext cx="4698866" cy="1536278"/>
          </a:xfrm>
          <a:prstGeom prst="plaque">
            <a:avLst/>
          </a:prstGeom>
          <a:solidFill>
            <a:srgbClr val="8EB6B1"/>
          </a:solidFill>
          <a:effectLst>
            <a:innerShdw blurRad="114300">
              <a:prstClr val="black"/>
            </a:innerShdw>
          </a:effectLst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4308" tIns="124308" rIns="124308" bIns="124308" numCol="1" spcCol="1270" anchor="ctr" anchorCtr="0">
            <a:no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uk-UA" sz="1900" b="1" kern="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Текстові шаблони можна відкрити шаблонами </a:t>
            </a:r>
            <a:r>
              <a:rPr lang="en-US" sz="2000" b="1" i="1" kern="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Office.com</a:t>
            </a:r>
            <a:r>
              <a:rPr lang="en-US" sz="2000" b="1" kern="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900" b="1" kern="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— </a:t>
            </a:r>
            <a:r>
              <a:rPr lang="uk-UA" sz="1900" b="1" kern="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 наявності підключення до </a:t>
            </a:r>
            <a:r>
              <a:rPr lang="uk-UA" sz="1900" b="1" i="1" kern="0" spc="6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Інтернету</a:t>
            </a:r>
            <a:r>
              <a:rPr lang="uk-UA" sz="1900" b="1" kern="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pic>
        <p:nvPicPr>
          <p:cNvPr id="13" name="Picture 2" descr="Результат пошуку зображень за запитом &quot;текстового процесора&quot;">
            <a:extLst>
              <a:ext uri="{FF2B5EF4-FFF2-40B4-BE49-F238E27FC236}">
                <a16:creationId xmlns:a16="http://schemas.microsoft.com/office/drawing/2014/main" id="{7710FB0B-1E52-419D-8BD3-E3A025A2A7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5110" y="3287450"/>
            <a:ext cx="3355350" cy="2016224"/>
          </a:xfrm>
          <a:prstGeom prst="ellipse">
            <a:avLst/>
          </a:prstGeom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Результат пошуку зображень за запитом &quot;браузеры&quot;">
            <a:extLst>
              <a:ext uri="{FF2B5EF4-FFF2-40B4-BE49-F238E27FC236}">
                <a16:creationId xmlns:a16="http://schemas.microsoft.com/office/drawing/2014/main" id="{C9A914A6-61C8-4F9C-AC42-128CA75158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7639" y="3160259"/>
            <a:ext cx="3520752" cy="2270606"/>
          </a:xfrm>
          <a:prstGeom prst="ellipse">
            <a:avLst/>
          </a:prstGeom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Результат пошуку зображень за запитом &quot;Normal.Dotx&quot;">
            <a:extLst>
              <a:ext uri="{FF2B5EF4-FFF2-40B4-BE49-F238E27FC236}">
                <a16:creationId xmlns:a16="http://schemas.microsoft.com/office/drawing/2014/main" id="{8E34F287-B25A-408C-AC95-B0818EAFD4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6373" y="2996978"/>
            <a:ext cx="1027290" cy="1027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432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Шаблон документа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3607080D-0B1F-4D33-8776-027066EF28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9316" y="3547437"/>
            <a:ext cx="6987977" cy="24056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Скругленный прямоугольник 6">
            <a:extLst>
              <a:ext uri="{FF2B5EF4-FFF2-40B4-BE49-F238E27FC236}">
                <a16:creationId xmlns:a16="http://schemas.microsoft.com/office/drawing/2014/main" id="{F0B1AB55-A817-4F08-B64B-10E6E7CD0A2D}"/>
              </a:ext>
            </a:extLst>
          </p:cNvPr>
          <p:cNvSpPr/>
          <p:nvPr/>
        </p:nvSpPr>
        <p:spPr>
          <a:xfrm>
            <a:off x="1614972" y="1056590"/>
            <a:ext cx="4393519" cy="4913288"/>
          </a:xfrm>
          <a:prstGeom prst="roundRect">
            <a:avLst/>
          </a:prstGeom>
          <a:solidFill>
            <a:srgbClr val="8EB6B1"/>
          </a:soli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uk-UA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Прямоугольник 2">
            <a:extLst>
              <a:ext uri="{FF2B5EF4-FFF2-40B4-BE49-F238E27FC236}">
                <a16:creationId xmlns:a16="http://schemas.microsoft.com/office/drawing/2014/main" id="{4E942D6D-78A4-46E9-B66E-05C8DBF99A6A}"/>
              </a:ext>
            </a:extLst>
          </p:cNvPr>
          <p:cNvSpPr/>
          <p:nvPr/>
        </p:nvSpPr>
        <p:spPr>
          <a:xfrm>
            <a:off x="3743102" y="261666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r>
              <a:rPr lang="uk-UA" dirty="0"/>
              <a:t> </a:t>
            </a:r>
          </a:p>
        </p:txBody>
      </p:sp>
      <p:sp>
        <p:nvSpPr>
          <p:cNvPr id="23" name="Скругленный прямоугольник 25">
            <a:extLst>
              <a:ext uri="{FF2B5EF4-FFF2-40B4-BE49-F238E27FC236}">
                <a16:creationId xmlns:a16="http://schemas.microsoft.com/office/drawing/2014/main" id="{AE7CC143-16BA-47FC-8E4D-51B0FB331613}"/>
              </a:ext>
            </a:extLst>
          </p:cNvPr>
          <p:cNvSpPr/>
          <p:nvPr/>
        </p:nvSpPr>
        <p:spPr>
          <a:xfrm>
            <a:off x="6267535" y="1081211"/>
            <a:ext cx="4309492" cy="4811395"/>
          </a:xfrm>
          <a:prstGeom prst="roundRect">
            <a:avLst/>
          </a:prstGeom>
          <a:solidFill>
            <a:srgbClr val="8EB6B1"/>
          </a:soli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uk-UA" dirty="0"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7" name="Группа 4">
            <a:extLst>
              <a:ext uri="{FF2B5EF4-FFF2-40B4-BE49-F238E27FC236}">
                <a16:creationId xmlns:a16="http://schemas.microsoft.com/office/drawing/2014/main" id="{5EABAF83-0B04-4391-BFC8-A1AA36141519}"/>
              </a:ext>
            </a:extLst>
          </p:cNvPr>
          <p:cNvGrpSpPr/>
          <p:nvPr/>
        </p:nvGrpSpPr>
        <p:grpSpPr>
          <a:xfrm>
            <a:off x="1635432" y="1189044"/>
            <a:ext cx="4105638" cy="4658939"/>
            <a:chOff x="178330" y="1773493"/>
            <a:chExt cx="4437450" cy="3741538"/>
          </a:xfrm>
        </p:grpSpPr>
        <p:sp>
          <p:nvSpPr>
            <p:cNvPr id="34" name="Блок-схема: подготовка 10">
              <a:extLst>
                <a:ext uri="{FF2B5EF4-FFF2-40B4-BE49-F238E27FC236}">
                  <a16:creationId xmlns:a16="http://schemas.microsoft.com/office/drawing/2014/main" id="{A42BDC1A-7663-4E99-BF7E-AB46DCBD5FA9}"/>
                </a:ext>
              </a:extLst>
            </p:cNvPr>
            <p:cNvSpPr/>
            <p:nvPr/>
          </p:nvSpPr>
          <p:spPr>
            <a:xfrm>
              <a:off x="178330" y="4572107"/>
              <a:ext cx="4437450" cy="942924"/>
            </a:xfrm>
            <a:prstGeom prst="flowChartPreparation">
              <a:avLst/>
            </a:pr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2240" tIns="142240" rIns="142240" bIns="142240" numCol="1" spcCol="1270" anchor="ctr" anchorCtr="0">
              <a:no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889000" rtl="0">
                <a:spcBef>
                  <a:spcPct val="0"/>
                </a:spcBef>
                <a:spcAft>
                  <a:spcPts val="0"/>
                </a:spcAft>
              </a:pPr>
              <a:r>
                <a:rPr lang="uk-UA" b="1" i="0" kern="1200" dirty="0">
                  <a:solidFill>
                    <a:srgbClr val="00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обрати</a:t>
              </a:r>
              <a:r>
                <a:rPr lang="uk-UA" b="0" i="0" kern="1200" dirty="0">
                  <a:solidFill>
                    <a:srgbClr val="00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потрібний </a:t>
              </a:r>
              <a:r>
                <a:rPr lang="uk-UA" b="1" i="0" kern="1200" dirty="0">
                  <a:solidFill>
                    <a:srgbClr val="00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шаблон</a:t>
              </a:r>
              <a:r>
                <a:rPr lang="uk-UA" b="0" i="0" kern="1200" dirty="0">
                  <a:solidFill>
                    <a:srgbClr val="00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документа</a:t>
              </a:r>
            </a:p>
          </p:txBody>
        </p:sp>
        <p:sp>
          <p:nvSpPr>
            <p:cNvPr id="35" name="Полилиния 12">
              <a:extLst>
                <a:ext uri="{FF2B5EF4-FFF2-40B4-BE49-F238E27FC236}">
                  <a16:creationId xmlns:a16="http://schemas.microsoft.com/office/drawing/2014/main" id="{CFCF3957-7409-499D-A680-506A8BB16E43}"/>
                </a:ext>
              </a:extLst>
            </p:cNvPr>
            <p:cNvSpPr/>
            <p:nvPr/>
          </p:nvSpPr>
          <p:spPr>
            <a:xfrm>
              <a:off x="802228" y="3209566"/>
              <a:ext cx="1762416" cy="1450218"/>
            </a:xfrm>
            <a:custGeom>
              <a:avLst/>
              <a:gdLst>
                <a:gd name="connsiteX0" fmla="*/ 0 w 4069541"/>
                <a:gd name="connsiteY0" fmla="*/ 507909 h 1450217"/>
                <a:gd name="connsiteX1" fmla="*/ 1853493 w 4069541"/>
                <a:gd name="connsiteY1" fmla="*/ 507909 h 1450217"/>
                <a:gd name="connsiteX2" fmla="*/ 1853493 w 4069541"/>
                <a:gd name="connsiteY2" fmla="*/ 362554 h 1450217"/>
                <a:gd name="connsiteX3" fmla="*/ 1672216 w 4069541"/>
                <a:gd name="connsiteY3" fmla="*/ 362554 h 1450217"/>
                <a:gd name="connsiteX4" fmla="*/ 2034771 w 4069541"/>
                <a:gd name="connsiteY4" fmla="*/ 0 h 1450217"/>
                <a:gd name="connsiteX5" fmla="*/ 2397325 w 4069541"/>
                <a:gd name="connsiteY5" fmla="*/ 362554 h 1450217"/>
                <a:gd name="connsiteX6" fmla="*/ 2216048 w 4069541"/>
                <a:gd name="connsiteY6" fmla="*/ 362554 h 1450217"/>
                <a:gd name="connsiteX7" fmla="*/ 2216048 w 4069541"/>
                <a:gd name="connsiteY7" fmla="*/ 507909 h 1450217"/>
                <a:gd name="connsiteX8" fmla="*/ 4069541 w 4069541"/>
                <a:gd name="connsiteY8" fmla="*/ 507909 h 1450217"/>
                <a:gd name="connsiteX9" fmla="*/ 4069541 w 4069541"/>
                <a:gd name="connsiteY9" fmla="*/ 1450217 h 1450217"/>
                <a:gd name="connsiteX10" fmla="*/ 0 w 4069541"/>
                <a:gd name="connsiteY10" fmla="*/ 1450217 h 1450217"/>
                <a:gd name="connsiteX11" fmla="*/ 0 w 4069541"/>
                <a:gd name="connsiteY11" fmla="*/ 507909 h 1450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69541" h="1450217">
                  <a:moveTo>
                    <a:pt x="4069541" y="942308"/>
                  </a:moveTo>
                  <a:lnTo>
                    <a:pt x="2216048" y="942308"/>
                  </a:lnTo>
                  <a:lnTo>
                    <a:pt x="2216048" y="1087663"/>
                  </a:lnTo>
                  <a:lnTo>
                    <a:pt x="2397325" y="1087663"/>
                  </a:lnTo>
                  <a:lnTo>
                    <a:pt x="2034770" y="1450216"/>
                  </a:lnTo>
                  <a:lnTo>
                    <a:pt x="1672216" y="1087663"/>
                  </a:lnTo>
                  <a:lnTo>
                    <a:pt x="1853493" y="1087663"/>
                  </a:lnTo>
                  <a:lnTo>
                    <a:pt x="1853493" y="942308"/>
                  </a:lnTo>
                  <a:lnTo>
                    <a:pt x="0" y="942308"/>
                  </a:lnTo>
                  <a:lnTo>
                    <a:pt x="0" y="1"/>
                  </a:lnTo>
                  <a:lnTo>
                    <a:pt x="4069541" y="1"/>
                  </a:lnTo>
                  <a:lnTo>
                    <a:pt x="4069541" y="942308"/>
                  </a:lnTo>
                  <a:close/>
                </a:path>
              </a:pathLst>
            </a:cu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 prst="artDeco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0"/>
                <a:satOff val="5529"/>
                <a:lumOff val="5843"/>
                <a:alphaOff val="0"/>
              </a:schemeClr>
            </a:fillRef>
            <a:effectRef idx="2">
              <a:schemeClr val="accent3">
                <a:shade val="80000"/>
                <a:hueOff val="0"/>
                <a:satOff val="5529"/>
                <a:lumOff val="5843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2239" tIns="142241" rIns="142241" bIns="650149" numCol="1" spcCol="1270" anchor="ctr" anchorCtr="0">
              <a:no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889000" rtl="0">
                <a:spcBef>
                  <a:spcPct val="0"/>
                </a:spcBef>
                <a:spcAft>
                  <a:spcPts val="0"/>
                </a:spcAft>
              </a:pPr>
              <a:r>
                <a:rPr lang="uk-UA" sz="2000" b="1" i="0" kern="1200" dirty="0">
                  <a:solidFill>
                    <a:srgbClr val="00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Файл</a:t>
              </a:r>
              <a:r>
                <a:rPr lang="en-US" sz="2000" b="1" i="0" kern="1200" dirty="0">
                  <a:solidFill>
                    <a:srgbClr val="00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uk-UA" sz="2000" b="1" i="0" kern="1200" dirty="0">
                  <a:solidFill>
                    <a:srgbClr val="00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Symbol"/>
                </a:rPr>
                <a:t></a:t>
              </a:r>
              <a:r>
                <a:rPr lang="en-US" sz="2000" b="1" i="0" kern="1200" dirty="0">
                  <a:solidFill>
                    <a:srgbClr val="00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uk-UA" sz="2000" b="1" i="0" kern="1200" dirty="0">
                  <a:solidFill>
                    <a:srgbClr val="00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Створити</a:t>
              </a:r>
            </a:p>
          </p:txBody>
        </p:sp>
        <p:sp>
          <p:nvSpPr>
            <p:cNvPr id="36" name="Полилиния 13">
              <a:extLst>
                <a:ext uri="{FF2B5EF4-FFF2-40B4-BE49-F238E27FC236}">
                  <a16:creationId xmlns:a16="http://schemas.microsoft.com/office/drawing/2014/main" id="{311FDD12-4DED-4082-B84A-502412E37ED3}"/>
                </a:ext>
              </a:extLst>
            </p:cNvPr>
            <p:cNvSpPr/>
            <p:nvPr/>
          </p:nvSpPr>
          <p:spPr>
            <a:xfrm>
              <a:off x="356661" y="1773493"/>
              <a:ext cx="2559155" cy="1450219"/>
            </a:xfrm>
            <a:custGeom>
              <a:avLst/>
              <a:gdLst>
                <a:gd name="connsiteX0" fmla="*/ 0 w 4069541"/>
                <a:gd name="connsiteY0" fmla="*/ 507909 h 1450217"/>
                <a:gd name="connsiteX1" fmla="*/ 1853493 w 4069541"/>
                <a:gd name="connsiteY1" fmla="*/ 507909 h 1450217"/>
                <a:gd name="connsiteX2" fmla="*/ 1853493 w 4069541"/>
                <a:gd name="connsiteY2" fmla="*/ 362554 h 1450217"/>
                <a:gd name="connsiteX3" fmla="*/ 1672216 w 4069541"/>
                <a:gd name="connsiteY3" fmla="*/ 362554 h 1450217"/>
                <a:gd name="connsiteX4" fmla="*/ 2034771 w 4069541"/>
                <a:gd name="connsiteY4" fmla="*/ 0 h 1450217"/>
                <a:gd name="connsiteX5" fmla="*/ 2397325 w 4069541"/>
                <a:gd name="connsiteY5" fmla="*/ 362554 h 1450217"/>
                <a:gd name="connsiteX6" fmla="*/ 2216048 w 4069541"/>
                <a:gd name="connsiteY6" fmla="*/ 362554 h 1450217"/>
                <a:gd name="connsiteX7" fmla="*/ 2216048 w 4069541"/>
                <a:gd name="connsiteY7" fmla="*/ 507909 h 1450217"/>
                <a:gd name="connsiteX8" fmla="*/ 4069541 w 4069541"/>
                <a:gd name="connsiteY8" fmla="*/ 507909 h 1450217"/>
                <a:gd name="connsiteX9" fmla="*/ 4069541 w 4069541"/>
                <a:gd name="connsiteY9" fmla="*/ 1450217 h 1450217"/>
                <a:gd name="connsiteX10" fmla="*/ 0 w 4069541"/>
                <a:gd name="connsiteY10" fmla="*/ 1450217 h 1450217"/>
                <a:gd name="connsiteX11" fmla="*/ 0 w 4069541"/>
                <a:gd name="connsiteY11" fmla="*/ 507909 h 1450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69541" h="1450217">
                  <a:moveTo>
                    <a:pt x="4069541" y="942308"/>
                  </a:moveTo>
                  <a:lnTo>
                    <a:pt x="2216048" y="942308"/>
                  </a:lnTo>
                  <a:lnTo>
                    <a:pt x="2216048" y="1087663"/>
                  </a:lnTo>
                  <a:lnTo>
                    <a:pt x="2397325" y="1087663"/>
                  </a:lnTo>
                  <a:lnTo>
                    <a:pt x="2034770" y="1450216"/>
                  </a:lnTo>
                  <a:lnTo>
                    <a:pt x="1672216" y="1087663"/>
                  </a:lnTo>
                  <a:lnTo>
                    <a:pt x="1853493" y="1087663"/>
                  </a:lnTo>
                  <a:lnTo>
                    <a:pt x="1853493" y="942308"/>
                  </a:lnTo>
                  <a:lnTo>
                    <a:pt x="0" y="942308"/>
                  </a:lnTo>
                  <a:lnTo>
                    <a:pt x="0" y="1"/>
                  </a:lnTo>
                  <a:lnTo>
                    <a:pt x="4069541" y="1"/>
                  </a:lnTo>
                  <a:lnTo>
                    <a:pt x="4069541" y="942308"/>
                  </a:lnTo>
                  <a:close/>
                </a:path>
              </a:pathLst>
            </a:cu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0"/>
                <a:satOff val="11058"/>
                <a:lumOff val="11685"/>
                <a:alphaOff val="0"/>
              </a:schemeClr>
            </a:fillRef>
            <a:effectRef idx="2">
              <a:schemeClr val="accent3">
                <a:shade val="80000"/>
                <a:hueOff val="0"/>
                <a:satOff val="11058"/>
                <a:lumOff val="11685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2240" tIns="142241" rIns="142240" bIns="650149" numCol="1" spcCol="1270" anchor="ctr" anchorCtr="0">
              <a:no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889000" rtl="0">
                <a:spcBef>
                  <a:spcPct val="0"/>
                </a:spcBef>
                <a:spcAft>
                  <a:spcPts val="0"/>
                </a:spcAft>
              </a:pPr>
              <a:r>
                <a:rPr lang="uk-UA" b="0" i="0" kern="1200" dirty="0">
                  <a:solidFill>
                    <a:srgbClr val="00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Для </a:t>
              </a:r>
              <a:r>
                <a:rPr lang="uk-UA" b="0" i="1" kern="1200" dirty="0">
                  <a:solidFill>
                    <a:srgbClr val="00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створення</a:t>
              </a:r>
              <a:r>
                <a:rPr lang="uk-UA" b="0" i="0" kern="1200" dirty="0">
                  <a:solidFill>
                    <a:srgbClr val="00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документа на основі </a:t>
              </a:r>
              <a:r>
                <a:rPr lang="uk-UA" b="0" i="1" kern="1200" dirty="0">
                  <a:solidFill>
                    <a:srgbClr val="00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шаблону</a:t>
              </a:r>
              <a:r>
                <a:rPr lang="uk-UA" b="0" i="0" kern="1200" dirty="0">
                  <a:solidFill>
                    <a:srgbClr val="00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документа</a:t>
              </a:r>
            </a:p>
          </p:txBody>
        </p:sp>
      </p:grpSp>
      <p:pic>
        <p:nvPicPr>
          <p:cNvPr id="28" name="Picture 2">
            <a:extLst>
              <a:ext uri="{FF2B5EF4-FFF2-40B4-BE49-F238E27FC236}">
                <a16:creationId xmlns:a16="http://schemas.microsoft.com/office/drawing/2014/main" id="{3A20C5F8-9465-45D0-BB4C-D3B818BE5A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3573" y="2091946"/>
            <a:ext cx="1679731" cy="25819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3">
            <a:extLst>
              <a:ext uri="{FF2B5EF4-FFF2-40B4-BE49-F238E27FC236}">
                <a16:creationId xmlns:a16="http://schemas.microsoft.com/office/drawing/2014/main" id="{42BA184E-0BC2-474D-92B7-A1800FE978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061" y="1488637"/>
            <a:ext cx="3717059" cy="33749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4">
            <a:extLst>
              <a:ext uri="{FF2B5EF4-FFF2-40B4-BE49-F238E27FC236}">
                <a16:creationId xmlns:a16="http://schemas.microsoft.com/office/drawing/2014/main" id="{4B1F4E10-3BFB-4753-A77F-2C1A5BD0B9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298" y="5017029"/>
            <a:ext cx="781050" cy="7715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4" descr="Результат пошуку зображень за запитом &quot;Normal.Dotx&quot;">
            <a:extLst>
              <a:ext uri="{FF2B5EF4-FFF2-40B4-BE49-F238E27FC236}">
                <a16:creationId xmlns:a16="http://schemas.microsoft.com/office/drawing/2014/main" id="{65F960B6-7DB9-4B81-AFE6-B532F79A9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924" y="5017029"/>
            <a:ext cx="513645" cy="513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Результат пошуку зображень за запитом &quot;Normal.Dotx&quot;">
            <a:extLst>
              <a:ext uri="{FF2B5EF4-FFF2-40B4-BE49-F238E27FC236}">
                <a16:creationId xmlns:a16="http://schemas.microsoft.com/office/drawing/2014/main" id="{20BE76EC-87CC-4CF8-AEC2-FD4B7D65B0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869001" y="4990075"/>
            <a:ext cx="488586" cy="513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5">
            <a:extLst>
              <a:ext uri="{FF2B5EF4-FFF2-40B4-BE49-F238E27FC236}">
                <a16:creationId xmlns:a16="http://schemas.microsoft.com/office/drawing/2014/main" id="{43E97D1C-3D1D-40C7-A0B6-658343FEEE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0776" y="1153549"/>
            <a:ext cx="590550" cy="209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4728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Шаблон документа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B04A15E7-6986-490C-BA12-52995231E6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827" y="3547437"/>
            <a:ext cx="6987977" cy="24056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Скругленный прямоугольник 6">
            <a:extLst>
              <a:ext uri="{FF2B5EF4-FFF2-40B4-BE49-F238E27FC236}">
                <a16:creationId xmlns:a16="http://schemas.microsoft.com/office/drawing/2014/main" id="{816FAE12-0400-4295-96B2-80D21BE284E6}"/>
              </a:ext>
            </a:extLst>
          </p:cNvPr>
          <p:cNvSpPr/>
          <p:nvPr/>
        </p:nvSpPr>
        <p:spPr>
          <a:xfrm>
            <a:off x="1716483" y="1056590"/>
            <a:ext cx="4393519" cy="4913288"/>
          </a:xfrm>
          <a:prstGeom prst="roundRect">
            <a:avLst/>
          </a:prstGeom>
          <a:solidFill>
            <a:srgbClr val="8EB6B1"/>
          </a:soli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uk-UA" dirty="0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Прямоугольник 2">
            <a:extLst>
              <a:ext uri="{FF2B5EF4-FFF2-40B4-BE49-F238E27FC236}">
                <a16:creationId xmlns:a16="http://schemas.microsoft.com/office/drawing/2014/main" id="{15C9D8CF-CE91-45AC-BFF2-BB6E74CC2C2F}"/>
              </a:ext>
            </a:extLst>
          </p:cNvPr>
          <p:cNvSpPr/>
          <p:nvPr/>
        </p:nvSpPr>
        <p:spPr>
          <a:xfrm>
            <a:off x="3844613" y="261666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r>
              <a:rPr lang="uk-UA" dirty="0">
                <a:solidFill>
                  <a:srgbClr val="000066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23" name="Скругленный прямоугольник 25">
            <a:extLst>
              <a:ext uri="{FF2B5EF4-FFF2-40B4-BE49-F238E27FC236}">
                <a16:creationId xmlns:a16="http://schemas.microsoft.com/office/drawing/2014/main" id="{36680E5F-9BA8-4E5C-B056-85F9AF19F164}"/>
              </a:ext>
            </a:extLst>
          </p:cNvPr>
          <p:cNvSpPr/>
          <p:nvPr/>
        </p:nvSpPr>
        <p:spPr>
          <a:xfrm>
            <a:off x="6182412" y="1081211"/>
            <a:ext cx="4293104" cy="4811395"/>
          </a:xfrm>
          <a:prstGeom prst="roundRect">
            <a:avLst/>
          </a:prstGeom>
          <a:solidFill>
            <a:srgbClr val="8EB6B1"/>
          </a:soli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uk-UA" dirty="0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Выноска со стрелкой вниз 7">
            <a:extLst>
              <a:ext uri="{FF2B5EF4-FFF2-40B4-BE49-F238E27FC236}">
                <a16:creationId xmlns:a16="http://schemas.microsoft.com/office/drawing/2014/main" id="{ED82ADD3-426F-40CD-A4D9-C5BFC6B7C872}"/>
              </a:ext>
            </a:extLst>
          </p:cNvPr>
          <p:cNvSpPr/>
          <p:nvPr/>
        </p:nvSpPr>
        <p:spPr>
          <a:xfrm>
            <a:off x="1940672" y="1632656"/>
            <a:ext cx="4034140" cy="720077"/>
          </a:xfrm>
          <a:prstGeom prst="downArrowCallout">
            <a:avLst>
              <a:gd name="adj1" fmla="val 25000"/>
              <a:gd name="adj2" fmla="val 280119"/>
              <a:gd name="adj3" fmla="val 25000"/>
              <a:gd name="adj4" fmla="val 64977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0" vert="horz" wrap="square" lIns="89916" tIns="89916" rIns="89916" bIns="89916" numCol="1" spcCol="1270" anchor="ctr" anchorCtr="0">
            <a:no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711200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uk-UA" sz="1600" b="0" i="1" kern="1200" baseline="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Збереження</a:t>
            </a:r>
            <a:r>
              <a:rPr lang="uk-UA" sz="1600" b="0" kern="1200" baseline="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документа   як </a:t>
            </a:r>
            <a:r>
              <a:rPr lang="uk-UA" sz="1600" b="1" i="1" kern="1200" baseline="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шаблон</a:t>
            </a:r>
            <a:r>
              <a:rPr lang="uk-UA" sz="1600" b="0" kern="1200" baseline="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-файл</a:t>
            </a:r>
          </a:p>
        </p:txBody>
      </p:sp>
      <p:sp>
        <p:nvSpPr>
          <p:cNvPr id="28" name="Полилиния 8">
            <a:extLst>
              <a:ext uri="{FF2B5EF4-FFF2-40B4-BE49-F238E27FC236}">
                <a16:creationId xmlns:a16="http://schemas.microsoft.com/office/drawing/2014/main" id="{E836383C-DFDB-461C-8824-272EF663E47B}"/>
              </a:ext>
            </a:extLst>
          </p:cNvPr>
          <p:cNvSpPr/>
          <p:nvPr/>
        </p:nvSpPr>
        <p:spPr>
          <a:xfrm>
            <a:off x="1835671" y="2466784"/>
            <a:ext cx="1230836" cy="519213"/>
          </a:xfrm>
          <a:custGeom>
            <a:avLst/>
            <a:gdLst>
              <a:gd name="connsiteX0" fmla="*/ 0 w 1230836"/>
              <a:gd name="connsiteY0" fmla="*/ 94027 h 940269"/>
              <a:gd name="connsiteX1" fmla="*/ 94027 w 1230836"/>
              <a:gd name="connsiteY1" fmla="*/ 0 h 940269"/>
              <a:gd name="connsiteX2" fmla="*/ 1136809 w 1230836"/>
              <a:gd name="connsiteY2" fmla="*/ 0 h 940269"/>
              <a:gd name="connsiteX3" fmla="*/ 1230836 w 1230836"/>
              <a:gd name="connsiteY3" fmla="*/ 94027 h 940269"/>
              <a:gd name="connsiteX4" fmla="*/ 1230836 w 1230836"/>
              <a:gd name="connsiteY4" fmla="*/ 846242 h 940269"/>
              <a:gd name="connsiteX5" fmla="*/ 1136809 w 1230836"/>
              <a:gd name="connsiteY5" fmla="*/ 940269 h 940269"/>
              <a:gd name="connsiteX6" fmla="*/ 94027 w 1230836"/>
              <a:gd name="connsiteY6" fmla="*/ 940269 h 940269"/>
              <a:gd name="connsiteX7" fmla="*/ 0 w 1230836"/>
              <a:gd name="connsiteY7" fmla="*/ 846242 h 940269"/>
              <a:gd name="connsiteX8" fmla="*/ 0 w 1230836"/>
              <a:gd name="connsiteY8" fmla="*/ 94027 h 9402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30836" h="940269">
                <a:moveTo>
                  <a:pt x="0" y="94027"/>
                </a:moveTo>
                <a:cubicBezTo>
                  <a:pt x="0" y="42097"/>
                  <a:pt x="42097" y="0"/>
                  <a:pt x="94027" y="0"/>
                </a:cubicBezTo>
                <a:lnTo>
                  <a:pt x="1136809" y="0"/>
                </a:lnTo>
                <a:cubicBezTo>
                  <a:pt x="1188739" y="0"/>
                  <a:pt x="1230836" y="42097"/>
                  <a:pt x="1230836" y="94027"/>
                </a:cubicBezTo>
                <a:lnTo>
                  <a:pt x="1230836" y="846242"/>
                </a:lnTo>
                <a:cubicBezTo>
                  <a:pt x="1230836" y="898172"/>
                  <a:pt x="1188739" y="940269"/>
                  <a:pt x="1136809" y="940269"/>
                </a:cubicBezTo>
                <a:lnTo>
                  <a:pt x="94027" y="940269"/>
                </a:lnTo>
                <a:cubicBezTo>
                  <a:pt x="42097" y="940269"/>
                  <a:pt x="0" y="898172"/>
                  <a:pt x="0" y="846242"/>
                </a:cubicBezTo>
                <a:lnTo>
                  <a:pt x="0" y="94027"/>
                </a:lnTo>
                <a:close/>
              </a:path>
            </a:pathLst>
          </a:custGeom>
          <a:solidFill>
            <a:srgbClr val="6699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3740" tIns="103740" rIns="103740" bIns="103740" numCol="1" spcCol="1270" anchor="ctr" anchorCtr="0">
            <a:no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889000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uk-UA" sz="2000" b="1" kern="1200" baseline="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Файл</a:t>
            </a:r>
            <a:endParaRPr lang="uk-UA" sz="2000" kern="1200" baseline="0" dirty="0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Блок-схема: знак завершения 10">
            <a:extLst>
              <a:ext uri="{FF2B5EF4-FFF2-40B4-BE49-F238E27FC236}">
                <a16:creationId xmlns:a16="http://schemas.microsoft.com/office/drawing/2014/main" id="{D7DA3D4B-7D4E-49BB-8ED2-84D94D3B37E2}"/>
              </a:ext>
            </a:extLst>
          </p:cNvPr>
          <p:cNvSpPr/>
          <p:nvPr/>
        </p:nvSpPr>
        <p:spPr>
          <a:xfrm>
            <a:off x="3450219" y="2459406"/>
            <a:ext cx="2517769" cy="526591"/>
          </a:xfrm>
          <a:prstGeom prst="flowChartTerminator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3713" tIns="103713" rIns="103713" bIns="103713" numCol="1" spcCol="1270" anchor="ctr" anchorCtr="0">
            <a:no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889000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uk-UA" b="1" kern="1200" baseline="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зазначити місце збереження</a:t>
            </a:r>
            <a:endParaRPr lang="uk-UA" kern="1200" baseline="0" dirty="0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Блок-схема: подготовка 11">
            <a:extLst>
              <a:ext uri="{FF2B5EF4-FFF2-40B4-BE49-F238E27FC236}">
                <a16:creationId xmlns:a16="http://schemas.microsoft.com/office/drawing/2014/main" id="{85C9B8BC-FCC1-46E6-98B0-8EA52849DA7F}"/>
              </a:ext>
            </a:extLst>
          </p:cNvPr>
          <p:cNvSpPr/>
          <p:nvPr/>
        </p:nvSpPr>
        <p:spPr>
          <a:xfrm>
            <a:off x="3089275" y="3438791"/>
            <a:ext cx="1601178" cy="507726"/>
          </a:xfrm>
          <a:prstGeom prst="flowChartPreparation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1071" tIns="91071" rIns="91071" bIns="91071" numCol="1" spcCol="1270" anchor="ctr" anchorCtr="0">
            <a:no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889000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uk-UA" sz="2000" b="1" kern="1200" baseline="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назву</a:t>
            </a:r>
            <a:endParaRPr lang="uk-UA" sz="2000" kern="1200" baseline="0" dirty="0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Полилиния 12">
            <a:extLst>
              <a:ext uri="{FF2B5EF4-FFF2-40B4-BE49-F238E27FC236}">
                <a16:creationId xmlns:a16="http://schemas.microsoft.com/office/drawing/2014/main" id="{03D4E595-4379-46AC-AAC8-89ABA908CC1A}"/>
              </a:ext>
            </a:extLst>
          </p:cNvPr>
          <p:cNvSpPr/>
          <p:nvPr/>
        </p:nvSpPr>
        <p:spPr>
          <a:xfrm>
            <a:off x="2490185" y="4668488"/>
            <a:ext cx="2517769" cy="917214"/>
          </a:xfrm>
          <a:custGeom>
            <a:avLst/>
            <a:gdLst>
              <a:gd name="connsiteX0" fmla="*/ 0 w 2517769"/>
              <a:gd name="connsiteY0" fmla="*/ 91721 h 917214"/>
              <a:gd name="connsiteX1" fmla="*/ 91721 w 2517769"/>
              <a:gd name="connsiteY1" fmla="*/ 0 h 917214"/>
              <a:gd name="connsiteX2" fmla="*/ 2426048 w 2517769"/>
              <a:gd name="connsiteY2" fmla="*/ 0 h 917214"/>
              <a:gd name="connsiteX3" fmla="*/ 2517769 w 2517769"/>
              <a:gd name="connsiteY3" fmla="*/ 91721 h 917214"/>
              <a:gd name="connsiteX4" fmla="*/ 2517769 w 2517769"/>
              <a:gd name="connsiteY4" fmla="*/ 825493 h 917214"/>
              <a:gd name="connsiteX5" fmla="*/ 2426048 w 2517769"/>
              <a:gd name="connsiteY5" fmla="*/ 917214 h 917214"/>
              <a:gd name="connsiteX6" fmla="*/ 91721 w 2517769"/>
              <a:gd name="connsiteY6" fmla="*/ 917214 h 917214"/>
              <a:gd name="connsiteX7" fmla="*/ 0 w 2517769"/>
              <a:gd name="connsiteY7" fmla="*/ 825493 h 917214"/>
              <a:gd name="connsiteX8" fmla="*/ 0 w 2517769"/>
              <a:gd name="connsiteY8" fmla="*/ 91721 h 91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17769" h="917214">
                <a:moveTo>
                  <a:pt x="0" y="91721"/>
                </a:moveTo>
                <a:cubicBezTo>
                  <a:pt x="0" y="41065"/>
                  <a:pt x="41065" y="0"/>
                  <a:pt x="91721" y="0"/>
                </a:cubicBezTo>
                <a:lnTo>
                  <a:pt x="2426048" y="0"/>
                </a:lnTo>
                <a:cubicBezTo>
                  <a:pt x="2476704" y="0"/>
                  <a:pt x="2517769" y="41065"/>
                  <a:pt x="2517769" y="91721"/>
                </a:cubicBezTo>
                <a:lnTo>
                  <a:pt x="2517769" y="825493"/>
                </a:lnTo>
                <a:cubicBezTo>
                  <a:pt x="2517769" y="876149"/>
                  <a:pt x="2476704" y="917214"/>
                  <a:pt x="2426048" y="917214"/>
                </a:cubicBezTo>
                <a:lnTo>
                  <a:pt x="91721" y="917214"/>
                </a:lnTo>
                <a:cubicBezTo>
                  <a:pt x="41065" y="917214"/>
                  <a:pt x="0" y="876149"/>
                  <a:pt x="0" y="825493"/>
                </a:cubicBezTo>
                <a:lnTo>
                  <a:pt x="0" y="91721"/>
                </a:ln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3064" tIns="103064" rIns="103064" bIns="103064" numCol="1" spcCol="1270" anchor="ctr" anchorCtr="0">
            <a:no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889000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uk-UA" sz="2000" b="1" kern="1200" baseline="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тип файла — </a:t>
            </a:r>
            <a:r>
              <a:rPr lang="uk-UA" sz="2000" b="1" i="1" kern="1200" baseline="0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Шаблон </a:t>
            </a:r>
            <a:r>
              <a:rPr lang="en-US" sz="2000" b="1" i="1" kern="1200" baseline="0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Word</a:t>
            </a:r>
            <a:endParaRPr lang="uk-UA" sz="2000" i="1" kern="1200" baseline="0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2" name="Стрелка вправо 14">
            <a:extLst>
              <a:ext uri="{FF2B5EF4-FFF2-40B4-BE49-F238E27FC236}">
                <a16:creationId xmlns:a16="http://schemas.microsoft.com/office/drawing/2014/main" id="{24186897-23D6-4AC6-AAC8-C09F01AFF0FD}"/>
              </a:ext>
            </a:extLst>
          </p:cNvPr>
          <p:cNvSpPr/>
          <p:nvPr/>
        </p:nvSpPr>
        <p:spPr>
          <a:xfrm>
            <a:off x="3066507" y="2611720"/>
            <a:ext cx="383712" cy="221962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uk-UA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Стрелка вправо 30">
            <a:extLst>
              <a:ext uri="{FF2B5EF4-FFF2-40B4-BE49-F238E27FC236}">
                <a16:creationId xmlns:a16="http://schemas.microsoft.com/office/drawing/2014/main" id="{F3F09B29-F2F7-43D7-AC24-4125C67754AD}"/>
              </a:ext>
            </a:extLst>
          </p:cNvPr>
          <p:cNvSpPr/>
          <p:nvPr/>
        </p:nvSpPr>
        <p:spPr>
          <a:xfrm rot="5400000">
            <a:off x="3693705" y="3109257"/>
            <a:ext cx="383712" cy="221962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uk-UA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Стрелка вправо 31">
            <a:extLst>
              <a:ext uri="{FF2B5EF4-FFF2-40B4-BE49-F238E27FC236}">
                <a16:creationId xmlns:a16="http://schemas.microsoft.com/office/drawing/2014/main" id="{208A669E-2855-4AA5-B9B8-31EFBD84D5A7}"/>
              </a:ext>
            </a:extLst>
          </p:cNvPr>
          <p:cNvSpPr/>
          <p:nvPr/>
        </p:nvSpPr>
        <p:spPr>
          <a:xfrm rot="5400000">
            <a:off x="3612168" y="4226776"/>
            <a:ext cx="638464" cy="221962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uk-UA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5" name="Picture 7">
            <a:extLst>
              <a:ext uri="{FF2B5EF4-FFF2-40B4-BE49-F238E27FC236}">
                <a16:creationId xmlns:a16="http://schemas.microsoft.com/office/drawing/2014/main" id="{5C5552A9-4F18-4431-94B8-4BA458335A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2096" y="3218861"/>
            <a:ext cx="1040485" cy="1207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10">
            <a:extLst>
              <a:ext uri="{FF2B5EF4-FFF2-40B4-BE49-F238E27FC236}">
                <a16:creationId xmlns:a16="http://schemas.microsoft.com/office/drawing/2014/main" id="{A7EA7E20-D085-4725-AFA6-4CF8BA8CA0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787" y="3252979"/>
            <a:ext cx="1009520" cy="1173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4" descr="Результат пошуку зображень за запитом &quot;Normal.Dotx&quot;">
            <a:extLst>
              <a:ext uri="{FF2B5EF4-FFF2-40B4-BE49-F238E27FC236}">
                <a16:creationId xmlns:a16="http://schemas.microsoft.com/office/drawing/2014/main" id="{6BBEBDED-D210-440D-9117-B8F75F7928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186" y="5017029"/>
            <a:ext cx="366888" cy="3668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4" descr="Результат пошуку зображень за запитом &quot;Normal.Dotx&quot;">
            <a:extLst>
              <a:ext uri="{FF2B5EF4-FFF2-40B4-BE49-F238E27FC236}">
                <a16:creationId xmlns:a16="http://schemas.microsoft.com/office/drawing/2014/main" id="{6F84B3A5-532C-41E2-A0BB-182F651EE9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6198" y="5010181"/>
            <a:ext cx="366888" cy="3668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">
            <a:extLst>
              <a:ext uri="{FF2B5EF4-FFF2-40B4-BE49-F238E27FC236}">
                <a16:creationId xmlns:a16="http://schemas.microsoft.com/office/drawing/2014/main" id="{68791146-10C6-458F-B43D-4E67652C18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4912" y="1632656"/>
            <a:ext cx="4088104" cy="37118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2">
            <a:extLst>
              <a:ext uri="{FF2B5EF4-FFF2-40B4-BE49-F238E27FC236}">
                <a16:creationId xmlns:a16="http://schemas.microsoft.com/office/drawing/2014/main" id="{6C18C3D1-19D1-4E5E-98B4-AD5621E9A6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629" y="2191338"/>
            <a:ext cx="4046131" cy="18899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8817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uk-UA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Створення </a:t>
            </a:r>
            <a:r>
              <a:rPr lang="uk-UA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автозмісту</a:t>
            </a:r>
            <a:r>
              <a:rPr lang="uk-UA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документа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текст підказки">
            <a:extLst>
              <a:ext uri="{FF2B5EF4-FFF2-40B4-BE49-F238E27FC236}">
                <a16:creationId xmlns:a16="http://schemas.microsoft.com/office/drawing/2014/main" id="{D533601C-3DA4-454B-B1B0-2E6C3D864986}"/>
              </a:ext>
            </a:extLst>
          </p:cNvPr>
          <p:cNvSpPr txBox="1">
            <a:spLocks/>
          </p:cNvSpPr>
          <p:nvPr/>
        </p:nvSpPr>
        <p:spPr>
          <a:xfrm>
            <a:off x="1193354" y="1280514"/>
            <a:ext cx="10640837" cy="456539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Стиль</a:t>
            </a:r>
            <a:r>
              <a:rPr lang="ru-RU" sz="2000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набір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значень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властивостей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об’єктів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певного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типу,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який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має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ім’я</a:t>
            </a:r>
            <a:endParaRPr lang="ru-RU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6A9F287-973B-4E04-B36C-1EDAAC907D8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0700" t="32238" r="30595" b="14425"/>
          <a:stretch/>
        </p:blipFill>
        <p:spPr>
          <a:xfrm>
            <a:off x="3516245" y="2449695"/>
            <a:ext cx="5372101" cy="3945364"/>
          </a:xfrm>
          <a:prstGeom prst="rect">
            <a:avLst/>
          </a:prstGeom>
        </p:spPr>
      </p:pic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FACB31B5-456A-430E-BDF5-724309A54180}"/>
              </a:ext>
            </a:extLst>
          </p:cNvPr>
          <p:cNvSpPr/>
          <p:nvPr/>
        </p:nvSpPr>
        <p:spPr>
          <a:xfrm>
            <a:off x="5398229" y="1934321"/>
            <a:ext cx="19912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Приклад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стилів</a:t>
            </a:r>
            <a:endParaRPr lang="ru-RU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594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uk-UA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Створення </a:t>
            </a:r>
            <a:r>
              <a:rPr lang="uk-UA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автозмісту</a:t>
            </a:r>
            <a:r>
              <a:rPr lang="uk-UA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документа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текст підказки">
            <a:extLst>
              <a:ext uri="{FF2B5EF4-FFF2-40B4-BE49-F238E27FC236}">
                <a16:creationId xmlns:a16="http://schemas.microsoft.com/office/drawing/2014/main" id="{D533601C-3DA4-454B-B1B0-2E6C3D864986}"/>
              </a:ext>
            </a:extLst>
          </p:cNvPr>
          <p:cNvSpPr txBox="1">
            <a:spLocks/>
          </p:cNvSpPr>
          <p:nvPr/>
        </p:nvSpPr>
        <p:spPr>
          <a:xfrm>
            <a:off x="1193354" y="1280514"/>
            <a:ext cx="10640837" cy="456539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Структура документа </a:t>
            </a:r>
            <a:r>
              <a:rPr lang="ru-RU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ієрархічна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схема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розміщення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складових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частин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документа.</a:t>
            </a:r>
          </a:p>
          <a:p>
            <a:pPr lvl="0">
              <a:spcBef>
                <a:spcPct val="20000"/>
              </a:spcBef>
              <a:defRPr/>
            </a:pPr>
            <a:endParaRPr lang="ru-RU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8307C61-32F5-4213-B4D5-036C99960A4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69885" b="12290"/>
          <a:stretch/>
        </p:blipFill>
        <p:spPr>
          <a:xfrm>
            <a:off x="6739351" y="1692973"/>
            <a:ext cx="2978956" cy="4877910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BCA3A2D3-FAE2-47E3-9963-7EF46CB9AC1A}"/>
              </a:ext>
            </a:extLst>
          </p:cNvPr>
          <p:cNvSpPr/>
          <p:nvPr/>
        </p:nvSpPr>
        <p:spPr>
          <a:xfrm>
            <a:off x="1246406" y="2058155"/>
            <a:ext cx="5439893" cy="38041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ru-RU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Щоб</a:t>
            </a:r>
            <a:r>
              <a:rPr lang="ru-RU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створити</a:t>
            </a:r>
            <a:r>
              <a:rPr lang="ru-RU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зміст</a:t>
            </a:r>
            <a:r>
              <a:rPr lang="ru-RU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автоматично:</a:t>
            </a:r>
          </a:p>
          <a:p>
            <a:pPr lvl="0">
              <a:spcBef>
                <a:spcPct val="20000"/>
              </a:spcBef>
              <a:defRPr/>
            </a:pPr>
            <a:r>
              <a:rPr lang="ru-RU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Виділити</a:t>
            </a:r>
            <a:r>
              <a:rPr lang="ru-RU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заголовок </a:t>
            </a:r>
            <a:r>
              <a:rPr lang="ru-RU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розділу</a:t>
            </a:r>
            <a:r>
              <a:rPr lang="ru-RU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Перейти в меню </a:t>
            </a:r>
            <a:r>
              <a:rPr lang="ru-RU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Посилання</a:t>
            </a:r>
            <a:r>
              <a:rPr lang="ru-RU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 </a:t>
            </a:r>
            <a:r>
              <a:rPr lang="ru-RU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вибрати</a:t>
            </a:r>
            <a:r>
              <a:rPr lang="ru-RU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Добавить текст</a:t>
            </a:r>
            <a:r>
              <a:rPr lang="ru-RU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Всього</a:t>
            </a:r>
            <a:r>
              <a:rPr lang="ru-RU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доступно три </a:t>
            </a:r>
            <a:r>
              <a:rPr lang="ru-RU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рівні</a:t>
            </a:r>
            <a:r>
              <a:rPr lang="ru-RU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Для основного </a:t>
            </a:r>
            <a:r>
              <a:rPr lang="ru-RU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розділу</a:t>
            </a:r>
            <a:r>
              <a:rPr lang="ru-RU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виберемо</a:t>
            </a:r>
            <a:r>
              <a:rPr lang="ru-RU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 </a:t>
            </a:r>
            <a:r>
              <a:rPr lang="ru-RU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рівень</a:t>
            </a:r>
            <a:r>
              <a:rPr lang="ru-RU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а для </a:t>
            </a:r>
            <a:r>
              <a:rPr lang="ru-RU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підрозділів</a:t>
            </a:r>
            <a:r>
              <a:rPr lang="ru-RU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 та </a:t>
            </a:r>
            <a:r>
              <a:rPr lang="ru-RU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відповідно</a:t>
            </a:r>
            <a:r>
              <a:rPr lang="ru-RU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3-й. Або </a:t>
            </a:r>
            <a:r>
              <a:rPr lang="ru-RU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можна</a:t>
            </a:r>
            <a:r>
              <a:rPr lang="ru-RU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перейти на </a:t>
            </a:r>
            <a:r>
              <a:rPr lang="ru-RU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сторінку</a:t>
            </a:r>
            <a:r>
              <a:rPr lang="ru-RU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Основне</a:t>
            </a:r>
            <a:r>
              <a:rPr lang="ru-RU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=&gt; </a:t>
            </a:r>
            <a:r>
              <a:rPr lang="ru-RU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Стилі</a:t>
            </a:r>
            <a:r>
              <a:rPr lang="ru-RU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а </a:t>
            </a:r>
            <a:r>
              <a:rPr lang="ru-RU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потім</a:t>
            </a:r>
            <a:r>
              <a:rPr lang="ru-RU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виберати</a:t>
            </a:r>
            <a:r>
              <a:rPr lang="ru-RU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Заголовок 1-9</a:t>
            </a:r>
            <a:r>
              <a:rPr lang="ru-RU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lvl="0">
              <a:spcBef>
                <a:spcPct val="20000"/>
              </a:spcBef>
              <a:defRPr/>
            </a:pPr>
            <a:r>
              <a:rPr lang="ru-RU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Після</a:t>
            </a:r>
            <a:r>
              <a:rPr lang="ru-RU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того як </a:t>
            </a:r>
            <a:r>
              <a:rPr lang="ru-RU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пророблена</a:t>
            </a:r>
            <a:r>
              <a:rPr lang="ru-RU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робота </a:t>
            </a:r>
            <a:r>
              <a:rPr lang="ru-RU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із</a:t>
            </a:r>
            <a:r>
              <a:rPr lang="ru-RU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зміною</a:t>
            </a:r>
            <a:r>
              <a:rPr lang="ru-RU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стилів</a:t>
            </a:r>
            <a:r>
              <a:rPr lang="ru-RU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до </a:t>
            </a:r>
            <a:r>
              <a:rPr lang="ru-RU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заголовків</a:t>
            </a:r>
            <a:r>
              <a:rPr lang="ru-RU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розділів</a:t>
            </a:r>
            <a:r>
              <a:rPr lang="ru-RU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ставимо</a:t>
            </a:r>
            <a:r>
              <a:rPr lang="ru-RU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курсор в </a:t>
            </a:r>
            <a:r>
              <a:rPr lang="ru-RU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місце</a:t>
            </a:r>
            <a:r>
              <a:rPr lang="ru-RU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сторінці</a:t>
            </a:r>
            <a:r>
              <a:rPr lang="ru-RU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де повинен </a:t>
            </a:r>
            <a:r>
              <a:rPr lang="ru-RU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знаходитися</a:t>
            </a:r>
            <a:r>
              <a:rPr lang="ru-RU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зміст</a:t>
            </a:r>
            <a:r>
              <a:rPr lang="ru-RU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і в меню </a:t>
            </a:r>
            <a:r>
              <a:rPr lang="ru-RU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Посилання</a:t>
            </a:r>
            <a:r>
              <a:rPr lang="ru-RU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=&gt; </a:t>
            </a:r>
            <a:r>
              <a:rPr lang="ru-RU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Зміст</a:t>
            </a:r>
            <a:r>
              <a:rPr lang="ru-RU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вибираємо</a:t>
            </a:r>
            <a:r>
              <a:rPr lang="ru-RU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Автоматичний</a:t>
            </a:r>
            <a:r>
              <a:rPr lang="ru-RU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зміст</a:t>
            </a:r>
            <a:r>
              <a:rPr lang="ru-RU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</a:t>
            </a:r>
            <a:r>
              <a:rPr lang="ru-RU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7652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uk-UA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Злиття документів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текст підказки">
            <a:extLst>
              <a:ext uri="{FF2B5EF4-FFF2-40B4-BE49-F238E27FC236}">
                <a16:creationId xmlns:a16="http://schemas.microsoft.com/office/drawing/2014/main" id="{DBF6841B-74BA-47FE-A648-8D5E60A12563}"/>
              </a:ext>
            </a:extLst>
          </p:cNvPr>
          <p:cNvSpPr txBox="1">
            <a:spLocks/>
          </p:cNvSpPr>
          <p:nvPr/>
        </p:nvSpPr>
        <p:spPr>
          <a:xfrm>
            <a:off x="1193354" y="1280514"/>
            <a:ext cx="10640837" cy="456539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ru-RU" sz="2000" b="1" dirty="0" err="1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Злиття</a:t>
            </a:r>
            <a:r>
              <a:rPr lang="ru-RU" sz="2000" b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документів</a:t>
            </a:r>
            <a:r>
              <a:rPr lang="ru-RU" sz="2000" b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—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об'єднання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основного документа,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містить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постійну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частину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інформації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і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джерела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даних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містять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змінну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частину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170AC80B-9FC9-4D35-984E-732C71924933}"/>
              </a:ext>
            </a:extLst>
          </p:cNvPr>
          <p:cNvSpPr/>
          <p:nvPr/>
        </p:nvSpPr>
        <p:spPr>
          <a:xfrm>
            <a:off x="804494" y="2017263"/>
            <a:ext cx="7129684" cy="4606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marR="180340" algn="just">
              <a:lnSpc>
                <a:spcPct val="150000"/>
              </a:lnSpc>
              <a:spcAft>
                <a:spcPts val="0"/>
              </a:spcAft>
            </a:pPr>
            <a:r>
              <a:rPr lang="uk-UA" b="1" kern="16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Крок 1.</a:t>
            </a:r>
            <a:r>
              <a:rPr lang="uk-UA" kern="16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Відкриття та підготовка документа в яку буде </a:t>
            </a:r>
            <a:r>
              <a:rPr lang="uk-UA" kern="16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здійснюватись</a:t>
            </a:r>
            <a:r>
              <a:rPr lang="uk-UA" kern="16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злиття.</a:t>
            </a:r>
            <a:endParaRPr lang="uk-UA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82563" marR="180340" algn="just">
              <a:lnSpc>
                <a:spcPct val="150000"/>
              </a:lnSpc>
              <a:spcAft>
                <a:spcPts val="0"/>
              </a:spcAft>
            </a:pPr>
            <a:r>
              <a:rPr lang="uk-UA" b="1" kern="16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Крок 2</a:t>
            </a:r>
            <a:r>
              <a:rPr lang="uk-UA" kern="16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Вибір документа для злиття здійснюється виконавши команду </a:t>
            </a:r>
            <a:r>
              <a:rPr lang="uk-UA" b="1" kern="16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Розсилки =&gt; Вибрати одержувачів =&gt; Використовувати наявний список.</a:t>
            </a:r>
            <a:endParaRPr lang="uk-UA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82563" marR="180340" algn="just">
              <a:lnSpc>
                <a:spcPct val="150000"/>
              </a:lnSpc>
              <a:spcAft>
                <a:spcPts val="0"/>
              </a:spcAft>
            </a:pPr>
            <a:r>
              <a:rPr lang="uk-UA" b="1" kern="16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Крок 3.</a:t>
            </a:r>
            <a:r>
              <a:rPr lang="uk-UA" kern="16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Вставка полів з даними для злиття здійснюється командою </a:t>
            </a:r>
            <a:r>
              <a:rPr lang="uk-UA" b="1" kern="16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Розсилки =&gt; Додати поле злиття.</a:t>
            </a:r>
            <a:endParaRPr lang="uk-UA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82563" marR="180340" algn="just">
              <a:lnSpc>
                <a:spcPct val="150000"/>
              </a:lnSpc>
              <a:spcAft>
                <a:spcPts val="0"/>
              </a:spcAft>
            </a:pPr>
            <a:r>
              <a:rPr lang="uk-UA" b="1" kern="16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Крок 4. </a:t>
            </a:r>
            <a:r>
              <a:rPr lang="uk-UA" kern="16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</a:t>
            </a:r>
            <a:r>
              <a:rPr lang="uk-UA" kern="16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оснанньому</a:t>
            </a:r>
            <a:r>
              <a:rPr lang="uk-UA" kern="16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кроці для злиття виконують</a:t>
            </a:r>
            <a:r>
              <a:rPr lang="uk-UA" b="1" kern="16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команду Розсилки =&gt; Завершити й об’єднати. </a:t>
            </a:r>
            <a:r>
              <a:rPr lang="uk-UA" kern="16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Тут варто вказати чи всі документи </a:t>
            </a:r>
            <a:r>
              <a:rPr lang="uk-UA" kern="16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об’днувати</a:t>
            </a:r>
            <a:r>
              <a:rPr lang="uk-UA" kern="16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(зливати) чи лише окремі.</a:t>
            </a:r>
            <a:endParaRPr lang="uk-UA" dirty="0">
              <a:solidFill>
                <a:srgbClr val="00808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2C810E9-1777-457D-9BD7-D234CD80B2D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-24" r="55115" b="70124"/>
          <a:stretch/>
        </p:blipFill>
        <p:spPr>
          <a:xfrm>
            <a:off x="7928643" y="2855736"/>
            <a:ext cx="3891146" cy="1457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483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477</Words>
  <Application>Microsoft Office PowerPoint</Application>
  <PresentationFormat>Широкий екран</PresentationFormat>
  <Paragraphs>87</Paragraphs>
  <Slides>10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Segoe Print</vt:lpstr>
      <vt:lpstr>Tahoma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Vadym Gorbenko</dc:creator>
  <cp:lastModifiedBy>Vadym Gorbenko</cp:lastModifiedBy>
  <cp:revision>42</cp:revision>
  <dcterms:created xsi:type="dcterms:W3CDTF">2019-10-23T08:41:30Z</dcterms:created>
  <dcterms:modified xsi:type="dcterms:W3CDTF">2019-11-12T07:24:11Z</dcterms:modified>
</cp:coreProperties>
</file>