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71" r:id="rId5"/>
    <p:sldId id="270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59" r:id="rId16"/>
    <p:sldId id="281" r:id="rId17"/>
    <p:sldId id="283" r:id="rId18"/>
    <p:sldId id="260" r:id="rId19"/>
    <p:sldId id="265" r:id="rId20"/>
    <p:sldId id="268" r:id="rId21"/>
    <p:sldId id="269" r:id="rId22"/>
    <p:sldId id="261" r:id="rId23"/>
    <p:sldId id="266" r:id="rId24"/>
    <p:sldId id="262" r:id="rId25"/>
    <p:sldId id="267" r:id="rId26"/>
    <p:sldId id="287" r:id="rId27"/>
    <p:sldId id="284" r:id="rId28"/>
    <p:sldId id="285" r:id="rId29"/>
    <p:sldId id="286" r:id="rId30"/>
    <p:sldId id="288" r:id="rId31"/>
    <p:sldId id="289" r:id="rId32"/>
    <p:sldId id="291" r:id="rId33"/>
    <p:sldId id="258" r:id="rId3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B6B1"/>
    <a:srgbClr val="008080"/>
    <a:srgbClr val="FF9933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hyperlink" Target="nethouse.ru/" TargetMode="External"/><Relationship Id="rId3" Type="http://schemas.openxmlformats.org/officeDocument/2006/relationships/hyperlink" Target="https://ukit.com/ru" TargetMode="External"/><Relationship Id="rId7" Type="http://schemas.openxmlformats.org/officeDocument/2006/relationships/hyperlink" Target="http://www.setup.ru/" TargetMode="External"/><Relationship Id="rId2" Type="http://schemas.openxmlformats.org/officeDocument/2006/relationships/hyperlink" Target="https://www.ucoz.ru/" TargetMode="External"/><Relationship Id="rId1" Type="http://schemas.openxmlformats.org/officeDocument/2006/relationships/hyperlink" Target="https://www.wix.com/" TargetMode="External"/><Relationship Id="rId6" Type="http://schemas.openxmlformats.org/officeDocument/2006/relationships/hyperlink" Target="https://www.weebly.com/?lang=ru" TargetMode="External"/><Relationship Id="rId5" Type="http://schemas.openxmlformats.org/officeDocument/2006/relationships/hyperlink" Target="https://www.jimdo.com/" TargetMode="External"/><Relationship Id="rId4" Type="http://schemas.openxmlformats.org/officeDocument/2006/relationships/hyperlink" Target="https://www.webnode.com.ua/" TargetMode="External"/><Relationship Id="rId9" Type="http://schemas.openxmlformats.org/officeDocument/2006/relationships/hyperlink" Target="https://fo.ru/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hyperlink" Target="nethouse.ru/" TargetMode="External"/><Relationship Id="rId3" Type="http://schemas.openxmlformats.org/officeDocument/2006/relationships/hyperlink" Target="https://ukit.com/ru" TargetMode="External"/><Relationship Id="rId7" Type="http://schemas.openxmlformats.org/officeDocument/2006/relationships/hyperlink" Target="http://www.setup.ru/" TargetMode="External"/><Relationship Id="rId2" Type="http://schemas.openxmlformats.org/officeDocument/2006/relationships/hyperlink" Target="https://www.ucoz.ru/" TargetMode="External"/><Relationship Id="rId1" Type="http://schemas.openxmlformats.org/officeDocument/2006/relationships/hyperlink" Target="https://www.wix.com/" TargetMode="External"/><Relationship Id="rId6" Type="http://schemas.openxmlformats.org/officeDocument/2006/relationships/hyperlink" Target="https://www.weebly.com/?lang=ru" TargetMode="External"/><Relationship Id="rId5" Type="http://schemas.openxmlformats.org/officeDocument/2006/relationships/hyperlink" Target="https://www.jimdo.com/" TargetMode="External"/><Relationship Id="rId4" Type="http://schemas.openxmlformats.org/officeDocument/2006/relationships/hyperlink" Target="https://www.webnode.com.ua/" TargetMode="External"/><Relationship Id="rId9" Type="http://schemas.openxmlformats.org/officeDocument/2006/relationships/hyperlink" Target="https://fo.ru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F1DFD8-6277-4B43-B0BF-E0EE226E8411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</dgm:spPr>
      <dgm:t>
        <a:bodyPr/>
        <a:lstStyle/>
        <a:p>
          <a:endParaRPr lang="ru-RU"/>
        </a:p>
      </dgm:t>
    </dgm:pt>
    <dgm:pt modelId="{AA6C1F53-57FA-4281-8BF6-EDF91F43B7DB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r>
            <a:rPr lang="uk-UA" sz="2400" b="1" noProof="0" dirty="0">
              <a:solidFill>
                <a:srgbClr val="000066"/>
              </a:solidFill>
              <a:latin typeface="+mn-lt"/>
              <a:ea typeface="+mn-ea"/>
              <a:cs typeface="Times New Roman" pitchFamily="18" charset="0"/>
            </a:rPr>
            <a:t>Типи сайтів</a:t>
          </a:r>
        </a:p>
      </dgm:t>
    </dgm:pt>
    <dgm:pt modelId="{58AFBEA6-9A9C-499F-82F2-57F66AE790D7}" type="parTrans" cxnId="{E52D2ECB-4007-424A-9287-91E5FE5B5437}">
      <dgm:prSet/>
      <dgm:spPr/>
      <dgm:t>
        <a:bodyPr/>
        <a:lstStyle/>
        <a:p>
          <a:endParaRPr lang="ru-RU" sz="1600" b="1">
            <a:latin typeface="+mn-lt"/>
            <a:cs typeface="Times New Roman" pitchFamily="18" charset="0"/>
          </a:endParaRPr>
        </a:p>
      </dgm:t>
    </dgm:pt>
    <dgm:pt modelId="{78FA192E-D842-4A16-8A62-B02FD82923A3}" type="sibTrans" cxnId="{E52D2ECB-4007-424A-9287-91E5FE5B5437}">
      <dgm:prSet/>
      <dgm:spPr/>
      <dgm:t>
        <a:bodyPr/>
        <a:lstStyle/>
        <a:p>
          <a:endParaRPr lang="ru-RU" sz="1600" b="1">
            <a:latin typeface="+mn-lt"/>
            <a:cs typeface="Times New Roman" pitchFamily="18" charset="0"/>
          </a:endParaRPr>
        </a:p>
      </dgm:t>
    </dgm:pt>
    <dgm:pt modelId="{310A456E-42FC-43DF-B11C-BF3CDFFC74AE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r>
            <a:rPr lang="ru-RU" sz="1600" b="1">
              <a:latin typeface="+mn-lt"/>
              <a:ea typeface="+mn-ea"/>
              <a:cs typeface="Times New Roman" pitchFamily="18" charset="0"/>
            </a:rPr>
            <a:t>Статичні веб-сайти</a:t>
          </a:r>
          <a:endParaRPr lang="ru-RU" sz="1600" b="1" dirty="0">
            <a:latin typeface="+mn-lt"/>
            <a:ea typeface="+mn-ea"/>
            <a:cs typeface="Times New Roman" pitchFamily="18" charset="0"/>
          </a:endParaRPr>
        </a:p>
      </dgm:t>
    </dgm:pt>
    <dgm:pt modelId="{5DEA67EC-C7C5-49B6-A2A7-DB2A68F79C5F}" type="parTrans" cxnId="{645D5883-45CA-42EA-946C-EEF40A27E2A2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endParaRPr lang="ru-RU" sz="1600" b="1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gm:t>
    </dgm:pt>
    <dgm:pt modelId="{A3E3995C-BFA9-4D39-B4E1-E734B0090182}" type="sibTrans" cxnId="{645D5883-45CA-42EA-946C-EEF40A27E2A2}">
      <dgm:prSet/>
      <dgm:spPr/>
      <dgm:t>
        <a:bodyPr/>
        <a:lstStyle/>
        <a:p>
          <a:endParaRPr lang="ru-RU" sz="1600" b="1">
            <a:latin typeface="+mn-lt"/>
            <a:cs typeface="Times New Roman" pitchFamily="18" charset="0"/>
          </a:endParaRPr>
        </a:p>
      </dgm:t>
    </dgm:pt>
    <dgm:pt modelId="{F89B1E07-BCBE-4D22-BBB6-200B6AAD8E22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r>
            <a:rPr lang="ru-RU" sz="1600" b="1">
              <a:latin typeface="+mn-lt"/>
              <a:ea typeface="+mn-ea"/>
              <a:cs typeface="Times New Roman" pitchFamily="18" charset="0"/>
            </a:rPr>
            <a:t>Веб спільноти</a:t>
          </a:r>
          <a:endParaRPr lang="ru-RU" sz="1600" b="1" dirty="0">
            <a:latin typeface="+mn-lt"/>
            <a:ea typeface="+mn-ea"/>
            <a:cs typeface="Times New Roman" pitchFamily="18" charset="0"/>
          </a:endParaRPr>
        </a:p>
      </dgm:t>
    </dgm:pt>
    <dgm:pt modelId="{6E1E315F-3D3F-494B-95F2-DFCB34BAFD3A}" type="parTrans" cxnId="{C4F5E31E-CCDB-469F-B1B0-9AE8BED993A3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endParaRPr lang="ru-RU" sz="1600" b="1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gm:t>
    </dgm:pt>
    <dgm:pt modelId="{70856B39-3296-4339-9E8C-E0987C60E646}" type="sibTrans" cxnId="{C4F5E31E-CCDB-469F-B1B0-9AE8BED993A3}">
      <dgm:prSet/>
      <dgm:spPr/>
      <dgm:t>
        <a:bodyPr/>
        <a:lstStyle/>
        <a:p>
          <a:endParaRPr lang="ru-RU" sz="1600" b="1">
            <a:latin typeface="+mn-lt"/>
            <a:cs typeface="Times New Roman" pitchFamily="18" charset="0"/>
          </a:endParaRPr>
        </a:p>
      </dgm:t>
    </dgm:pt>
    <dgm:pt modelId="{23348926-4683-4CA5-ACB9-14DCE13B29CF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r>
            <a:rPr lang="ru-RU" sz="1600" b="1">
              <a:latin typeface="+mn-lt"/>
              <a:ea typeface="+mn-ea"/>
              <a:cs typeface="Times New Roman" pitchFamily="18" charset="0"/>
            </a:rPr>
            <a:t>Інтернет-магазини</a:t>
          </a:r>
        </a:p>
      </dgm:t>
    </dgm:pt>
    <dgm:pt modelId="{325D124E-184E-4286-A733-D562C8BD8C3D}" type="parTrans" cxnId="{BD9210FE-0A95-46FF-9430-90713B735AAD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endParaRPr lang="ru-RU" sz="1600" b="1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gm:t>
    </dgm:pt>
    <dgm:pt modelId="{71B2257C-845D-4740-9040-42FF465D47E8}" type="sibTrans" cxnId="{BD9210FE-0A95-46FF-9430-90713B735AAD}">
      <dgm:prSet/>
      <dgm:spPr/>
      <dgm:t>
        <a:bodyPr/>
        <a:lstStyle/>
        <a:p>
          <a:endParaRPr lang="ru-RU" sz="1600" b="1">
            <a:latin typeface="+mn-lt"/>
            <a:cs typeface="Times New Roman" pitchFamily="18" charset="0"/>
          </a:endParaRPr>
        </a:p>
      </dgm:t>
    </dgm:pt>
    <dgm:pt modelId="{823203FF-0C3D-45C1-90EA-8DE7C8DADFF0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r>
            <a:rPr lang="ru-RU" sz="1600" b="1">
              <a:latin typeface="+mn-lt"/>
              <a:ea typeface="+mn-ea"/>
              <a:cs typeface="Times New Roman" pitchFamily="18" charset="0"/>
            </a:rPr>
            <a:t>Портали</a:t>
          </a:r>
        </a:p>
      </dgm:t>
    </dgm:pt>
    <dgm:pt modelId="{E03625E1-2007-419D-835D-7BDFC3CBE8A2}" type="parTrans" cxnId="{CC19AF1F-97A4-49FF-AD33-8F657AC8A414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endParaRPr lang="ru-RU" sz="1600" b="1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gm:t>
    </dgm:pt>
    <dgm:pt modelId="{EC8A62C4-A6CD-401D-BBAC-83DB6371A9C5}" type="sibTrans" cxnId="{CC19AF1F-97A4-49FF-AD33-8F657AC8A414}">
      <dgm:prSet/>
      <dgm:spPr/>
      <dgm:t>
        <a:bodyPr/>
        <a:lstStyle/>
        <a:p>
          <a:endParaRPr lang="ru-RU" sz="1600" b="1">
            <a:latin typeface="+mn-lt"/>
            <a:cs typeface="Times New Roman" pitchFamily="18" charset="0"/>
          </a:endParaRPr>
        </a:p>
      </dgm:t>
    </dgm:pt>
    <dgm:pt modelId="{80A36881-C1E4-4B37-AD15-6D76450B01EE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r>
            <a:rPr lang="ru-RU" sz="1600" b="1">
              <a:latin typeface="+mn-lt"/>
              <a:ea typeface="+mn-ea"/>
              <a:cs typeface="Times New Roman" pitchFamily="18" charset="0"/>
            </a:rPr>
            <a:t>Блоги</a:t>
          </a:r>
        </a:p>
      </dgm:t>
    </dgm:pt>
    <dgm:pt modelId="{AE92856F-A774-4BF9-AF02-943FEC08DB53}" type="parTrans" cxnId="{0AE6B28F-6A1A-403B-9EA9-6491DDFD4B0A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endParaRPr lang="ru-RU" sz="1600" b="1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gm:t>
    </dgm:pt>
    <dgm:pt modelId="{3E750B7B-388A-49D7-9FD4-A74933A512ED}" type="sibTrans" cxnId="{0AE6B28F-6A1A-403B-9EA9-6491DDFD4B0A}">
      <dgm:prSet/>
      <dgm:spPr/>
      <dgm:t>
        <a:bodyPr/>
        <a:lstStyle/>
        <a:p>
          <a:endParaRPr lang="ru-RU" sz="1600" b="1">
            <a:latin typeface="+mn-lt"/>
            <a:cs typeface="Times New Roman" pitchFamily="18" charset="0"/>
          </a:endParaRPr>
        </a:p>
      </dgm:t>
    </dgm:pt>
    <dgm:pt modelId="{703ECD14-89A4-49DD-B91D-E755E1524DDB}" type="pres">
      <dgm:prSet presAssocID="{18F1DFD8-6277-4B43-B0BF-E0EE226E841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98877DF-E46D-4824-8F1E-0A0A6E81C7CB}" type="pres">
      <dgm:prSet presAssocID="{AA6C1F53-57FA-4281-8BF6-EDF91F43B7DB}" presName="root1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5D2E6101-FB06-4A96-A013-F6E56D70B3E5}" type="pres">
      <dgm:prSet presAssocID="{AA6C1F53-57FA-4281-8BF6-EDF91F43B7DB}" presName="LevelOneTextNode" presStyleLbl="node0" presStyleIdx="0" presStyleCnt="1" custLinFactNeighborX="-47281">
        <dgm:presLayoutVars>
          <dgm:chPref val="3"/>
        </dgm:presLayoutVars>
      </dgm:prSet>
      <dgm:spPr>
        <a:xfrm rot="16200000">
          <a:off x="-660318" y="857464"/>
          <a:ext cx="1802481" cy="342471"/>
        </a:xfrm>
        <a:prstGeom prst="rect">
          <a:avLst/>
        </a:prstGeom>
      </dgm:spPr>
    </dgm:pt>
    <dgm:pt modelId="{E2B93387-D0B9-4648-AD1C-4C0D1D240C6D}" type="pres">
      <dgm:prSet presAssocID="{AA6C1F53-57FA-4281-8BF6-EDF91F43B7DB}" presName="level2hierChild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56B9B77B-1810-4347-A756-5524EFDFB019}" type="pres">
      <dgm:prSet presAssocID="{5DEA67EC-C7C5-49B6-A2A7-DB2A68F79C5F}" presName="conn2-1" presStyleLbl="parChTrans1D2" presStyleIdx="0" presStyleCnt="5"/>
      <dgm:spPr>
        <a:xfrm>
          <a:off x="412157" y="172521"/>
          <a:ext cx="386585" cy="856178"/>
        </a:xfrm>
        <a:custGeom>
          <a:avLst/>
          <a:gdLst/>
          <a:ahLst/>
          <a:cxnLst/>
          <a:rect l="0" t="0" r="0" b="0"/>
          <a:pathLst>
            <a:path>
              <a:moveTo>
                <a:pt x="0" y="856178"/>
              </a:moveTo>
              <a:lnTo>
                <a:pt x="193292" y="856178"/>
              </a:lnTo>
              <a:lnTo>
                <a:pt x="193292" y="0"/>
              </a:lnTo>
              <a:lnTo>
                <a:pt x="386585" y="0"/>
              </a:lnTo>
            </a:path>
          </a:pathLst>
        </a:custGeom>
      </dgm:spPr>
    </dgm:pt>
    <dgm:pt modelId="{CC8CFA62-45C2-4808-AA8E-273E47B25F7F}" type="pres">
      <dgm:prSet presAssocID="{5DEA67EC-C7C5-49B6-A2A7-DB2A68F79C5F}" presName="connTx" presStyleLbl="parChTrans1D2" presStyleIdx="0" presStyleCnt="5"/>
      <dgm:spPr/>
    </dgm:pt>
    <dgm:pt modelId="{3D6CD935-8FDF-4F08-9CC7-226D57F94E5A}" type="pres">
      <dgm:prSet presAssocID="{310A456E-42FC-43DF-B11C-BF3CDFFC74AE}" presName="root2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BDA11DFC-42F2-48F7-83D7-F171CF8CF948}" type="pres">
      <dgm:prSet presAssocID="{310A456E-42FC-43DF-B11C-BF3CDFFC74AE}" presName="LevelTwoTextNode" presStyleLbl="node2" presStyleIdx="0" presStyleCnt="5" custScaleX="189246">
        <dgm:presLayoutVars>
          <dgm:chPref val="3"/>
        </dgm:presLayoutVars>
      </dgm:prSet>
      <dgm:spPr>
        <a:xfrm>
          <a:off x="798742" y="1285"/>
          <a:ext cx="2125812" cy="342471"/>
        </a:xfrm>
        <a:prstGeom prst="rect">
          <a:avLst/>
        </a:prstGeom>
      </dgm:spPr>
    </dgm:pt>
    <dgm:pt modelId="{EFE28793-D864-4FCC-8D63-E253FFEE1622}" type="pres">
      <dgm:prSet presAssocID="{310A456E-42FC-43DF-B11C-BF3CDFFC74AE}" presName="level3hierChild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01AECFEB-CA2A-4CBB-BA04-FFFA1532E126}" type="pres">
      <dgm:prSet presAssocID="{6E1E315F-3D3F-494B-95F2-DFCB34BAFD3A}" presName="conn2-1" presStyleLbl="parChTrans1D2" presStyleIdx="1" presStyleCnt="5"/>
      <dgm:spPr>
        <a:xfrm>
          <a:off x="412157" y="600610"/>
          <a:ext cx="386585" cy="428089"/>
        </a:xfrm>
        <a:custGeom>
          <a:avLst/>
          <a:gdLst/>
          <a:ahLst/>
          <a:cxnLst/>
          <a:rect l="0" t="0" r="0" b="0"/>
          <a:pathLst>
            <a:path>
              <a:moveTo>
                <a:pt x="0" y="428089"/>
              </a:moveTo>
              <a:lnTo>
                <a:pt x="193292" y="428089"/>
              </a:lnTo>
              <a:lnTo>
                <a:pt x="193292" y="0"/>
              </a:lnTo>
              <a:lnTo>
                <a:pt x="386585" y="0"/>
              </a:lnTo>
            </a:path>
          </a:pathLst>
        </a:custGeom>
      </dgm:spPr>
    </dgm:pt>
    <dgm:pt modelId="{BB3432E0-104B-48B4-A413-72095C893315}" type="pres">
      <dgm:prSet presAssocID="{6E1E315F-3D3F-494B-95F2-DFCB34BAFD3A}" presName="connTx" presStyleLbl="parChTrans1D2" presStyleIdx="1" presStyleCnt="5"/>
      <dgm:spPr/>
    </dgm:pt>
    <dgm:pt modelId="{770648ED-D604-442A-8242-2E8FE2805D07}" type="pres">
      <dgm:prSet presAssocID="{F89B1E07-BCBE-4D22-BBB6-200B6AAD8E22}" presName="root2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175D91B6-7BAC-46C4-B71D-F4B3598172DF}" type="pres">
      <dgm:prSet presAssocID="{F89B1E07-BCBE-4D22-BBB6-200B6AAD8E22}" presName="LevelTwoTextNode" presStyleLbl="node2" presStyleIdx="1" presStyleCnt="5" custScaleX="190940">
        <dgm:presLayoutVars>
          <dgm:chPref val="3"/>
        </dgm:presLayoutVars>
      </dgm:prSet>
      <dgm:spPr>
        <a:xfrm>
          <a:off x="798742" y="429374"/>
          <a:ext cx="2144841" cy="342471"/>
        </a:xfrm>
        <a:prstGeom prst="rect">
          <a:avLst/>
        </a:prstGeom>
      </dgm:spPr>
    </dgm:pt>
    <dgm:pt modelId="{2F4AA13E-CA89-4C5E-8021-8884AB523B57}" type="pres">
      <dgm:prSet presAssocID="{F89B1E07-BCBE-4D22-BBB6-200B6AAD8E22}" presName="level3hierChild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CD764E99-6065-4428-922C-D121A9AA3B69}" type="pres">
      <dgm:prSet presAssocID="{325D124E-184E-4286-A733-D562C8BD8C3D}" presName="conn2-1" presStyleLbl="parChTrans1D2" presStyleIdx="2" presStyleCnt="5"/>
      <dgm:spPr>
        <a:xfrm>
          <a:off x="412157" y="982980"/>
          <a:ext cx="3865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6585" y="45720"/>
              </a:lnTo>
            </a:path>
          </a:pathLst>
        </a:custGeom>
      </dgm:spPr>
    </dgm:pt>
    <dgm:pt modelId="{53F477C1-DF07-4EA9-A05A-30F6328A0381}" type="pres">
      <dgm:prSet presAssocID="{325D124E-184E-4286-A733-D562C8BD8C3D}" presName="connTx" presStyleLbl="parChTrans1D2" presStyleIdx="2" presStyleCnt="5"/>
      <dgm:spPr/>
    </dgm:pt>
    <dgm:pt modelId="{1D788EC7-CDF3-4AA5-968D-6CD445D1E789}" type="pres">
      <dgm:prSet presAssocID="{23348926-4683-4CA5-ACB9-14DCE13B29CF}" presName="root2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E0044BCA-45D4-418D-B660-4C37DCBAFC91}" type="pres">
      <dgm:prSet presAssocID="{23348926-4683-4CA5-ACB9-14DCE13B29CF}" presName="LevelTwoTextNode" presStyleLbl="node2" presStyleIdx="2" presStyleCnt="5" custScaleX="191488">
        <dgm:presLayoutVars>
          <dgm:chPref val="3"/>
        </dgm:presLayoutVars>
      </dgm:prSet>
      <dgm:spPr>
        <a:xfrm>
          <a:off x="798742" y="857464"/>
          <a:ext cx="2150996" cy="342471"/>
        </a:xfrm>
        <a:prstGeom prst="rect">
          <a:avLst/>
        </a:prstGeom>
      </dgm:spPr>
    </dgm:pt>
    <dgm:pt modelId="{C8739F2A-C4F9-487F-B029-5CDED1ABB3B3}" type="pres">
      <dgm:prSet presAssocID="{23348926-4683-4CA5-ACB9-14DCE13B29CF}" presName="level3hierChild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B4742BCF-89B7-458A-B6F3-7787C8040452}" type="pres">
      <dgm:prSet presAssocID="{E03625E1-2007-419D-835D-7BDFC3CBE8A2}" presName="conn2-1" presStyleLbl="parChTrans1D2" presStyleIdx="3" presStyleCnt="5"/>
      <dgm:spPr>
        <a:xfrm>
          <a:off x="412157" y="1028700"/>
          <a:ext cx="386585" cy="4280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3292" y="0"/>
              </a:lnTo>
              <a:lnTo>
                <a:pt x="193292" y="428089"/>
              </a:lnTo>
              <a:lnTo>
                <a:pt x="386585" y="428089"/>
              </a:lnTo>
            </a:path>
          </a:pathLst>
        </a:custGeom>
      </dgm:spPr>
    </dgm:pt>
    <dgm:pt modelId="{9181966A-1427-4C98-9746-F73D2E3BA5D1}" type="pres">
      <dgm:prSet presAssocID="{E03625E1-2007-419D-835D-7BDFC3CBE8A2}" presName="connTx" presStyleLbl="parChTrans1D2" presStyleIdx="3" presStyleCnt="5"/>
      <dgm:spPr/>
    </dgm:pt>
    <dgm:pt modelId="{5E305868-BBBA-415D-B11E-602DCADC1383}" type="pres">
      <dgm:prSet presAssocID="{823203FF-0C3D-45C1-90EA-8DE7C8DADFF0}" presName="root2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66670CA0-9686-40B3-93B3-BE6419D7A6C8}" type="pres">
      <dgm:prSet presAssocID="{823203FF-0C3D-45C1-90EA-8DE7C8DADFF0}" presName="LevelTwoTextNode" presStyleLbl="node2" presStyleIdx="3" presStyleCnt="5" custScaleX="191488">
        <dgm:presLayoutVars>
          <dgm:chPref val="3"/>
        </dgm:presLayoutVars>
      </dgm:prSet>
      <dgm:spPr>
        <a:xfrm>
          <a:off x="798742" y="1285553"/>
          <a:ext cx="2150996" cy="342471"/>
        </a:xfrm>
        <a:prstGeom prst="rect">
          <a:avLst/>
        </a:prstGeom>
      </dgm:spPr>
    </dgm:pt>
    <dgm:pt modelId="{C281B52B-8B5E-4340-A3A1-336F7AE44FE1}" type="pres">
      <dgm:prSet presAssocID="{823203FF-0C3D-45C1-90EA-8DE7C8DADFF0}" presName="level3hierChild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E3FD022E-184A-4781-A523-829289FEDDD7}" type="pres">
      <dgm:prSet presAssocID="{AE92856F-A774-4BF9-AF02-943FEC08DB53}" presName="conn2-1" presStyleLbl="parChTrans1D2" presStyleIdx="4" presStyleCnt="5"/>
      <dgm:spPr>
        <a:xfrm>
          <a:off x="412157" y="1028700"/>
          <a:ext cx="386585" cy="8561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3292" y="0"/>
              </a:lnTo>
              <a:lnTo>
                <a:pt x="193292" y="856178"/>
              </a:lnTo>
              <a:lnTo>
                <a:pt x="386585" y="856178"/>
              </a:lnTo>
            </a:path>
          </a:pathLst>
        </a:custGeom>
      </dgm:spPr>
    </dgm:pt>
    <dgm:pt modelId="{B89A5ACE-7602-4387-BAB0-5CFBC4F21FC3}" type="pres">
      <dgm:prSet presAssocID="{AE92856F-A774-4BF9-AF02-943FEC08DB53}" presName="connTx" presStyleLbl="parChTrans1D2" presStyleIdx="4" presStyleCnt="5"/>
      <dgm:spPr/>
    </dgm:pt>
    <dgm:pt modelId="{ED89C96C-DCBE-4866-8FFD-1AC39D572093}" type="pres">
      <dgm:prSet presAssocID="{80A36881-C1E4-4B37-AD15-6D76450B01EE}" presName="root2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0152D3F6-6622-4367-BEAE-5EF750716CB2}" type="pres">
      <dgm:prSet presAssocID="{80A36881-C1E4-4B37-AD15-6D76450B01EE}" presName="LevelTwoTextNode" presStyleLbl="node2" presStyleIdx="4" presStyleCnt="5" custScaleX="190940">
        <dgm:presLayoutVars>
          <dgm:chPref val="3"/>
        </dgm:presLayoutVars>
      </dgm:prSet>
      <dgm:spPr>
        <a:xfrm>
          <a:off x="798742" y="1713642"/>
          <a:ext cx="2144841" cy="342471"/>
        </a:xfrm>
        <a:prstGeom prst="rect">
          <a:avLst/>
        </a:prstGeom>
      </dgm:spPr>
    </dgm:pt>
    <dgm:pt modelId="{2F381544-A843-415F-B60E-D1D3F0B7C8DF}" type="pres">
      <dgm:prSet presAssocID="{80A36881-C1E4-4B37-AD15-6D76450B01EE}" presName="level3hierChild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</dgm:ptLst>
  <dgm:cxnLst>
    <dgm:cxn modelId="{69A13101-093F-4561-BEB4-5D3187BD0CEB}" type="presOf" srcId="{6E1E315F-3D3F-494B-95F2-DFCB34BAFD3A}" destId="{BB3432E0-104B-48B4-A413-72095C893315}" srcOrd="1" destOrd="0" presId="urn:microsoft.com/office/officeart/2008/layout/HorizontalMultiLevelHierarchy"/>
    <dgm:cxn modelId="{C4F5E31E-CCDB-469F-B1B0-9AE8BED993A3}" srcId="{AA6C1F53-57FA-4281-8BF6-EDF91F43B7DB}" destId="{F89B1E07-BCBE-4D22-BBB6-200B6AAD8E22}" srcOrd="1" destOrd="0" parTransId="{6E1E315F-3D3F-494B-95F2-DFCB34BAFD3A}" sibTransId="{70856B39-3296-4339-9E8C-E0987C60E646}"/>
    <dgm:cxn modelId="{CC19AF1F-97A4-49FF-AD33-8F657AC8A414}" srcId="{AA6C1F53-57FA-4281-8BF6-EDF91F43B7DB}" destId="{823203FF-0C3D-45C1-90EA-8DE7C8DADFF0}" srcOrd="3" destOrd="0" parTransId="{E03625E1-2007-419D-835D-7BDFC3CBE8A2}" sibTransId="{EC8A62C4-A6CD-401D-BBAC-83DB6371A9C5}"/>
    <dgm:cxn modelId="{2644CB2B-A482-4910-9760-8ECA652DBAE5}" type="presOf" srcId="{80A36881-C1E4-4B37-AD15-6D76450B01EE}" destId="{0152D3F6-6622-4367-BEAE-5EF750716CB2}" srcOrd="0" destOrd="0" presId="urn:microsoft.com/office/officeart/2008/layout/HorizontalMultiLevelHierarchy"/>
    <dgm:cxn modelId="{CFB86F3D-6D99-4F48-BD1A-BBEA3B0A5274}" type="presOf" srcId="{18F1DFD8-6277-4B43-B0BF-E0EE226E8411}" destId="{703ECD14-89A4-49DD-B91D-E755E1524DDB}" srcOrd="0" destOrd="0" presId="urn:microsoft.com/office/officeart/2008/layout/HorizontalMultiLevelHierarchy"/>
    <dgm:cxn modelId="{EF6A2E60-C1B0-4A48-B807-319A5D35CFB9}" type="presOf" srcId="{325D124E-184E-4286-A733-D562C8BD8C3D}" destId="{CD764E99-6065-4428-922C-D121A9AA3B69}" srcOrd="0" destOrd="0" presId="urn:microsoft.com/office/officeart/2008/layout/HorizontalMultiLevelHierarchy"/>
    <dgm:cxn modelId="{3B784746-1263-412C-BC7F-5F6D21A3D247}" type="presOf" srcId="{E03625E1-2007-419D-835D-7BDFC3CBE8A2}" destId="{B4742BCF-89B7-458A-B6F3-7787C8040452}" srcOrd="0" destOrd="0" presId="urn:microsoft.com/office/officeart/2008/layout/HorizontalMultiLevelHierarchy"/>
    <dgm:cxn modelId="{D16F564C-8286-45FE-A087-15C21341800E}" type="presOf" srcId="{310A456E-42FC-43DF-B11C-BF3CDFFC74AE}" destId="{BDA11DFC-42F2-48F7-83D7-F171CF8CF948}" srcOrd="0" destOrd="0" presId="urn:microsoft.com/office/officeart/2008/layout/HorizontalMultiLevelHierarchy"/>
    <dgm:cxn modelId="{8C6BA351-65DC-48A9-95E8-63DE88F7BFC9}" type="presOf" srcId="{AE92856F-A774-4BF9-AF02-943FEC08DB53}" destId="{E3FD022E-184A-4781-A523-829289FEDDD7}" srcOrd="0" destOrd="0" presId="urn:microsoft.com/office/officeart/2008/layout/HorizontalMultiLevelHierarchy"/>
    <dgm:cxn modelId="{47046455-A123-41B3-B2D2-6AC16C361BCF}" type="presOf" srcId="{E03625E1-2007-419D-835D-7BDFC3CBE8A2}" destId="{9181966A-1427-4C98-9746-F73D2E3BA5D1}" srcOrd="1" destOrd="0" presId="urn:microsoft.com/office/officeart/2008/layout/HorizontalMultiLevelHierarchy"/>
    <dgm:cxn modelId="{645D5883-45CA-42EA-946C-EEF40A27E2A2}" srcId="{AA6C1F53-57FA-4281-8BF6-EDF91F43B7DB}" destId="{310A456E-42FC-43DF-B11C-BF3CDFFC74AE}" srcOrd="0" destOrd="0" parTransId="{5DEA67EC-C7C5-49B6-A2A7-DB2A68F79C5F}" sibTransId="{A3E3995C-BFA9-4D39-B4E1-E734B0090182}"/>
    <dgm:cxn modelId="{0AE6B28F-6A1A-403B-9EA9-6491DDFD4B0A}" srcId="{AA6C1F53-57FA-4281-8BF6-EDF91F43B7DB}" destId="{80A36881-C1E4-4B37-AD15-6D76450B01EE}" srcOrd="4" destOrd="0" parTransId="{AE92856F-A774-4BF9-AF02-943FEC08DB53}" sibTransId="{3E750B7B-388A-49D7-9FD4-A74933A512ED}"/>
    <dgm:cxn modelId="{3B6ACB90-E8E3-4C05-9CEA-2240535A87E0}" type="presOf" srcId="{325D124E-184E-4286-A733-D562C8BD8C3D}" destId="{53F477C1-DF07-4EA9-A05A-30F6328A0381}" srcOrd="1" destOrd="0" presId="urn:microsoft.com/office/officeart/2008/layout/HorizontalMultiLevelHierarchy"/>
    <dgm:cxn modelId="{FD7AE898-2986-4316-A1E2-574EBD401DC4}" type="presOf" srcId="{23348926-4683-4CA5-ACB9-14DCE13B29CF}" destId="{E0044BCA-45D4-418D-B660-4C37DCBAFC91}" srcOrd="0" destOrd="0" presId="urn:microsoft.com/office/officeart/2008/layout/HorizontalMultiLevelHierarchy"/>
    <dgm:cxn modelId="{3E852BA2-F93E-40B7-8731-DEC6110B26F0}" type="presOf" srcId="{6E1E315F-3D3F-494B-95F2-DFCB34BAFD3A}" destId="{01AECFEB-CA2A-4CBB-BA04-FFFA1532E126}" srcOrd="0" destOrd="0" presId="urn:microsoft.com/office/officeart/2008/layout/HorizontalMultiLevelHierarchy"/>
    <dgm:cxn modelId="{0E6C1AAF-16A9-4698-AF92-7B1363622350}" type="presOf" srcId="{F89B1E07-BCBE-4D22-BBB6-200B6AAD8E22}" destId="{175D91B6-7BAC-46C4-B71D-F4B3598172DF}" srcOrd="0" destOrd="0" presId="urn:microsoft.com/office/officeart/2008/layout/HorizontalMultiLevelHierarchy"/>
    <dgm:cxn modelId="{9716D0B0-6AD2-40F7-A893-FE3EFF1BB099}" type="presOf" srcId="{5DEA67EC-C7C5-49B6-A2A7-DB2A68F79C5F}" destId="{56B9B77B-1810-4347-A756-5524EFDFB019}" srcOrd="0" destOrd="0" presId="urn:microsoft.com/office/officeart/2008/layout/HorizontalMultiLevelHierarchy"/>
    <dgm:cxn modelId="{967818B8-F6D6-464F-8480-82E765027EE6}" type="presOf" srcId="{823203FF-0C3D-45C1-90EA-8DE7C8DADFF0}" destId="{66670CA0-9686-40B3-93B3-BE6419D7A6C8}" srcOrd="0" destOrd="0" presId="urn:microsoft.com/office/officeart/2008/layout/HorizontalMultiLevelHierarchy"/>
    <dgm:cxn modelId="{61B35DC8-6893-4AC6-B266-35DC7E88E8D6}" type="presOf" srcId="{5DEA67EC-C7C5-49B6-A2A7-DB2A68F79C5F}" destId="{CC8CFA62-45C2-4808-AA8E-273E47B25F7F}" srcOrd="1" destOrd="0" presId="urn:microsoft.com/office/officeart/2008/layout/HorizontalMultiLevelHierarchy"/>
    <dgm:cxn modelId="{E52D2ECB-4007-424A-9287-91E5FE5B5437}" srcId="{18F1DFD8-6277-4B43-B0BF-E0EE226E8411}" destId="{AA6C1F53-57FA-4281-8BF6-EDF91F43B7DB}" srcOrd="0" destOrd="0" parTransId="{58AFBEA6-9A9C-499F-82F2-57F66AE790D7}" sibTransId="{78FA192E-D842-4A16-8A62-B02FD82923A3}"/>
    <dgm:cxn modelId="{2AC56DD1-AD50-4730-9E60-2815943333CA}" type="presOf" srcId="{AA6C1F53-57FA-4281-8BF6-EDF91F43B7DB}" destId="{5D2E6101-FB06-4A96-A013-F6E56D70B3E5}" srcOrd="0" destOrd="0" presId="urn:microsoft.com/office/officeart/2008/layout/HorizontalMultiLevelHierarchy"/>
    <dgm:cxn modelId="{8C2B65F7-B43C-43B4-B115-B3402B068D8B}" type="presOf" srcId="{AE92856F-A774-4BF9-AF02-943FEC08DB53}" destId="{B89A5ACE-7602-4387-BAB0-5CFBC4F21FC3}" srcOrd="1" destOrd="0" presId="urn:microsoft.com/office/officeart/2008/layout/HorizontalMultiLevelHierarchy"/>
    <dgm:cxn modelId="{BD9210FE-0A95-46FF-9430-90713B735AAD}" srcId="{AA6C1F53-57FA-4281-8BF6-EDF91F43B7DB}" destId="{23348926-4683-4CA5-ACB9-14DCE13B29CF}" srcOrd="2" destOrd="0" parTransId="{325D124E-184E-4286-A733-D562C8BD8C3D}" sibTransId="{71B2257C-845D-4740-9040-42FF465D47E8}"/>
    <dgm:cxn modelId="{9A6AE180-260A-44C5-8A8F-DA5528F61E32}" type="presParOf" srcId="{703ECD14-89A4-49DD-B91D-E755E1524DDB}" destId="{298877DF-E46D-4824-8F1E-0A0A6E81C7CB}" srcOrd="0" destOrd="0" presId="urn:microsoft.com/office/officeart/2008/layout/HorizontalMultiLevelHierarchy"/>
    <dgm:cxn modelId="{B96F48B4-1E6F-4E17-891A-97E2220DB89B}" type="presParOf" srcId="{298877DF-E46D-4824-8F1E-0A0A6E81C7CB}" destId="{5D2E6101-FB06-4A96-A013-F6E56D70B3E5}" srcOrd="0" destOrd="0" presId="urn:microsoft.com/office/officeart/2008/layout/HorizontalMultiLevelHierarchy"/>
    <dgm:cxn modelId="{6D6BBB8F-AA4A-426A-99B5-DAE1A9DC9504}" type="presParOf" srcId="{298877DF-E46D-4824-8F1E-0A0A6E81C7CB}" destId="{E2B93387-D0B9-4648-AD1C-4C0D1D240C6D}" srcOrd="1" destOrd="0" presId="urn:microsoft.com/office/officeart/2008/layout/HorizontalMultiLevelHierarchy"/>
    <dgm:cxn modelId="{7D5DBA72-07FB-443A-BCE3-E2D75261E1E9}" type="presParOf" srcId="{E2B93387-D0B9-4648-AD1C-4C0D1D240C6D}" destId="{56B9B77B-1810-4347-A756-5524EFDFB019}" srcOrd="0" destOrd="0" presId="urn:microsoft.com/office/officeart/2008/layout/HorizontalMultiLevelHierarchy"/>
    <dgm:cxn modelId="{E8D98A30-C2EF-4EC8-B514-AB9023986F51}" type="presParOf" srcId="{56B9B77B-1810-4347-A756-5524EFDFB019}" destId="{CC8CFA62-45C2-4808-AA8E-273E47B25F7F}" srcOrd="0" destOrd="0" presId="urn:microsoft.com/office/officeart/2008/layout/HorizontalMultiLevelHierarchy"/>
    <dgm:cxn modelId="{FE966EB1-D3BF-4867-9A28-9904FC6CC367}" type="presParOf" srcId="{E2B93387-D0B9-4648-AD1C-4C0D1D240C6D}" destId="{3D6CD935-8FDF-4F08-9CC7-226D57F94E5A}" srcOrd="1" destOrd="0" presId="urn:microsoft.com/office/officeart/2008/layout/HorizontalMultiLevelHierarchy"/>
    <dgm:cxn modelId="{A7578749-ABCF-462B-A9D5-6ED63B0D8B3C}" type="presParOf" srcId="{3D6CD935-8FDF-4F08-9CC7-226D57F94E5A}" destId="{BDA11DFC-42F2-48F7-83D7-F171CF8CF948}" srcOrd="0" destOrd="0" presId="urn:microsoft.com/office/officeart/2008/layout/HorizontalMultiLevelHierarchy"/>
    <dgm:cxn modelId="{E22F62AE-3D20-4BF9-97E3-CDEDC40F1170}" type="presParOf" srcId="{3D6CD935-8FDF-4F08-9CC7-226D57F94E5A}" destId="{EFE28793-D864-4FCC-8D63-E253FFEE1622}" srcOrd="1" destOrd="0" presId="urn:microsoft.com/office/officeart/2008/layout/HorizontalMultiLevelHierarchy"/>
    <dgm:cxn modelId="{F2480925-CAA2-4095-85B2-BF6ADAEB80EC}" type="presParOf" srcId="{E2B93387-D0B9-4648-AD1C-4C0D1D240C6D}" destId="{01AECFEB-CA2A-4CBB-BA04-FFFA1532E126}" srcOrd="2" destOrd="0" presId="urn:microsoft.com/office/officeart/2008/layout/HorizontalMultiLevelHierarchy"/>
    <dgm:cxn modelId="{602E3DF6-BB7C-4D33-8A84-5D7D552FF2C3}" type="presParOf" srcId="{01AECFEB-CA2A-4CBB-BA04-FFFA1532E126}" destId="{BB3432E0-104B-48B4-A413-72095C893315}" srcOrd="0" destOrd="0" presId="urn:microsoft.com/office/officeart/2008/layout/HorizontalMultiLevelHierarchy"/>
    <dgm:cxn modelId="{70619813-A1DC-4DDD-B066-25FC48A6D58C}" type="presParOf" srcId="{E2B93387-D0B9-4648-AD1C-4C0D1D240C6D}" destId="{770648ED-D604-442A-8242-2E8FE2805D07}" srcOrd="3" destOrd="0" presId="urn:microsoft.com/office/officeart/2008/layout/HorizontalMultiLevelHierarchy"/>
    <dgm:cxn modelId="{95D9519E-CEA3-4D43-92AB-F85B26E3EC78}" type="presParOf" srcId="{770648ED-D604-442A-8242-2E8FE2805D07}" destId="{175D91B6-7BAC-46C4-B71D-F4B3598172DF}" srcOrd="0" destOrd="0" presId="urn:microsoft.com/office/officeart/2008/layout/HorizontalMultiLevelHierarchy"/>
    <dgm:cxn modelId="{C391B446-8315-43FE-8960-0126E986A9C7}" type="presParOf" srcId="{770648ED-D604-442A-8242-2E8FE2805D07}" destId="{2F4AA13E-CA89-4C5E-8021-8884AB523B57}" srcOrd="1" destOrd="0" presId="urn:microsoft.com/office/officeart/2008/layout/HorizontalMultiLevelHierarchy"/>
    <dgm:cxn modelId="{E625E7AF-D3D1-4FFB-897F-ABA67CD3C8C0}" type="presParOf" srcId="{E2B93387-D0B9-4648-AD1C-4C0D1D240C6D}" destId="{CD764E99-6065-4428-922C-D121A9AA3B69}" srcOrd="4" destOrd="0" presId="urn:microsoft.com/office/officeart/2008/layout/HorizontalMultiLevelHierarchy"/>
    <dgm:cxn modelId="{185E956A-92EA-47C0-AF49-6D7E8A7290F6}" type="presParOf" srcId="{CD764E99-6065-4428-922C-D121A9AA3B69}" destId="{53F477C1-DF07-4EA9-A05A-30F6328A0381}" srcOrd="0" destOrd="0" presId="urn:microsoft.com/office/officeart/2008/layout/HorizontalMultiLevelHierarchy"/>
    <dgm:cxn modelId="{D3AEE7B0-3024-458E-8C1B-0DEC62C6B39B}" type="presParOf" srcId="{E2B93387-D0B9-4648-AD1C-4C0D1D240C6D}" destId="{1D788EC7-CDF3-4AA5-968D-6CD445D1E789}" srcOrd="5" destOrd="0" presId="urn:microsoft.com/office/officeart/2008/layout/HorizontalMultiLevelHierarchy"/>
    <dgm:cxn modelId="{EF909BEB-CD4E-4A47-9C36-98CC23A74F2B}" type="presParOf" srcId="{1D788EC7-CDF3-4AA5-968D-6CD445D1E789}" destId="{E0044BCA-45D4-418D-B660-4C37DCBAFC91}" srcOrd="0" destOrd="0" presId="urn:microsoft.com/office/officeart/2008/layout/HorizontalMultiLevelHierarchy"/>
    <dgm:cxn modelId="{78F27AE3-65DB-4433-81CE-B71E0AA805F6}" type="presParOf" srcId="{1D788EC7-CDF3-4AA5-968D-6CD445D1E789}" destId="{C8739F2A-C4F9-487F-B029-5CDED1ABB3B3}" srcOrd="1" destOrd="0" presId="urn:microsoft.com/office/officeart/2008/layout/HorizontalMultiLevelHierarchy"/>
    <dgm:cxn modelId="{0F4A8AA7-6F2E-4EF7-8BD4-AD945CA55AFF}" type="presParOf" srcId="{E2B93387-D0B9-4648-AD1C-4C0D1D240C6D}" destId="{B4742BCF-89B7-458A-B6F3-7787C8040452}" srcOrd="6" destOrd="0" presId="urn:microsoft.com/office/officeart/2008/layout/HorizontalMultiLevelHierarchy"/>
    <dgm:cxn modelId="{2E6E9627-D6BA-4515-8298-9AFC900AD438}" type="presParOf" srcId="{B4742BCF-89B7-458A-B6F3-7787C8040452}" destId="{9181966A-1427-4C98-9746-F73D2E3BA5D1}" srcOrd="0" destOrd="0" presId="urn:microsoft.com/office/officeart/2008/layout/HorizontalMultiLevelHierarchy"/>
    <dgm:cxn modelId="{BA50C8AF-CF29-4938-8AE2-8F2ADC41A9BD}" type="presParOf" srcId="{E2B93387-D0B9-4648-AD1C-4C0D1D240C6D}" destId="{5E305868-BBBA-415D-B11E-602DCADC1383}" srcOrd="7" destOrd="0" presId="urn:microsoft.com/office/officeart/2008/layout/HorizontalMultiLevelHierarchy"/>
    <dgm:cxn modelId="{62F81F20-ED4A-4200-81C9-830205FAE371}" type="presParOf" srcId="{5E305868-BBBA-415D-B11E-602DCADC1383}" destId="{66670CA0-9686-40B3-93B3-BE6419D7A6C8}" srcOrd="0" destOrd="0" presId="urn:microsoft.com/office/officeart/2008/layout/HorizontalMultiLevelHierarchy"/>
    <dgm:cxn modelId="{E4ED08DE-EE26-44F1-8481-ECADB3B9FDFD}" type="presParOf" srcId="{5E305868-BBBA-415D-B11E-602DCADC1383}" destId="{C281B52B-8B5E-4340-A3A1-336F7AE44FE1}" srcOrd="1" destOrd="0" presId="urn:microsoft.com/office/officeart/2008/layout/HorizontalMultiLevelHierarchy"/>
    <dgm:cxn modelId="{67DF4FF0-D04A-474D-81ED-B81C1F9019C8}" type="presParOf" srcId="{E2B93387-D0B9-4648-AD1C-4C0D1D240C6D}" destId="{E3FD022E-184A-4781-A523-829289FEDDD7}" srcOrd="8" destOrd="0" presId="urn:microsoft.com/office/officeart/2008/layout/HorizontalMultiLevelHierarchy"/>
    <dgm:cxn modelId="{325B5AA5-D57D-4385-A20E-980BDD3AFE10}" type="presParOf" srcId="{E3FD022E-184A-4781-A523-829289FEDDD7}" destId="{B89A5ACE-7602-4387-BAB0-5CFBC4F21FC3}" srcOrd="0" destOrd="0" presId="urn:microsoft.com/office/officeart/2008/layout/HorizontalMultiLevelHierarchy"/>
    <dgm:cxn modelId="{E5EF6FA2-FF87-4A68-9EDB-69223CF13185}" type="presParOf" srcId="{E2B93387-D0B9-4648-AD1C-4C0D1D240C6D}" destId="{ED89C96C-DCBE-4866-8FFD-1AC39D572093}" srcOrd="9" destOrd="0" presId="urn:microsoft.com/office/officeart/2008/layout/HorizontalMultiLevelHierarchy"/>
    <dgm:cxn modelId="{3BD2BF57-6CF3-426C-AABB-DE527FA4CAC5}" type="presParOf" srcId="{ED89C96C-DCBE-4866-8FFD-1AC39D572093}" destId="{0152D3F6-6622-4367-BEAE-5EF750716CB2}" srcOrd="0" destOrd="0" presId="urn:microsoft.com/office/officeart/2008/layout/HorizontalMultiLevelHierarchy"/>
    <dgm:cxn modelId="{C218E4B0-9971-4990-9800-1835F69CD6DE}" type="presParOf" srcId="{ED89C96C-DCBE-4866-8FFD-1AC39D572093}" destId="{2F381544-A843-415F-B60E-D1D3F0B7C8D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F1DFD8-6277-4B43-B0BF-E0EE226E8411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</dgm:spPr>
      <dgm:t>
        <a:bodyPr/>
        <a:lstStyle/>
        <a:p>
          <a:endParaRPr lang="ru-RU"/>
        </a:p>
      </dgm:t>
    </dgm:pt>
    <dgm:pt modelId="{AA6C1F53-57FA-4281-8BF6-EDF91F43B7DB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r>
            <a:rPr lang="uk-UA" sz="2400" b="1" noProof="0">
              <a:solidFill>
                <a:srgbClr val="000066"/>
              </a:solidFill>
              <a:latin typeface="+mn-lt"/>
              <a:ea typeface="+mn-ea"/>
              <a:cs typeface="Times New Roman" pitchFamily="18" charset="0"/>
            </a:rPr>
            <a:t>Типи веб-сторінок</a:t>
          </a:r>
        </a:p>
      </dgm:t>
    </dgm:pt>
    <dgm:pt modelId="{58AFBEA6-9A9C-499F-82F2-57F66AE790D7}" type="parTrans" cxnId="{E52D2ECB-4007-424A-9287-91E5FE5B5437}">
      <dgm:prSet/>
      <dgm:spPr/>
      <dgm:t>
        <a:bodyPr/>
        <a:lstStyle/>
        <a:p>
          <a:endParaRPr lang="uk-UA" sz="1800" b="1" noProof="0">
            <a:latin typeface="+mn-lt"/>
            <a:cs typeface="Times New Roman" pitchFamily="18" charset="0"/>
          </a:endParaRPr>
        </a:p>
      </dgm:t>
    </dgm:pt>
    <dgm:pt modelId="{78FA192E-D842-4A16-8A62-B02FD82923A3}" type="sibTrans" cxnId="{E52D2ECB-4007-424A-9287-91E5FE5B5437}">
      <dgm:prSet/>
      <dgm:spPr/>
      <dgm:t>
        <a:bodyPr/>
        <a:lstStyle/>
        <a:p>
          <a:endParaRPr lang="uk-UA" sz="1800" b="1" noProof="0">
            <a:latin typeface="+mn-lt"/>
            <a:cs typeface="Times New Roman" pitchFamily="18" charset="0"/>
          </a:endParaRPr>
        </a:p>
      </dgm:t>
    </dgm:pt>
    <dgm:pt modelId="{310A456E-42FC-43DF-B11C-BF3CDFFC74AE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r>
            <a:rPr lang="uk-UA" sz="1800" b="1" noProof="0" dirty="0">
              <a:latin typeface="+mn-lt"/>
              <a:ea typeface="+mn-ea"/>
              <a:cs typeface="Times New Roman" pitchFamily="18" charset="0"/>
            </a:rPr>
            <a:t>Домашня (головна)</a:t>
          </a:r>
        </a:p>
      </dgm:t>
    </dgm:pt>
    <dgm:pt modelId="{5DEA67EC-C7C5-49B6-A2A7-DB2A68F79C5F}" type="parTrans" cxnId="{645D5883-45CA-42EA-946C-EEF40A27E2A2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endParaRPr lang="uk-UA" sz="1800" b="1" noProof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gm:t>
    </dgm:pt>
    <dgm:pt modelId="{A3E3995C-BFA9-4D39-B4E1-E734B0090182}" type="sibTrans" cxnId="{645D5883-45CA-42EA-946C-EEF40A27E2A2}">
      <dgm:prSet/>
      <dgm:spPr/>
      <dgm:t>
        <a:bodyPr/>
        <a:lstStyle/>
        <a:p>
          <a:endParaRPr lang="uk-UA" sz="1800" b="1" noProof="0">
            <a:latin typeface="+mn-lt"/>
            <a:cs typeface="Times New Roman" pitchFamily="18" charset="0"/>
          </a:endParaRPr>
        </a:p>
      </dgm:t>
    </dgm:pt>
    <dgm:pt modelId="{F89B1E07-BCBE-4D22-BBB6-200B6AAD8E22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r>
            <a:rPr lang="uk-UA" sz="1800" b="1" noProof="0">
              <a:latin typeface="+mn-lt"/>
              <a:ea typeface="+mn-ea"/>
              <a:cs typeface="Times New Roman" pitchFamily="18" charset="0"/>
            </a:rPr>
            <a:t>Веб-каталог</a:t>
          </a:r>
        </a:p>
      </dgm:t>
    </dgm:pt>
    <dgm:pt modelId="{6E1E315F-3D3F-494B-95F2-DFCB34BAFD3A}" type="parTrans" cxnId="{C4F5E31E-CCDB-469F-B1B0-9AE8BED993A3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endParaRPr lang="uk-UA" sz="1800" b="1" noProof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gm:t>
    </dgm:pt>
    <dgm:pt modelId="{70856B39-3296-4339-9E8C-E0987C60E646}" type="sibTrans" cxnId="{C4F5E31E-CCDB-469F-B1B0-9AE8BED993A3}">
      <dgm:prSet/>
      <dgm:spPr/>
      <dgm:t>
        <a:bodyPr/>
        <a:lstStyle/>
        <a:p>
          <a:endParaRPr lang="uk-UA" sz="1800" b="1" noProof="0">
            <a:latin typeface="+mn-lt"/>
            <a:cs typeface="Times New Roman" pitchFamily="18" charset="0"/>
          </a:endParaRPr>
        </a:p>
      </dgm:t>
    </dgm:pt>
    <dgm:pt modelId="{23348926-4683-4CA5-ACB9-14DCE13B29CF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r>
            <a:rPr lang="uk-UA" sz="1800" b="1" noProof="0">
              <a:latin typeface="+mn-lt"/>
              <a:ea typeface="+mn-ea"/>
              <a:cs typeface="Times New Roman" pitchFamily="18" charset="0"/>
            </a:rPr>
            <a:t>Форум</a:t>
          </a:r>
        </a:p>
      </dgm:t>
    </dgm:pt>
    <dgm:pt modelId="{325D124E-184E-4286-A733-D562C8BD8C3D}" type="parTrans" cxnId="{BD9210FE-0A95-46FF-9430-90713B735AAD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endParaRPr lang="uk-UA" sz="1800" b="1" noProof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gm:t>
    </dgm:pt>
    <dgm:pt modelId="{71B2257C-845D-4740-9040-42FF465D47E8}" type="sibTrans" cxnId="{BD9210FE-0A95-46FF-9430-90713B735AAD}">
      <dgm:prSet/>
      <dgm:spPr/>
      <dgm:t>
        <a:bodyPr/>
        <a:lstStyle/>
        <a:p>
          <a:endParaRPr lang="uk-UA" sz="1800" b="1" noProof="0">
            <a:latin typeface="+mn-lt"/>
            <a:cs typeface="Times New Roman" pitchFamily="18" charset="0"/>
          </a:endParaRPr>
        </a:p>
      </dgm:t>
    </dgm:pt>
    <dgm:pt modelId="{823203FF-0C3D-45C1-90EA-8DE7C8DADFF0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r>
            <a:rPr lang="uk-UA" sz="1800" b="1" noProof="0">
              <a:latin typeface="+mn-lt"/>
              <a:ea typeface="+mn-ea"/>
              <a:cs typeface="Times New Roman" pitchFamily="18" charset="0"/>
            </a:rPr>
            <a:t>Чат</a:t>
          </a:r>
        </a:p>
      </dgm:t>
    </dgm:pt>
    <dgm:pt modelId="{E03625E1-2007-419D-835D-7BDFC3CBE8A2}" type="parTrans" cxnId="{CC19AF1F-97A4-49FF-AD33-8F657AC8A414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endParaRPr lang="uk-UA" sz="1800" b="1" noProof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gm:t>
    </dgm:pt>
    <dgm:pt modelId="{EC8A62C4-A6CD-401D-BBAC-83DB6371A9C5}" type="sibTrans" cxnId="{CC19AF1F-97A4-49FF-AD33-8F657AC8A414}">
      <dgm:prSet/>
      <dgm:spPr/>
      <dgm:t>
        <a:bodyPr/>
        <a:lstStyle/>
        <a:p>
          <a:endParaRPr lang="uk-UA" sz="1800" b="1" noProof="0">
            <a:latin typeface="+mn-lt"/>
            <a:cs typeface="Times New Roman" pitchFamily="18" charset="0"/>
          </a:endParaRPr>
        </a:p>
      </dgm:t>
    </dgm:pt>
    <dgm:pt modelId="{80A36881-C1E4-4B37-AD15-6D76450B01EE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r>
            <a:rPr lang="uk-UA" sz="1800" b="1" noProof="0" dirty="0">
              <a:latin typeface="+mn-lt"/>
              <a:ea typeface="+mn-ea"/>
              <a:cs typeface="Times New Roman" pitchFamily="18" charset="0"/>
            </a:rPr>
            <a:t>Сторінка розділу веб-сайту</a:t>
          </a:r>
        </a:p>
      </dgm:t>
    </dgm:pt>
    <dgm:pt modelId="{AE92856F-A774-4BF9-AF02-943FEC08DB53}" type="parTrans" cxnId="{0AE6B28F-6A1A-403B-9EA9-6491DDFD4B0A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endParaRPr lang="uk-UA" sz="1800" b="1" noProof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gm:t>
    </dgm:pt>
    <dgm:pt modelId="{3E750B7B-388A-49D7-9FD4-A74933A512ED}" type="sibTrans" cxnId="{0AE6B28F-6A1A-403B-9EA9-6491DDFD4B0A}">
      <dgm:prSet/>
      <dgm:spPr/>
      <dgm:t>
        <a:bodyPr/>
        <a:lstStyle/>
        <a:p>
          <a:endParaRPr lang="uk-UA" sz="1800" b="1" noProof="0">
            <a:latin typeface="+mn-lt"/>
            <a:cs typeface="Times New Roman" pitchFamily="18" charset="0"/>
          </a:endParaRPr>
        </a:p>
      </dgm:t>
    </dgm:pt>
    <dgm:pt modelId="{703ECD14-89A4-49DD-B91D-E755E1524DDB}" type="pres">
      <dgm:prSet presAssocID="{18F1DFD8-6277-4B43-B0BF-E0EE226E841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98877DF-E46D-4824-8F1E-0A0A6E81C7CB}" type="pres">
      <dgm:prSet presAssocID="{AA6C1F53-57FA-4281-8BF6-EDF91F43B7DB}" presName="root1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5D2E6101-FB06-4A96-A013-F6E56D70B3E5}" type="pres">
      <dgm:prSet presAssocID="{AA6C1F53-57FA-4281-8BF6-EDF91F43B7DB}" presName="LevelOneTextNode" presStyleLbl="node0" presStyleIdx="0" presStyleCnt="1" custScaleX="174072" custScaleY="124298" custLinFactNeighborX="-52186" custLinFactNeighborY="22072">
        <dgm:presLayoutVars>
          <dgm:chPref val="3"/>
        </dgm:presLayoutVars>
      </dgm:prSet>
      <dgm:spPr>
        <a:xfrm rot="16200000">
          <a:off x="-656509" y="757512"/>
          <a:ext cx="2038358" cy="542374"/>
        </a:xfrm>
        <a:prstGeom prst="rect">
          <a:avLst/>
        </a:prstGeom>
      </dgm:spPr>
    </dgm:pt>
    <dgm:pt modelId="{E2B93387-D0B9-4648-AD1C-4C0D1D240C6D}" type="pres">
      <dgm:prSet presAssocID="{AA6C1F53-57FA-4281-8BF6-EDF91F43B7DB}" presName="level2hierChild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56B9B77B-1810-4347-A756-5524EFDFB019}" type="pres">
      <dgm:prSet presAssocID="{5DEA67EC-C7C5-49B6-A2A7-DB2A68F79C5F}" presName="conn2-1" presStyleLbl="parChTrans1D2" presStyleIdx="0" presStyleCnt="5"/>
      <dgm:spPr>
        <a:xfrm>
          <a:off x="633857" y="156815"/>
          <a:ext cx="351715" cy="871884"/>
        </a:xfrm>
        <a:custGeom>
          <a:avLst/>
          <a:gdLst/>
          <a:ahLst/>
          <a:cxnLst/>
          <a:rect l="0" t="0" r="0" b="0"/>
          <a:pathLst>
            <a:path>
              <a:moveTo>
                <a:pt x="0" y="871884"/>
              </a:moveTo>
              <a:lnTo>
                <a:pt x="175857" y="871884"/>
              </a:lnTo>
              <a:lnTo>
                <a:pt x="175857" y="0"/>
              </a:lnTo>
              <a:lnTo>
                <a:pt x="351715" y="0"/>
              </a:lnTo>
            </a:path>
          </a:pathLst>
        </a:custGeom>
      </dgm:spPr>
    </dgm:pt>
    <dgm:pt modelId="{CC8CFA62-45C2-4808-AA8E-273E47B25F7F}" type="pres">
      <dgm:prSet presAssocID="{5DEA67EC-C7C5-49B6-A2A7-DB2A68F79C5F}" presName="connTx" presStyleLbl="parChTrans1D2" presStyleIdx="0" presStyleCnt="5"/>
      <dgm:spPr/>
    </dgm:pt>
    <dgm:pt modelId="{3D6CD935-8FDF-4F08-9CC7-226D57F94E5A}" type="pres">
      <dgm:prSet presAssocID="{310A456E-42FC-43DF-B11C-BF3CDFFC74AE}" presName="root2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BDA11DFC-42F2-48F7-83D7-F171CF8CF948}" type="pres">
      <dgm:prSet presAssocID="{310A456E-42FC-43DF-B11C-BF3CDFFC74AE}" presName="LevelTwoTextNode" presStyleLbl="node2" presStyleIdx="0" presStyleCnt="5" custScaleX="189246">
        <dgm:presLayoutVars>
          <dgm:chPref val="3"/>
        </dgm:presLayoutVars>
      </dgm:prSet>
      <dgm:spPr>
        <a:xfrm>
          <a:off x="985572" y="1025"/>
          <a:ext cx="1934063" cy="311580"/>
        </a:xfrm>
        <a:prstGeom prst="rect">
          <a:avLst/>
        </a:prstGeom>
      </dgm:spPr>
    </dgm:pt>
    <dgm:pt modelId="{EFE28793-D864-4FCC-8D63-E253FFEE1622}" type="pres">
      <dgm:prSet presAssocID="{310A456E-42FC-43DF-B11C-BF3CDFFC74AE}" presName="level3hierChild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01AECFEB-CA2A-4CBB-BA04-FFFA1532E126}" type="pres">
      <dgm:prSet presAssocID="{6E1E315F-3D3F-494B-95F2-DFCB34BAFD3A}" presName="conn2-1" presStyleLbl="parChTrans1D2" presStyleIdx="1" presStyleCnt="5"/>
      <dgm:spPr>
        <a:xfrm>
          <a:off x="633857" y="546290"/>
          <a:ext cx="351715" cy="482409"/>
        </a:xfrm>
        <a:custGeom>
          <a:avLst/>
          <a:gdLst/>
          <a:ahLst/>
          <a:cxnLst/>
          <a:rect l="0" t="0" r="0" b="0"/>
          <a:pathLst>
            <a:path>
              <a:moveTo>
                <a:pt x="0" y="482409"/>
              </a:moveTo>
              <a:lnTo>
                <a:pt x="175857" y="482409"/>
              </a:lnTo>
              <a:lnTo>
                <a:pt x="175857" y="0"/>
              </a:lnTo>
              <a:lnTo>
                <a:pt x="351715" y="0"/>
              </a:lnTo>
            </a:path>
          </a:pathLst>
        </a:custGeom>
      </dgm:spPr>
    </dgm:pt>
    <dgm:pt modelId="{BB3432E0-104B-48B4-A413-72095C893315}" type="pres">
      <dgm:prSet presAssocID="{6E1E315F-3D3F-494B-95F2-DFCB34BAFD3A}" presName="connTx" presStyleLbl="parChTrans1D2" presStyleIdx="1" presStyleCnt="5"/>
      <dgm:spPr/>
    </dgm:pt>
    <dgm:pt modelId="{770648ED-D604-442A-8242-2E8FE2805D07}" type="pres">
      <dgm:prSet presAssocID="{F89B1E07-BCBE-4D22-BBB6-200B6AAD8E22}" presName="root2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175D91B6-7BAC-46C4-B71D-F4B3598172DF}" type="pres">
      <dgm:prSet presAssocID="{F89B1E07-BCBE-4D22-BBB6-200B6AAD8E22}" presName="LevelTwoTextNode" presStyleLbl="node2" presStyleIdx="1" presStyleCnt="5" custScaleX="190940">
        <dgm:presLayoutVars>
          <dgm:chPref val="3"/>
        </dgm:presLayoutVars>
      </dgm:prSet>
      <dgm:spPr>
        <a:xfrm>
          <a:off x="985572" y="390500"/>
          <a:ext cx="1951375" cy="311580"/>
        </a:xfrm>
        <a:prstGeom prst="rect">
          <a:avLst/>
        </a:prstGeom>
      </dgm:spPr>
    </dgm:pt>
    <dgm:pt modelId="{2F4AA13E-CA89-4C5E-8021-8884AB523B57}" type="pres">
      <dgm:prSet presAssocID="{F89B1E07-BCBE-4D22-BBB6-200B6AAD8E22}" presName="level3hierChild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CD764E99-6065-4428-922C-D121A9AA3B69}" type="pres">
      <dgm:prSet presAssocID="{325D124E-184E-4286-A733-D562C8BD8C3D}" presName="conn2-1" presStyleLbl="parChTrans1D2" presStyleIdx="2" presStyleCnt="5"/>
      <dgm:spPr>
        <a:xfrm>
          <a:off x="633857" y="935766"/>
          <a:ext cx="351715" cy="92933"/>
        </a:xfrm>
        <a:custGeom>
          <a:avLst/>
          <a:gdLst/>
          <a:ahLst/>
          <a:cxnLst/>
          <a:rect l="0" t="0" r="0" b="0"/>
          <a:pathLst>
            <a:path>
              <a:moveTo>
                <a:pt x="0" y="92933"/>
              </a:moveTo>
              <a:lnTo>
                <a:pt x="175857" y="92933"/>
              </a:lnTo>
              <a:lnTo>
                <a:pt x="175857" y="0"/>
              </a:lnTo>
              <a:lnTo>
                <a:pt x="351715" y="0"/>
              </a:lnTo>
            </a:path>
          </a:pathLst>
        </a:custGeom>
      </dgm:spPr>
    </dgm:pt>
    <dgm:pt modelId="{53F477C1-DF07-4EA9-A05A-30F6328A0381}" type="pres">
      <dgm:prSet presAssocID="{325D124E-184E-4286-A733-D562C8BD8C3D}" presName="connTx" presStyleLbl="parChTrans1D2" presStyleIdx="2" presStyleCnt="5"/>
      <dgm:spPr/>
    </dgm:pt>
    <dgm:pt modelId="{1D788EC7-CDF3-4AA5-968D-6CD445D1E789}" type="pres">
      <dgm:prSet presAssocID="{23348926-4683-4CA5-ACB9-14DCE13B29CF}" presName="root2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E0044BCA-45D4-418D-B660-4C37DCBAFC91}" type="pres">
      <dgm:prSet presAssocID="{23348926-4683-4CA5-ACB9-14DCE13B29CF}" presName="LevelTwoTextNode" presStyleLbl="node2" presStyleIdx="2" presStyleCnt="5" custScaleX="191488">
        <dgm:presLayoutVars>
          <dgm:chPref val="3"/>
        </dgm:presLayoutVars>
      </dgm:prSet>
      <dgm:spPr>
        <a:xfrm>
          <a:off x="985572" y="779976"/>
          <a:ext cx="1956976" cy="311580"/>
        </a:xfrm>
        <a:prstGeom prst="rect">
          <a:avLst/>
        </a:prstGeom>
      </dgm:spPr>
    </dgm:pt>
    <dgm:pt modelId="{C8739F2A-C4F9-487F-B029-5CDED1ABB3B3}" type="pres">
      <dgm:prSet presAssocID="{23348926-4683-4CA5-ACB9-14DCE13B29CF}" presName="level3hierChild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B4742BCF-89B7-458A-B6F3-7787C8040452}" type="pres">
      <dgm:prSet presAssocID="{E03625E1-2007-419D-835D-7BDFC3CBE8A2}" presName="conn2-1" presStyleLbl="parChTrans1D2" presStyleIdx="3" presStyleCnt="5"/>
      <dgm:spPr>
        <a:xfrm>
          <a:off x="633857" y="1028700"/>
          <a:ext cx="351715" cy="2965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5857" y="0"/>
              </a:lnTo>
              <a:lnTo>
                <a:pt x="175857" y="296541"/>
              </a:lnTo>
              <a:lnTo>
                <a:pt x="351715" y="296541"/>
              </a:lnTo>
            </a:path>
          </a:pathLst>
        </a:custGeom>
      </dgm:spPr>
    </dgm:pt>
    <dgm:pt modelId="{9181966A-1427-4C98-9746-F73D2E3BA5D1}" type="pres">
      <dgm:prSet presAssocID="{E03625E1-2007-419D-835D-7BDFC3CBE8A2}" presName="connTx" presStyleLbl="parChTrans1D2" presStyleIdx="3" presStyleCnt="5"/>
      <dgm:spPr/>
    </dgm:pt>
    <dgm:pt modelId="{5E305868-BBBA-415D-B11E-602DCADC1383}" type="pres">
      <dgm:prSet presAssocID="{823203FF-0C3D-45C1-90EA-8DE7C8DADFF0}" presName="root2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66670CA0-9686-40B3-93B3-BE6419D7A6C8}" type="pres">
      <dgm:prSet presAssocID="{823203FF-0C3D-45C1-90EA-8DE7C8DADFF0}" presName="LevelTwoTextNode" presStyleLbl="node2" presStyleIdx="3" presStyleCnt="5" custScaleX="191488">
        <dgm:presLayoutVars>
          <dgm:chPref val="3"/>
        </dgm:presLayoutVars>
      </dgm:prSet>
      <dgm:spPr>
        <a:xfrm>
          <a:off x="985572" y="1169451"/>
          <a:ext cx="1956976" cy="311580"/>
        </a:xfrm>
        <a:prstGeom prst="rect">
          <a:avLst/>
        </a:prstGeom>
      </dgm:spPr>
    </dgm:pt>
    <dgm:pt modelId="{C281B52B-8B5E-4340-A3A1-336F7AE44FE1}" type="pres">
      <dgm:prSet presAssocID="{823203FF-0C3D-45C1-90EA-8DE7C8DADFF0}" presName="level3hierChild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E3FD022E-184A-4781-A523-829289FEDDD7}" type="pres">
      <dgm:prSet presAssocID="{AE92856F-A774-4BF9-AF02-943FEC08DB53}" presName="conn2-1" presStyleLbl="parChTrans1D2" presStyleIdx="4" presStyleCnt="5"/>
      <dgm:spPr>
        <a:xfrm>
          <a:off x="633857" y="1028700"/>
          <a:ext cx="351715" cy="7789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5857" y="0"/>
              </a:lnTo>
              <a:lnTo>
                <a:pt x="175857" y="778950"/>
              </a:lnTo>
              <a:lnTo>
                <a:pt x="351715" y="778950"/>
              </a:lnTo>
            </a:path>
          </a:pathLst>
        </a:custGeom>
      </dgm:spPr>
    </dgm:pt>
    <dgm:pt modelId="{B89A5ACE-7602-4387-BAB0-5CFBC4F21FC3}" type="pres">
      <dgm:prSet presAssocID="{AE92856F-A774-4BF9-AF02-943FEC08DB53}" presName="connTx" presStyleLbl="parChTrans1D2" presStyleIdx="4" presStyleCnt="5"/>
      <dgm:spPr/>
    </dgm:pt>
    <dgm:pt modelId="{ED89C96C-DCBE-4866-8FFD-1AC39D572093}" type="pres">
      <dgm:prSet presAssocID="{80A36881-C1E4-4B37-AD15-6D76450B01EE}" presName="root2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0152D3F6-6622-4367-BEAE-5EF750716CB2}" type="pres">
      <dgm:prSet presAssocID="{80A36881-C1E4-4B37-AD15-6D76450B01EE}" presName="LevelTwoTextNode" presStyleLbl="node2" presStyleIdx="4" presStyleCnt="5" custScaleX="190940" custScaleY="159653">
        <dgm:presLayoutVars>
          <dgm:chPref val="3"/>
        </dgm:presLayoutVars>
      </dgm:prSet>
      <dgm:spPr>
        <a:xfrm>
          <a:off x="985572" y="1558927"/>
          <a:ext cx="1951375" cy="497447"/>
        </a:xfrm>
        <a:prstGeom prst="rect">
          <a:avLst/>
        </a:prstGeom>
      </dgm:spPr>
    </dgm:pt>
    <dgm:pt modelId="{2F381544-A843-415F-B60E-D1D3F0B7C8DF}" type="pres">
      <dgm:prSet presAssocID="{80A36881-C1E4-4B37-AD15-6D76450B01EE}" presName="level3hierChild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</dgm:ptLst>
  <dgm:cxnLst>
    <dgm:cxn modelId="{E676B403-951B-4CCF-914E-33FBCC409BEA}" type="presOf" srcId="{6E1E315F-3D3F-494B-95F2-DFCB34BAFD3A}" destId="{01AECFEB-CA2A-4CBB-BA04-FFFA1532E126}" srcOrd="0" destOrd="0" presId="urn:microsoft.com/office/officeart/2008/layout/HorizontalMultiLevelHierarchy"/>
    <dgm:cxn modelId="{E2BC1106-D207-4CFD-B4E7-33AF1C75572E}" type="presOf" srcId="{F89B1E07-BCBE-4D22-BBB6-200B6AAD8E22}" destId="{175D91B6-7BAC-46C4-B71D-F4B3598172DF}" srcOrd="0" destOrd="0" presId="urn:microsoft.com/office/officeart/2008/layout/HorizontalMultiLevelHierarchy"/>
    <dgm:cxn modelId="{777D3B0C-332D-45E2-BA00-993903E18D4E}" type="presOf" srcId="{AE92856F-A774-4BF9-AF02-943FEC08DB53}" destId="{E3FD022E-184A-4781-A523-829289FEDDD7}" srcOrd="0" destOrd="0" presId="urn:microsoft.com/office/officeart/2008/layout/HorizontalMultiLevelHierarchy"/>
    <dgm:cxn modelId="{C4F5E31E-CCDB-469F-B1B0-9AE8BED993A3}" srcId="{AA6C1F53-57FA-4281-8BF6-EDF91F43B7DB}" destId="{F89B1E07-BCBE-4D22-BBB6-200B6AAD8E22}" srcOrd="1" destOrd="0" parTransId="{6E1E315F-3D3F-494B-95F2-DFCB34BAFD3A}" sibTransId="{70856B39-3296-4339-9E8C-E0987C60E646}"/>
    <dgm:cxn modelId="{CC19AF1F-97A4-49FF-AD33-8F657AC8A414}" srcId="{AA6C1F53-57FA-4281-8BF6-EDF91F43B7DB}" destId="{823203FF-0C3D-45C1-90EA-8DE7C8DADFF0}" srcOrd="3" destOrd="0" parTransId="{E03625E1-2007-419D-835D-7BDFC3CBE8A2}" sibTransId="{EC8A62C4-A6CD-401D-BBAC-83DB6371A9C5}"/>
    <dgm:cxn modelId="{D4CA002F-6A48-45DB-8A09-C5642249A858}" type="presOf" srcId="{AA6C1F53-57FA-4281-8BF6-EDF91F43B7DB}" destId="{5D2E6101-FB06-4A96-A013-F6E56D70B3E5}" srcOrd="0" destOrd="0" presId="urn:microsoft.com/office/officeart/2008/layout/HorizontalMultiLevelHierarchy"/>
    <dgm:cxn modelId="{EA411C39-B2B6-4BC7-B18A-97E2D645A125}" type="presOf" srcId="{18F1DFD8-6277-4B43-B0BF-E0EE226E8411}" destId="{703ECD14-89A4-49DD-B91D-E755E1524DDB}" srcOrd="0" destOrd="0" presId="urn:microsoft.com/office/officeart/2008/layout/HorizontalMultiLevelHierarchy"/>
    <dgm:cxn modelId="{0D426142-C99E-41D7-BF5F-4F22227952AC}" type="presOf" srcId="{E03625E1-2007-419D-835D-7BDFC3CBE8A2}" destId="{B4742BCF-89B7-458A-B6F3-7787C8040452}" srcOrd="0" destOrd="0" presId="urn:microsoft.com/office/officeart/2008/layout/HorizontalMultiLevelHierarchy"/>
    <dgm:cxn modelId="{8F57DC54-7F2A-45F9-BB2E-3D9B3C5B8804}" type="presOf" srcId="{823203FF-0C3D-45C1-90EA-8DE7C8DADFF0}" destId="{66670CA0-9686-40B3-93B3-BE6419D7A6C8}" srcOrd="0" destOrd="0" presId="urn:microsoft.com/office/officeart/2008/layout/HorizontalMultiLevelHierarchy"/>
    <dgm:cxn modelId="{645D5883-45CA-42EA-946C-EEF40A27E2A2}" srcId="{AA6C1F53-57FA-4281-8BF6-EDF91F43B7DB}" destId="{310A456E-42FC-43DF-B11C-BF3CDFFC74AE}" srcOrd="0" destOrd="0" parTransId="{5DEA67EC-C7C5-49B6-A2A7-DB2A68F79C5F}" sibTransId="{A3E3995C-BFA9-4D39-B4E1-E734B0090182}"/>
    <dgm:cxn modelId="{58231685-4486-43F2-8B92-84D33EBFADF5}" type="presOf" srcId="{5DEA67EC-C7C5-49B6-A2A7-DB2A68F79C5F}" destId="{56B9B77B-1810-4347-A756-5524EFDFB019}" srcOrd="0" destOrd="0" presId="urn:microsoft.com/office/officeart/2008/layout/HorizontalMultiLevelHierarchy"/>
    <dgm:cxn modelId="{0AE6B28F-6A1A-403B-9EA9-6491DDFD4B0A}" srcId="{AA6C1F53-57FA-4281-8BF6-EDF91F43B7DB}" destId="{80A36881-C1E4-4B37-AD15-6D76450B01EE}" srcOrd="4" destOrd="0" parTransId="{AE92856F-A774-4BF9-AF02-943FEC08DB53}" sibTransId="{3E750B7B-388A-49D7-9FD4-A74933A512ED}"/>
    <dgm:cxn modelId="{99AAAF95-6ADE-45ED-810A-954843F1D4F3}" type="presOf" srcId="{AE92856F-A774-4BF9-AF02-943FEC08DB53}" destId="{B89A5ACE-7602-4387-BAB0-5CFBC4F21FC3}" srcOrd="1" destOrd="0" presId="urn:microsoft.com/office/officeart/2008/layout/HorizontalMultiLevelHierarchy"/>
    <dgm:cxn modelId="{19DDCE95-B7A6-4D59-AF75-89E9A0E1BCA7}" type="presOf" srcId="{5DEA67EC-C7C5-49B6-A2A7-DB2A68F79C5F}" destId="{CC8CFA62-45C2-4808-AA8E-273E47B25F7F}" srcOrd="1" destOrd="0" presId="urn:microsoft.com/office/officeart/2008/layout/HorizontalMultiLevelHierarchy"/>
    <dgm:cxn modelId="{421A7AA5-4454-42E0-B598-6CEBB9E1E2B5}" type="presOf" srcId="{23348926-4683-4CA5-ACB9-14DCE13B29CF}" destId="{E0044BCA-45D4-418D-B660-4C37DCBAFC91}" srcOrd="0" destOrd="0" presId="urn:microsoft.com/office/officeart/2008/layout/HorizontalMultiLevelHierarchy"/>
    <dgm:cxn modelId="{0903A4B3-60C6-41E5-ADE3-2E9F52470D72}" type="presOf" srcId="{E03625E1-2007-419D-835D-7BDFC3CBE8A2}" destId="{9181966A-1427-4C98-9746-F73D2E3BA5D1}" srcOrd="1" destOrd="0" presId="urn:microsoft.com/office/officeart/2008/layout/HorizontalMultiLevelHierarchy"/>
    <dgm:cxn modelId="{4EF55CC5-F396-4665-B26C-0E889BD5F554}" type="presOf" srcId="{80A36881-C1E4-4B37-AD15-6D76450B01EE}" destId="{0152D3F6-6622-4367-BEAE-5EF750716CB2}" srcOrd="0" destOrd="0" presId="urn:microsoft.com/office/officeart/2008/layout/HorizontalMultiLevelHierarchy"/>
    <dgm:cxn modelId="{E52D2ECB-4007-424A-9287-91E5FE5B5437}" srcId="{18F1DFD8-6277-4B43-B0BF-E0EE226E8411}" destId="{AA6C1F53-57FA-4281-8BF6-EDF91F43B7DB}" srcOrd="0" destOrd="0" parTransId="{58AFBEA6-9A9C-499F-82F2-57F66AE790D7}" sibTransId="{78FA192E-D842-4A16-8A62-B02FD82923A3}"/>
    <dgm:cxn modelId="{4AD302CF-6243-41EE-B996-4AF24B71EAA4}" type="presOf" srcId="{310A456E-42FC-43DF-B11C-BF3CDFFC74AE}" destId="{BDA11DFC-42F2-48F7-83D7-F171CF8CF948}" srcOrd="0" destOrd="0" presId="urn:microsoft.com/office/officeart/2008/layout/HorizontalMultiLevelHierarchy"/>
    <dgm:cxn modelId="{295AE7EC-F920-4288-BF4D-0D1DF059123F}" type="presOf" srcId="{325D124E-184E-4286-A733-D562C8BD8C3D}" destId="{53F477C1-DF07-4EA9-A05A-30F6328A0381}" srcOrd="1" destOrd="0" presId="urn:microsoft.com/office/officeart/2008/layout/HorizontalMultiLevelHierarchy"/>
    <dgm:cxn modelId="{9748ECF0-785D-4663-8023-41BF5932CDE0}" type="presOf" srcId="{6E1E315F-3D3F-494B-95F2-DFCB34BAFD3A}" destId="{BB3432E0-104B-48B4-A413-72095C893315}" srcOrd="1" destOrd="0" presId="urn:microsoft.com/office/officeart/2008/layout/HorizontalMultiLevelHierarchy"/>
    <dgm:cxn modelId="{EE6445F6-2E29-439E-A960-C73A0A88166C}" type="presOf" srcId="{325D124E-184E-4286-A733-D562C8BD8C3D}" destId="{CD764E99-6065-4428-922C-D121A9AA3B69}" srcOrd="0" destOrd="0" presId="urn:microsoft.com/office/officeart/2008/layout/HorizontalMultiLevelHierarchy"/>
    <dgm:cxn modelId="{BD9210FE-0A95-46FF-9430-90713B735AAD}" srcId="{AA6C1F53-57FA-4281-8BF6-EDF91F43B7DB}" destId="{23348926-4683-4CA5-ACB9-14DCE13B29CF}" srcOrd="2" destOrd="0" parTransId="{325D124E-184E-4286-A733-D562C8BD8C3D}" sibTransId="{71B2257C-845D-4740-9040-42FF465D47E8}"/>
    <dgm:cxn modelId="{364D4C55-FBE5-4395-A273-D886F8547F87}" type="presParOf" srcId="{703ECD14-89A4-49DD-B91D-E755E1524DDB}" destId="{298877DF-E46D-4824-8F1E-0A0A6E81C7CB}" srcOrd="0" destOrd="0" presId="urn:microsoft.com/office/officeart/2008/layout/HorizontalMultiLevelHierarchy"/>
    <dgm:cxn modelId="{4EB3BB24-13B8-4EF6-9FB4-3D2E148B945A}" type="presParOf" srcId="{298877DF-E46D-4824-8F1E-0A0A6E81C7CB}" destId="{5D2E6101-FB06-4A96-A013-F6E56D70B3E5}" srcOrd="0" destOrd="0" presId="urn:microsoft.com/office/officeart/2008/layout/HorizontalMultiLevelHierarchy"/>
    <dgm:cxn modelId="{8C7D9072-C927-4884-A39B-38B6C021BAF8}" type="presParOf" srcId="{298877DF-E46D-4824-8F1E-0A0A6E81C7CB}" destId="{E2B93387-D0B9-4648-AD1C-4C0D1D240C6D}" srcOrd="1" destOrd="0" presId="urn:microsoft.com/office/officeart/2008/layout/HorizontalMultiLevelHierarchy"/>
    <dgm:cxn modelId="{6D1FA68E-1F1E-45DC-93E8-AB1F7D09CC2A}" type="presParOf" srcId="{E2B93387-D0B9-4648-AD1C-4C0D1D240C6D}" destId="{56B9B77B-1810-4347-A756-5524EFDFB019}" srcOrd="0" destOrd="0" presId="urn:microsoft.com/office/officeart/2008/layout/HorizontalMultiLevelHierarchy"/>
    <dgm:cxn modelId="{E101B212-C6AA-40BC-A03F-EC27004060B1}" type="presParOf" srcId="{56B9B77B-1810-4347-A756-5524EFDFB019}" destId="{CC8CFA62-45C2-4808-AA8E-273E47B25F7F}" srcOrd="0" destOrd="0" presId="urn:microsoft.com/office/officeart/2008/layout/HorizontalMultiLevelHierarchy"/>
    <dgm:cxn modelId="{55DD1CF3-0DCF-45D6-B780-C6EBAD654A7C}" type="presParOf" srcId="{E2B93387-D0B9-4648-AD1C-4C0D1D240C6D}" destId="{3D6CD935-8FDF-4F08-9CC7-226D57F94E5A}" srcOrd="1" destOrd="0" presId="urn:microsoft.com/office/officeart/2008/layout/HorizontalMultiLevelHierarchy"/>
    <dgm:cxn modelId="{926FC0F7-0CD0-41A4-8286-3E495F8C12E5}" type="presParOf" srcId="{3D6CD935-8FDF-4F08-9CC7-226D57F94E5A}" destId="{BDA11DFC-42F2-48F7-83D7-F171CF8CF948}" srcOrd="0" destOrd="0" presId="urn:microsoft.com/office/officeart/2008/layout/HorizontalMultiLevelHierarchy"/>
    <dgm:cxn modelId="{A2CC2712-482F-4F30-B746-82D423ECE39C}" type="presParOf" srcId="{3D6CD935-8FDF-4F08-9CC7-226D57F94E5A}" destId="{EFE28793-D864-4FCC-8D63-E253FFEE1622}" srcOrd="1" destOrd="0" presId="urn:microsoft.com/office/officeart/2008/layout/HorizontalMultiLevelHierarchy"/>
    <dgm:cxn modelId="{7F0067EC-B770-4D62-9691-BEB5BA190E84}" type="presParOf" srcId="{E2B93387-D0B9-4648-AD1C-4C0D1D240C6D}" destId="{01AECFEB-CA2A-4CBB-BA04-FFFA1532E126}" srcOrd="2" destOrd="0" presId="urn:microsoft.com/office/officeart/2008/layout/HorizontalMultiLevelHierarchy"/>
    <dgm:cxn modelId="{6162F259-117A-4ACC-BD32-821C3B2EF20E}" type="presParOf" srcId="{01AECFEB-CA2A-4CBB-BA04-FFFA1532E126}" destId="{BB3432E0-104B-48B4-A413-72095C893315}" srcOrd="0" destOrd="0" presId="urn:microsoft.com/office/officeart/2008/layout/HorizontalMultiLevelHierarchy"/>
    <dgm:cxn modelId="{6A52A4DF-1F4B-4A1E-A98E-FBFA0C89D779}" type="presParOf" srcId="{E2B93387-D0B9-4648-AD1C-4C0D1D240C6D}" destId="{770648ED-D604-442A-8242-2E8FE2805D07}" srcOrd="3" destOrd="0" presId="urn:microsoft.com/office/officeart/2008/layout/HorizontalMultiLevelHierarchy"/>
    <dgm:cxn modelId="{51630972-8532-4DAE-8223-AD185159072F}" type="presParOf" srcId="{770648ED-D604-442A-8242-2E8FE2805D07}" destId="{175D91B6-7BAC-46C4-B71D-F4B3598172DF}" srcOrd="0" destOrd="0" presId="urn:microsoft.com/office/officeart/2008/layout/HorizontalMultiLevelHierarchy"/>
    <dgm:cxn modelId="{9758F2A2-DF62-4389-A504-6E258F53483A}" type="presParOf" srcId="{770648ED-D604-442A-8242-2E8FE2805D07}" destId="{2F4AA13E-CA89-4C5E-8021-8884AB523B57}" srcOrd="1" destOrd="0" presId="urn:microsoft.com/office/officeart/2008/layout/HorizontalMultiLevelHierarchy"/>
    <dgm:cxn modelId="{01AB2057-7655-458C-A8C1-AA304706F940}" type="presParOf" srcId="{E2B93387-D0B9-4648-AD1C-4C0D1D240C6D}" destId="{CD764E99-6065-4428-922C-D121A9AA3B69}" srcOrd="4" destOrd="0" presId="urn:microsoft.com/office/officeart/2008/layout/HorizontalMultiLevelHierarchy"/>
    <dgm:cxn modelId="{8B169943-F0DA-4CE5-9C34-C444F57DC150}" type="presParOf" srcId="{CD764E99-6065-4428-922C-D121A9AA3B69}" destId="{53F477C1-DF07-4EA9-A05A-30F6328A0381}" srcOrd="0" destOrd="0" presId="urn:microsoft.com/office/officeart/2008/layout/HorizontalMultiLevelHierarchy"/>
    <dgm:cxn modelId="{2E7719F7-119F-4121-9C40-370A13E3F693}" type="presParOf" srcId="{E2B93387-D0B9-4648-AD1C-4C0D1D240C6D}" destId="{1D788EC7-CDF3-4AA5-968D-6CD445D1E789}" srcOrd="5" destOrd="0" presId="urn:microsoft.com/office/officeart/2008/layout/HorizontalMultiLevelHierarchy"/>
    <dgm:cxn modelId="{F8B5A222-53BC-440F-A289-983A3FB5A20B}" type="presParOf" srcId="{1D788EC7-CDF3-4AA5-968D-6CD445D1E789}" destId="{E0044BCA-45D4-418D-B660-4C37DCBAFC91}" srcOrd="0" destOrd="0" presId="urn:microsoft.com/office/officeart/2008/layout/HorizontalMultiLevelHierarchy"/>
    <dgm:cxn modelId="{07C9A5C0-D00B-421D-8392-117BB9CDF8EE}" type="presParOf" srcId="{1D788EC7-CDF3-4AA5-968D-6CD445D1E789}" destId="{C8739F2A-C4F9-487F-B029-5CDED1ABB3B3}" srcOrd="1" destOrd="0" presId="urn:microsoft.com/office/officeart/2008/layout/HorizontalMultiLevelHierarchy"/>
    <dgm:cxn modelId="{0F4B51DC-A815-4E06-84BC-285D5040FD0D}" type="presParOf" srcId="{E2B93387-D0B9-4648-AD1C-4C0D1D240C6D}" destId="{B4742BCF-89B7-458A-B6F3-7787C8040452}" srcOrd="6" destOrd="0" presId="urn:microsoft.com/office/officeart/2008/layout/HorizontalMultiLevelHierarchy"/>
    <dgm:cxn modelId="{AC9DC414-357C-4E29-B910-B5507BC63A3E}" type="presParOf" srcId="{B4742BCF-89B7-458A-B6F3-7787C8040452}" destId="{9181966A-1427-4C98-9746-F73D2E3BA5D1}" srcOrd="0" destOrd="0" presId="urn:microsoft.com/office/officeart/2008/layout/HorizontalMultiLevelHierarchy"/>
    <dgm:cxn modelId="{24680100-68D3-43ED-B5DB-E94C182EC3DD}" type="presParOf" srcId="{E2B93387-D0B9-4648-AD1C-4C0D1D240C6D}" destId="{5E305868-BBBA-415D-B11E-602DCADC1383}" srcOrd="7" destOrd="0" presId="urn:microsoft.com/office/officeart/2008/layout/HorizontalMultiLevelHierarchy"/>
    <dgm:cxn modelId="{8BC6267D-EC90-4E7C-9FB9-78CC3BB99436}" type="presParOf" srcId="{5E305868-BBBA-415D-B11E-602DCADC1383}" destId="{66670CA0-9686-40B3-93B3-BE6419D7A6C8}" srcOrd="0" destOrd="0" presId="urn:microsoft.com/office/officeart/2008/layout/HorizontalMultiLevelHierarchy"/>
    <dgm:cxn modelId="{828D19C9-1998-48E5-8743-28925A545F21}" type="presParOf" srcId="{5E305868-BBBA-415D-B11E-602DCADC1383}" destId="{C281B52B-8B5E-4340-A3A1-336F7AE44FE1}" srcOrd="1" destOrd="0" presId="urn:microsoft.com/office/officeart/2008/layout/HorizontalMultiLevelHierarchy"/>
    <dgm:cxn modelId="{AA48F585-3865-4173-B838-C7B0076D2FE9}" type="presParOf" srcId="{E2B93387-D0B9-4648-AD1C-4C0D1D240C6D}" destId="{E3FD022E-184A-4781-A523-829289FEDDD7}" srcOrd="8" destOrd="0" presId="urn:microsoft.com/office/officeart/2008/layout/HorizontalMultiLevelHierarchy"/>
    <dgm:cxn modelId="{FEBB96A0-4A14-4A8D-B716-4FDC33164059}" type="presParOf" srcId="{E3FD022E-184A-4781-A523-829289FEDDD7}" destId="{B89A5ACE-7602-4387-BAB0-5CFBC4F21FC3}" srcOrd="0" destOrd="0" presId="urn:microsoft.com/office/officeart/2008/layout/HorizontalMultiLevelHierarchy"/>
    <dgm:cxn modelId="{31042ABF-6BBB-4CD6-9DB9-BD2FC1D12938}" type="presParOf" srcId="{E2B93387-D0B9-4648-AD1C-4C0D1D240C6D}" destId="{ED89C96C-DCBE-4866-8FFD-1AC39D572093}" srcOrd="9" destOrd="0" presId="urn:microsoft.com/office/officeart/2008/layout/HorizontalMultiLevelHierarchy"/>
    <dgm:cxn modelId="{DAE1552E-3F2A-4E2D-9412-FB276A01C317}" type="presParOf" srcId="{ED89C96C-DCBE-4866-8FFD-1AC39D572093}" destId="{0152D3F6-6622-4367-BEAE-5EF750716CB2}" srcOrd="0" destOrd="0" presId="urn:microsoft.com/office/officeart/2008/layout/HorizontalMultiLevelHierarchy"/>
    <dgm:cxn modelId="{03B53FCA-0B06-4564-AE07-658446E11641}" type="presParOf" srcId="{ED89C96C-DCBE-4866-8FFD-1AC39D572093}" destId="{2F381544-A843-415F-B60E-D1D3F0B7C8D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A52951-95B9-47E6-BC1A-01201EA9FA83}" type="doc">
      <dgm:prSet loTypeId="urn:microsoft.com/office/officeart/2005/8/layout/vList3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6095C4E-764D-4077-9DD7-380DFD88A474}">
      <dgm:prSet custT="1"/>
      <dgm:spPr/>
      <dgm:t>
        <a:bodyPr/>
        <a:lstStyle/>
        <a:p>
          <a:pPr algn="l" rtl="0"/>
          <a:r>
            <a:rPr lang="ru-RU" sz="2200" dirty="0">
              <a:solidFill>
                <a:schemeClr val="tx1"/>
              </a:solidFill>
            </a:rPr>
            <a:t>1. </a:t>
          </a:r>
          <a:r>
            <a:rPr lang="ru-RU" sz="2200" dirty="0" err="1">
              <a:solidFill>
                <a:schemeClr val="tx1"/>
              </a:solidFill>
            </a:rPr>
            <a:t>Створення</a:t>
          </a:r>
          <a:r>
            <a:rPr lang="ru-RU" sz="2200" dirty="0">
              <a:solidFill>
                <a:schemeClr val="tx1"/>
              </a:solidFill>
            </a:rPr>
            <a:t> сайту </a:t>
          </a:r>
          <a:r>
            <a:rPr lang="ru-RU" sz="2200" dirty="0" err="1">
              <a:solidFill>
                <a:schemeClr val="tx1"/>
              </a:solidFill>
            </a:rPr>
            <a:t>мовами</a:t>
          </a:r>
          <a:r>
            <a:rPr lang="ru-RU" sz="2200" dirty="0">
              <a:solidFill>
                <a:schemeClr val="tx1"/>
              </a:solidFill>
            </a:rPr>
            <a:t> </a:t>
          </a:r>
          <a:r>
            <a:rPr lang="ru-RU" sz="2200" dirty="0" err="1">
              <a:solidFill>
                <a:schemeClr val="tx1"/>
              </a:solidFill>
            </a:rPr>
            <a:t>програмування</a:t>
          </a:r>
          <a:r>
            <a:rPr lang="ru-RU" sz="2200" dirty="0">
              <a:solidFill>
                <a:schemeClr val="tx1"/>
              </a:solidFill>
            </a:rPr>
            <a:t> (HTML, </a:t>
          </a:r>
          <a:r>
            <a:rPr lang="en-US" sz="2200" dirty="0">
              <a:solidFill>
                <a:schemeClr val="tx1"/>
              </a:solidFill>
            </a:rPr>
            <a:t>CSS </a:t>
          </a:r>
          <a:r>
            <a:rPr lang="uk-UA" sz="2200" dirty="0">
              <a:solidFill>
                <a:schemeClr val="tx1"/>
              </a:solidFill>
            </a:rPr>
            <a:t>та </a:t>
          </a:r>
          <a:r>
            <a:rPr lang="uk-UA" sz="2200" dirty="0" err="1">
              <a:solidFill>
                <a:schemeClr val="tx1"/>
              </a:solidFill>
            </a:rPr>
            <a:t>ін</a:t>
          </a:r>
          <a:r>
            <a:rPr lang="ru-RU" sz="2200" dirty="0">
              <a:solidFill>
                <a:schemeClr val="tx1"/>
              </a:solidFill>
            </a:rPr>
            <a:t>.) </a:t>
          </a:r>
        </a:p>
      </dgm:t>
    </dgm:pt>
    <dgm:pt modelId="{8F9ECA8E-E855-451F-A6B9-B7495AC98701}" type="parTrans" cxnId="{A248E954-115B-4E80-A3C3-3F4DA7512495}">
      <dgm:prSet/>
      <dgm:spPr/>
      <dgm:t>
        <a:bodyPr/>
        <a:lstStyle/>
        <a:p>
          <a:pPr algn="l"/>
          <a:endParaRPr lang="ru-RU" sz="2200">
            <a:solidFill>
              <a:schemeClr val="tx1"/>
            </a:solidFill>
          </a:endParaRPr>
        </a:p>
      </dgm:t>
    </dgm:pt>
    <dgm:pt modelId="{6B8F17F6-C64A-4785-BDC2-74BCD9332C1C}" type="sibTrans" cxnId="{A248E954-115B-4E80-A3C3-3F4DA7512495}">
      <dgm:prSet/>
      <dgm:spPr/>
      <dgm:t>
        <a:bodyPr/>
        <a:lstStyle/>
        <a:p>
          <a:pPr algn="l"/>
          <a:endParaRPr lang="ru-RU" sz="2200">
            <a:solidFill>
              <a:schemeClr val="tx1"/>
            </a:solidFill>
          </a:endParaRPr>
        </a:p>
      </dgm:t>
    </dgm:pt>
    <dgm:pt modelId="{47E194B0-3AC5-48F3-855B-8EA156F434EB}">
      <dgm:prSet custT="1"/>
      <dgm:spPr/>
      <dgm:t>
        <a:bodyPr/>
        <a:lstStyle/>
        <a:p>
          <a:pPr algn="l" rtl="0"/>
          <a:r>
            <a:rPr lang="ru-RU" sz="2200" dirty="0">
              <a:solidFill>
                <a:schemeClr val="tx1"/>
              </a:solidFill>
            </a:rPr>
            <a:t>4. </a:t>
          </a:r>
          <a:r>
            <a:rPr lang="ru-RU" sz="2200" dirty="0" err="1">
              <a:solidFill>
                <a:schemeClr val="tx1"/>
              </a:solidFill>
            </a:rPr>
            <a:t>Автоматизоване</a:t>
          </a:r>
          <a:r>
            <a:rPr lang="ru-RU" sz="2200" dirty="0">
              <a:solidFill>
                <a:schemeClr val="tx1"/>
              </a:solidFill>
            </a:rPr>
            <a:t> </a:t>
          </a:r>
          <a:r>
            <a:rPr lang="ru-RU" sz="2200" dirty="0" err="1">
              <a:solidFill>
                <a:schemeClr val="tx1"/>
              </a:solidFill>
            </a:rPr>
            <a:t>створення</a:t>
          </a:r>
          <a:r>
            <a:rPr lang="ru-RU" sz="2200" dirty="0">
              <a:solidFill>
                <a:schemeClr val="tx1"/>
              </a:solidFill>
            </a:rPr>
            <a:t> сайту на </a:t>
          </a:r>
          <a:r>
            <a:rPr lang="ru-RU" sz="2200" dirty="0" err="1">
              <a:solidFill>
                <a:schemeClr val="tx1"/>
              </a:solidFill>
            </a:rPr>
            <a:t>сервері</a:t>
          </a:r>
          <a:r>
            <a:rPr lang="ru-RU" sz="2200" dirty="0">
              <a:solidFill>
                <a:schemeClr val="tx1"/>
              </a:solidFill>
            </a:rPr>
            <a:t> </a:t>
          </a:r>
          <a:r>
            <a:rPr lang="ru-RU" sz="2200" dirty="0" err="1">
              <a:solidFill>
                <a:schemeClr val="tx1"/>
              </a:solidFill>
            </a:rPr>
            <a:t>безкоштовного</a:t>
          </a:r>
          <a:r>
            <a:rPr lang="ru-RU" sz="2200" dirty="0">
              <a:solidFill>
                <a:schemeClr val="tx1"/>
              </a:solidFill>
            </a:rPr>
            <a:t> хостингу </a:t>
          </a:r>
          <a:r>
            <a:rPr lang="en-US" sz="2200" dirty="0">
              <a:solidFill>
                <a:schemeClr val="tx1"/>
              </a:solidFill>
            </a:rPr>
            <a:t>(Google, </a:t>
          </a:r>
          <a:r>
            <a:rPr lang="en-US" sz="2200" dirty="0" err="1">
              <a:solidFill>
                <a:schemeClr val="tx1"/>
              </a:solidFill>
            </a:rPr>
            <a:t>Ucoz</a:t>
          </a:r>
          <a:r>
            <a:rPr lang="en-US" sz="2200" dirty="0">
              <a:solidFill>
                <a:schemeClr val="tx1"/>
              </a:solidFill>
            </a:rPr>
            <a:t>, </a:t>
          </a:r>
          <a:r>
            <a:rPr lang="en-US" sz="2200" dirty="0" err="1">
              <a:solidFill>
                <a:schemeClr val="tx1"/>
              </a:solidFill>
            </a:rPr>
            <a:t>Wix</a:t>
          </a:r>
          <a:r>
            <a:rPr lang="uk-UA" sz="2200" dirty="0">
              <a:solidFill>
                <a:schemeClr val="tx1"/>
              </a:solidFill>
            </a:rPr>
            <a:t> та ін.)</a:t>
          </a:r>
          <a:r>
            <a:rPr lang="ru-RU" sz="2200" dirty="0">
              <a:solidFill>
                <a:schemeClr val="tx1"/>
              </a:solidFill>
            </a:rPr>
            <a:t>.</a:t>
          </a:r>
        </a:p>
      </dgm:t>
    </dgm:pt>
    <dgm:pt modelId="{4115BD5F-C2C1-4253-A7A1-7350157A7D4B}" type="parTrans" cxnId="{B1045DDD-2C60-474F-85A1-F9F306598D43}">
      <dgm:prSet/>
      <dgm:spPr/>
      <dgm:t>
        <a:bodyPr/>
        <a:lstStyle/>
        <a:p>
          <a:pPr algn="l"/>
          <a:endParaRPr lang="ru-RU" sz="2200">
            <a:solidFill>
              <a:schemeClr val="tx1"/>
            </a:solidFill>
          </a:endParaRPr>
        </a:p>
      </dgm:t>
    </dgm:pt>
    <dgm:pt modelId="{A5DA52ED-0151-47D6-9357-C42BEF62B7AC}" type="sibTrans" cxnId="{B1045DDD-2C60-474F-85A1-F9F306598D43}">
      <dgm:prSet/>
      <dgm:spPr/>
      <dgm:t>
        <a:bodyPr/>
        <a:lstStyle/>
        <a:p>
          <a:pPr algn="l"/>
          <a:endParaRPr lang="ru-RU" sz="2200">
            <a:solidFill>
              <a:schemeClr val="tx1"/>
            </a:solidFill>
          </a:endParaRPr>
        </a:p>
      </dgm:t>
    </dgm:pt>
    <dgm:pt modelId="{59D9E483-297C-4EF3-9399-B9BE47D0CDD2}">
      <dgm:prSet custT="1"/>
      <dgm:spPr/>
      <dgm:t>
        <a:bodyPr/>
        <a:lstStyle/>
        <a:p>
          <a:pPr algn="l" rtl="0"/>
          <a:r>
            <a:rPr lang="ru-RU" sz="2200" dirty="0">
              <a:solidFill>
                <a:schemeClr val="tx1"/>
              </a:solidFill>
            </a:rPr>
            <a:t>2. </a:t>
          </a:r>
          <a:r>
            <a:rPr lang="ru-RU" sz="2200" dirty="0" err="1">
              <a:solidFill>
                <a:schemeClr val="tx1"/>
              </a:solidFill>
            </a:rPr>
            <a:t>Створення</a:t>
          </a:r>
          <a:r>
            <a:rPr lang="ru-RU" sz="2200" dirty="0">
              <a:solidFill>
                <a:schemeClr val="tx1"/>
              </a:solidFill>
            </a:rPr>
            <a:t> сайту з </a:t>
          </a:r>
          <a:r>
            <a:rPr lang="ru-RU" sz="2200" dirty="0" err="1">
              <a:solidFill>
                <a:schemeClr val="tx1"/>
              </a:solidFill>
            </a:rPr>
            <a:t>використанням</a:t>
          </a:r>
          <a:r>
            <a:rPr lang="ru-RU" sz="2200" dirty="0">
              <a:solidFill>
                <a:schemeClr val="tx1"/>
              </a:solidFill>
            </a:rPr>
            <a:t> </a:t>
          </a:r>
          <a:r>
            <a:rPr lang="ru-RU" sz="2200" dirty="0" err="1">
              <a:solidFill>
                <a:schemeClr val="tx1"/>
              </a:solidFill>
            </a:rPr>
            <a:t>конструкторів</a:t>
          </a:r>
          <a:r>
            <a:rPr lang="en-US" sz="2200" dirty="0">
              <a:solidFill>
                <a:schemeClr val="tx1"/>
              </a:solidFill>
            </a:rPr>
            <a:t> c</a:t>
          </a:r>
          <a:r>
            <a:rPr lang="uk-UA" sz="2200" dirty="0" err="1">
              <a:solidFill>
                <a:schemeClr val="tx1"/>
              </a:solidFill>
            </a:rPr>
            <a:t>айтів</a:t>
          </a:r>
          <a:r>
            <a:rPr lang="en-US" sz="2200" dirty="0">
              <a:solidFill>
                <a:schemeClr val="tx1"/>
              </a:solidFill>
            </a:rPr>
            <a:t>, CMS (Site </a:t>
          </a:r>
          <a:r>
            <a:rPr lang="en-US" sz="2200" dirty="0" err="1">
              <a:solidFill>
                <a:schemeClr val="tx1"/>
              </a:solidFill>
            </a:rPr>
            <a:t>Edite</a:t>
          </a:r>
          <a:r>
            <a:rPr lang="en-US" sz="2200" dirty="0">
              <a:solidFill>
                <a:schemeClr val="tx1"/>
              </a:solidFill>
            </a:rPr>
            <a:t>, </a:t>
          </a:r>
          <a:r>
            <a:rPr lang="en-US" sz="2200" dirty="0" err="1">
              <a:solidFill>
                <a:schemeClr val="tx1"/>
              </a:solidFill>
            </a:rPr>
            <a:t>Joomia</a:t>
          </a:r>
          <a:r>
            <a:rPr lang="uk-UA" sz="2200" dirty="0">
              <a:solidFill>
                <a:schemeClr val="tx1"/>
              </a:solidFill>
            </a:rPr>
            <a:t>,</a:t>
          </a:r>
          <a:r>
            <a:rPr lang="en-US" sz="2200" dirty="0">
              <a:solidFill>
                <a:schemeClr val="tx1"/>
              </a:solidFill>
            </a:rPr>
            <a:t> WordPress, Drupal </a:t>
          </a:r>
          <a:r>
            <a:rPr lang="uk-UA" sz="2200" dirty="0">
              <a:solidFill>
                <a:schemeClr val="tx1"/>
              </a:solidFill>
            </a:rPr>
            <a:t>та </a:t>
          </a:r>
          <a:r>
            <a:rPr lang="uk-UA" sz="2200" dirty="0" err="1">
              <a:solidFill>
                <a:schemeClr val="tx1"/>
              </a:solidFill>
            </a:rPr>
            <a:t>ін</a:t>
          </a:r>
          <a:r>
            <a:rPr lang="uk-UA" sz="2200" dirty="0">
              <a:solidFill>
                <a:schemeClr val="tx1"/>
              </a:solidFill>
            </a:rPr>
            <a:t> </a:t>
          </a:r>
          <a:r>
            <a:rPr lang="ru-RU" sz="2200" dirty="0">
              <a:solidFill>
                <a:schemeClr val="tx1"/>
              </a:solidFill>
            </a:rPr>
            <a:t>.).</a:t>
          </a:r>
        </a:p>
      </dgm:t>
    </dgm:pt>
    <dgm:pt modelId="{F8CCE82F-3A05-4C4F-97C4-9787F14215C3}" type="parTrans" cxnId="{6E959947-A218-4A42-B6AF-BFC634359ACD}">
      <dgm:prSet/>
      <dgm:spPr/>
      <dgm:t>
        <a:bodyPr/>
        <a:lstStyle/>
        <a:p>
          <a:pPr algn="l"/>
          <a:endParaRPr lang="ru-RU" sz="2200">
            <a:solidFill>
              <a:schemeClr val="tx1"/>
            </a:solidFill>
          </a:endParaRPr>
        </a:p>
      </dgm:t>
    </dgm:pt>
    <dgm:pt modelId="{F2BF31B0-24DD-47E0-97DB-D13FB03E6214}" type="sibTrans" cxnId="{6E959947-A218-4A42-B6AF-BFC634359ACD}">
      <dgm:prSet/>
      <dgm:spPr/>
      <dgm:t>
        <a:bodyPr/>
        <a:lstStyle/>
        <a:p>
          <a:pPr algn="l"/>
          <a:endParaRPr lang="ru-RU" sz="2200">
            <a:solidFill>
              <a:schemeClr val="tx1"/>
            </a:solidFill>
          </a:endParaRPr>
        </a:p>
      </dgm:t>
    </dgm:pt>
    <dgm:pt modelId="{8C461399-0EF6-4664-B173-9B8055FC5102}">
      <dgm:prSet custT="1"/>
      <dgm:spPr/>
      <dgm:t>
        <a:bodyPr/>
        <a:lstStyle/>
        <a:p>
          <a:pPr algn="l"/>
          <a:r>
            <a:rPr lang="uk-UA" sz="2200" dirty="0">
              <a:solidFill>
                <a:schemeClr val="tx1"/>
              </a:solidFill>
            </a:rPr>
            <a:t>3. Створення сайту з допомогою текстових і </a:t>
          </a:r>
          <a:r>
            <a:rPr lang="uk-UA" sz="2200" dirty="0" err="1">
              <a:solidFill>
                <a:schemeClr val="tx1"/>
              </a:solidFill>
            </a:rPr>
            <a:t>візувальних</a:t>
          </a:r>
          <a:r>
            <a:rPr lang="uk-UA" sz="2200" dirty="0">
              <a:solidFill>
                <a:schemeClr val="tx1"/>
              </a:solidFill>
            </a:rPr>
            <a:t> редакторів (</a:t>
          </a:r>
          <a:r>
            <a:rPr lang="en-US" sz="2200" dirty="0">
              <a:solidFill>
                <a:schemeClr val="tx1"/>
              </a:solidFill>
            </a:rPr>
            <a:t>Microsoft FrontPage, Adobe </a:t>
          </a:r>
          <a:r>
            <a:rPr lang="en-US" sz="2200" dirty="0" err="1">
              <a:solidFill>
                <a:schemeClr val="tx1"/>
              </a:solidFill>
            </a:rPr>
            <a:t>Dreamweawer</a:t>
          </a:r>
          <a:r>
            <a:rPr lang="en-US" sz="2200" dirty="0">
              <a:solidFill>
                <a:schemeClr val="tx1"/>
              </a:solidFill>
            </a:rPr>
            <a:t>, </a:t>
          </a:r>
          <a:r>
            <a:rPr lang="en-US" sz="2200" dirty="0" err="1">
              <a:solidFill>
                <a:schemeClr val="tx1"/>
              </a:solidFill>
            </a:rPr>
            <a:t>Homesite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uk-UA" sz="2200" dirty="0">
              <a:solidFill>
                <a:schemeClr val="tx1"/>
              </a:solidFill>
            </a:rPr>
            <a:t>та ін.).</a:t>
          </a:r>
          <a:endParaRPr lang="ru-RU" sz="2200" dirty="0">
            <a:solidFill>
              <a:schemeClr val="tx1"/>
            </a:solidFill>
          </a:endParaRPr>
        </a:p>
      </dgm:t>
    </dgm:pt>
    <dgm:pt modelId="{B55AF57D-7195-48AF-AFDA-7C93F76C0CD5}" type="parTrans" cxnId="{8361D27F-6321-4C6C-909C-086EEA54AA27}">
      <dgm:prSet/>
      <dgm:spPr/>
      <dgm:t>
        <a:bodyPr/>
        <a:lstStyle/>
        <a:p>
          <a:pPr algn="l"/>
          <a:endParaRPr lang="ru-RU" sz="2200">
            <a:solidFill>
              <a:schemeClr val="tx1"/>
            </a:solidFill>
          </a:endParaRPr>
        </a:p>
      </dgm:t>
    </dgm:pt>
    <dgm:pt modelId="{ED91ED22-126F-40BC-A216-115A16D6525A}" type="sibTrans" cxnId="{8361D27F-6321-4C6C-909C-086EEA54AA27}">
      <dgm:prSet/>
      <dgm:spPr/>
      <dgm:t>
        <a:bodyPr/>
        <a:lstStyle/>
        <a:p>
          <a:pPr algn="l"/>
          <a:endParaRPr lang="ru-RU" sz="2200">
            <a:solidFill>
              <a:schemeClr val="tx1"/>
            </a:solidFill>
          </a:endParaRPr>
        </a:p>
      </dgm:t>
    </dgm:pt>
    <dgm:pt modelId="{16E3AC71-DBD8-4985-9221-8ED418CE7DD8}" type="pres">
      <dgm:prSet presAssocID="{04A52951-95B9-47E6-BC1A-01201EA9FA83}" presName="linearFlow" presStyleCnt="0">
        <dgm:presLayoutVars>
          <dgm:dir/>
          <dgm:resizeHandles val="exact"/>
        </dgm:presLayoutVars>
      </dgm:prSet>
      <dgm:spPr/>
    </dgm:pt>
    <dgm:pt modelId="{03EDB94E-CF8F-48CA-95D6-8535E919A84E}" type="pres">
      <dgm:prSet presAssocID="{B6095C4E-764D-4077-9DD7-380DFD88A474}" presName="composite" presStyleCnt="0"/>
      <dgm:spPr/>
    </dgm:pt>
    <dgm:pt modelId="{D303FC8A-3902-40B9-BC81-6F9736E109AB}" type="pres">
      <dgm:prSet presAssocID="{B6095C4E-764D-4077-9DD7-380DFD88A474}" presName="imgShp" presStyleLbl="fgImgPlace1" presStyleIdx="0" presStyleCnt="4" custScaleX="11682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0AF3F2D4-7C17-4C30-AC8D-D84B99FFD04F}" type="pres">
      <dgm:prSet presAssocID="{B6095C4E-764D-4077-9DD7-380DFD88A474}" presName="txShp" presStyleLbl="node1" presStyleIdx="0" presStyleCnt="4">
        <dgm:presLayoutVars>
          <dgm:bulletEnabled val="1"/>
        </dgm:presLayoutVars>
      </dgm:prSet>
      <dgm:spPr/>
    </dgm:pt>
    <dgm:pt modelId="{2E4871BA-6B8E-4BCF-832D-4A845F224C65}" type="pres">
      <dgm:prSet presAssocID="{6B8F17F6-C64A-4785-BDC2-74BCD9332C1C}" presName="spacing" presStyleCnt="0"/>
      <dgm:spPr/>
    </dgm:pt>
    <dgm:pt modelId="{63E30B30-536D-4445-B921-0DDAD0003679}" type="pres">
      <dgm:prSet presAssocID="{47E194B0-3AC5-48F3-855B-8EA156F434EB}" presName="composite" presStyleCnt="0"/>
      <dgm:spPr/>
    </dgm:pt>
    <dgm:pt modelId="{55D99D41-EE99-4654-B35C-625CFB6D2D31}" type="pres">
      <dgm:prSet presAssocID="{47E194B0-3AC5-48F3-855B-8EA156F434EB}" presName="imgShp" presStyleLbl="fgImgPlace1" presStyleIdx="1" presStyleCnt="4" custAng="20198259" custScaleX="116826" custLinFactY="100000" custLinFactNeighborX="4766" custLinFactNeighborY="17729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CF126B65-E001-43A1-8D14-316E82A1AD3A}" type="pres">
      <dgm:prSet presAssocID="{47E194B0-3AC5-48F3-855B-8EA156F434EB}" presName="txShp" presStyleLbl="node1" presStyleIdx="1" presStyleCnt="4" custLinFactY="100000" custLinFactNeighborX="605" custLinFactNeighborY="157196">
        <dgm:presLayoutVars>
          <dgm:bulletEnabled val="1"/>
        </dgm:presLayoutVars>
      </dgm:prSet>
      <dgm:spPr/>
    </dgm:pt>
    <dgm:pt modelId="{7930D652-3102-4D86-9D02-51ABB82A9D12}" type="pres">
      <dgm:prSet presAssocID="{A5DA52ED-0151-47D6-9357-C42BEF62B7AC}" presName="spacing" presStyleCnt="0"/>
      <dgm:spPr/>
    </dgm:pt>
    <dgm:pt modelId="{BE5D862A-3DA0-4493-84AD-3FB91659EB0F}" type="pres">
      <dgm:prSet presAssocID="{59D9E483-297C-4EF3-9399-B9BE47D0CDD2}" presName="composite" presStyleCnt="0"/>
      <dgm:spPr/>
    </dgm:pt>
    <dgm:pt modelId="{1BA0B1CA-89F8-41E6-BF93-4D40948A12AD}" type="pres">
      <dgm:prSet presAssocID="{59D9E483-297C-4EF3-9399-B9BE47D0CDD2}" presName="imgShp" presStyleLbl="fgImgPlace1" presStyleIdx="2" presStyleCnt="4" custScaleX="116826" custLinFactY="-16799" custLinFactNeighborX="4610" custLinFactNeighborY="-100000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8FA354BF-C3E7-4B39-AF37-D786E2AF6BF6}" type="pres">
      <dgm:prSet presAssocID="{59D9E483-297C-4EF3-9399-B9BE47D0CDD2}" presName="txShp" presStyleLbl="node1" presStyleIdx="2" presStyleCnt="4" custLinFactY="-16799" custLinFactNeighborX="585" custLinFactNeighborY="-100000">
        <dgm:presLayoutVars>
          <dgm:bulletEnabled val="1"/>
        </dgm:presLayoutVars>
      </dgm:prSet>
      <dgm:spPr/>
    </dgm:pt>
    <dgm:pt modelId="{D8370D8C-247B-4473-9C8B-2434FDC6958C}" type="pres">
      <dgm:prSet presAssocID="{F2BF31B0-24DD-47E0-97DB-D13FB03E6214}" presName="spacing" presStyleCnt="0"/>
      <dgm:spPr/>
    </dgm:pt>
    <dgm:pt modelId="{969ACA74-30F1-469A-AD4F-99AADD60D196}" type="pres">
      <dgm:prSet presAssocID="{8C461399-0EF6-4664-B173-9B8055FC5102}" presName="composite" presStyleCnt="0"/>
      <dgm:spPr/>
    </dgm:pt>
    <dgm:pt modelId="{B9797C7A-9821-4273-9339-7D3D39197F6E}" type="pres">
      <dgm:prSet presAssocID="{8C461399-0EF6-4664-B173-9B8055FC5102}" presName="imgShp" presStyleLbl="fgImgPlace1" presStyleIdx="3" presStyleCnt="4" custLinFactY="-13868" custLinFactNeighborX="5858" custLinFactNeighborY="-100000"/>
      <dgm:spPr/>
    </dgm:pt>
    <dgm:pt modelId="{0DA28715-3686-44BF-A5A1-401182876824}" type="pres">
      <dgm:prSet presAssocID="{8C461399-0EF6-4664-B173-9B8055FC5102}" presName="txShp" presStyleLbl="node1" presStyleIdx="3" presStyleCnt="4" custLinFactY="-13868" custLinFactNeighborX="743" custLinFactNeighborY="-100000">
        <dgm:presLayoutVars>
          <dgm:bulletEnabled val="1"/>
        </dgm:presLayoutVars>
      </dgm:prSet>
      <dgm:spPr/>
    </dgm:pt>
  </dgm:ptLst>
  <dgm:cxnLst>
    <dgm:cxn modelId="{39949D16-C143-47F2-B3EF-65BF64CA15BE}" type="presOf" srcId="{59D9E483-297C-4EF3-9399-B9BE47D0CDD2}" destId="{8FA354BF-C3E7-4B39-AF37-D786E2AF6BF6}" srcOrd="0" destOrd="0" presId="urn:microsoft.com/office/officeart/2005/8/layout/vList3"/>
    <dgm:cxn modelId="{6E959947-A218-4A42-B6AF-BFC634359ACD}" srcId="{04A52951-95B9-47E6-BC1A-01201EA9FA83}" destId="{59D9E483-297C-4EF3-9399-B9BE47D0CDD2}" srcOrd="2" destOrd="0" parTransId="{F8CCE82F-3A05-4C4F-97C4-9787F14215C3}" sibTransId="{F2BF31B0-24DD-47E0-97DB-D13FB03E6214}"/>
    <dgm:cxn modelId="{A248E954-115B-4E80-A3C3-3F4DA7512495}" srcId="{04A52951-95B9-47E6-BC1A-01201EA9FA83}" destId="{B6095C4E-764D-4077-9DD7-380DFD88A474}" srcOrd="0" destOrd="0" parTransId="{8F9ECA8E-E855-451F-A6B9-B7495AC98701}" sibTransId="{6B8F17F6-C64A-4785-BDC2-74BCD9332C1C}"/>
    <dgm:cxn modelId="{8361D27F-6321-4C6C-909C-086EEA54AA27}" srcId="{04A52951-95B9-47E6-BC1A-01201EA9FA83}" destId="{8C461399-0EF6-4664-B173-9B8055FC5102}" srcOrd="3" destOrd="0" parTransId="{B55AF57D-7195-48AF-AFDA-7C93F76C0CD5}" sibTransId="{ED91ED22-126F-40BC-A216-115A16D6525A}"/>
    <dgm:cxn modelId="{FA302588-85CB-4314-BC64-DAEE8D7003F6}" type="presOf" srcId="{8C461399-0EF6-4664-B173-9B8055FC5102}" destId="{0DA28715-3686-44BF-A5A1-401182876824}" srcOrd="0" destOrd="0" presId="urn:microsoft.com/office/officeart/2005/8/layout/vList3"/>
    <dgm:cxn modelId="{2490D690-47DA-4401-941A-D466A10C27CB}" type="presOf" srcId="{47E194B0-3AC5-48F3-855B-8EA156F434EB}" destId="{CF126B65-E001-43A1-8D14-316E82A1AD3A}" srcOrd="0" destOrd="0" presId="urn:microsoft.com/office/officeart/2005/8/layout/vList3"/>
    <dgm:cxn modelId="{89134992-EBBC-437B-BE36-EA0B7EF7A03A}" type="presOf" srcId="{04A52951-95B9-47E6-BC1A-01201EA9FA83}" destId="{16E3AC71-DBD8-4985-9221-8ED418CE7DD8}" srcOrd="0" destOrd="0" presId="urn:microsoft.com/office/officeart/2005/8/layout/vList3"/>
    <dgm:cxn modelId="{E8EC29CC-E2C8-4A97-8287-47E696B006F1}" type="presOf" srcId="{B6095C4E-764D-4077-9DD7-380DFD88A474}" destId="{0AF3F2D4-7C17-4C30-AC8D-D84B99FFD04F}" srcOrd="0" destOrd="0" presId="urn:microsoft.com/office/officeart/2005/8/layout/vList3"/>
    <dgm:cxn modelId="{B1045DDD-2C60-474F-85A1-F9F306598D43}" srcId="{04A52951-95B9-47E6-BC1A-01201EA9FA83}" destId="{47E194B0-3AC5-48F3-855B-8EA156F434EB}" srcOrd="1" destOrd="0" parTransId="{4115BD5F-C2C1-4253-A7A1-7350157A7D4B}" sibTransId="{A5DA52ED-0151-47D6-9357-C42BEF62B7AC}"/>
    <dgm:cxn modelId="{EC0CBF27-B5BE-49A0-80FB-9E32E27D19D0}" type="presParOf" srcId="{16E3AC71-DBD8-4985-9221-8ED418CE7DD8}" destId="{03EDB94E-CF8F-48CA-95D6-8535E919A84E}" srcOrd="0" destOrd="0" presId="urn:microsoft.com/office/officeart/2005/8/layout/vList3"/>
    <dgm:cxn modelId="{8C0364BE-E4BE-41F9-AD75-22E619C743BB}" type="presParOf" srcId="{03EDB94E-CF8F-48CA-95D6-8535E919A84E}" destId="{D303FC8A-3902-40B9-BC81-6F9736E109AB}" srcOrd="0" destOrd="0" presId="urn:microsoft.com/office/officeart/2005/8/layout/vList3"/>
    <dgm:cxn modelId="{EC771CAD-CF18-4A80-9479-70AD354B2A67}" type="presParOf" srcId="{03EDB94E-CF8F-48CA-95D6-8535E919A84E}" destId="{0AF3F2D4-7C17-4C30-AC8D-D84B99FFD04F}" srcOrd="1" destOrd="0" presId="urn:microsoft.com/office/officeart/2005/8/layout/vList3"/>
    <dgm:cxn modelId="{DABD6DBE-B6A7-4E26-8722-11154DC709DE}" type="presParOf" srcId="{16E3AC71-DBD8-4985-9221-8ED418CE7DD8}" destId="{2E4871BA-6B8E-4BCF-832D-4A845F224C65}" srcOrd="1" destOrd="0" presId="urn:microsoft.com/office/officeart/2005/8/layout/vList3"/>
    <dgm:cxn modelId="{22716815-ED8F-4F2A-BAD7-02A77E58D98A}" type="presParOf" srcId="{16E3AC71-DBD8-4985-9221-8ED418CE7DD8}" destId="{63E30B30-536D-4445-B921-0DDAD0003679}" srcOrd="2" destOrd="0" presId="urn:microsoft.com/office/officeart/2005/8/layout/vList3"/>
    <dgm:cxn modelId="{7D7B2E60-30E0-4AA5-BE1B-AD166FAEB227}" type="presParOf" srcId="{63E30B30-536D-4445-B921-0DDAD0003679}" destId="{55D99D41-EE99-4654-B35C-625CFB6D2D31}" srcOrd="0" destOrd="0" presId="urn:microsoft.com/office/officeart/2005/8/layout/vList3"/>
    <dgm:cxn modelId="{A4E4A003-9752-4102-BD89-4328351C56FA}" type="presParOf" srcId="{63E30B30-536D-4445-B921-0DDAD0003679}" destId="{CF126B65-E001-43A1-8D14-316E82A1AD3A}" srcOrd="1" destOrd="0" presId="urn:microsoft.com/office/officeart/2005/8/layout/vList3"/>
    <dgm:cxn modelId="{8C8722E3-43CD-445D-80AA-BEFC99A1FE4A}" type="presParOf" srcId="{16E3AC71-DBD8-4985-9221-8ED418CE7DD8}" destId="{7930D652-3102-4D86-9D02-51ABB82A9D12}" srcOrd="3" destOrd="0" presId="urn:microsoft.com/office/officeart/2005/8/layout/vList3"/>
    <dgm:cxn modelId="{E9E18A4B-2F31-4F62-862D-0703FC515743}" type="presParOf" srcId="{16E3AC71-DBD8-4985-9221-8ED418CE7DD8}" destId="{BE5D862A-3DA0-4493-84AD-3FB91659EB0F}" srcOrd="4" destOrd="0" presId="urn:microsoft.com/office/officeart/2005/8/layout/vList3"/>
    <dgm:cxn modelId="{58DAD954-9F6C-4C50-8A25-8600850A4CA8}" type="presParOf" srcId="{BE5D862A-3DA0-4493-84AD-3FB91659EB0F}" destId="{1BA0B1CA-89F8-41E6-BF93-4D40948A12AD}" srcOrd="0" destOrd="0" presId="urn:microsoft.com/office/officeart/2005/8/layout/vList3"/>
    <dgm:cxn modelId="{D01CC713-FC23-4E1F-92F6-44BEB09E606F}" type="presParOf" srcId="{BE5D862A-3DA0-4493-84AD-3FB91659EB0F}" destId="{8FA354BF-C3E7-4B39-AF37-D786E2AF6BF6}" srcOrd="1" destOrd="0" presId="urn:microsoft.com/office/officeart/2005/8/layout/vList3"/>
    <dgm:cxn modelId="{5A13F6E1-4E34-4FB6-8261-BCDDEE6A2664}" type="presParOf" srcId="{16E3AC71-DBD8-4985-9221-8ED418CE7DD8}" destId="{D8370D8C-247B-4473-9C8B-2434FDC6958C}" srcOrd="5" destOrd="0" presId="urn:microsoft.com/office/officeart/2005/8/layout/vList3"/>
    <dgm:cxn modelId="{FDDE6985-5137-4A78-AE1F-28923D0D9A1A}" type="presParOf" srcId="{16E3AC71-DBD8-4985-9221-8ED418CE7DD8}" destId="{969ACA74-30F1-469A-AD4F-99AADD60D196}" srcOrd="6" destOrd="0" presId="urn:microsoft.com/office/officeart/2005/8/layout/vList3"/>
    <dgm:cxn modelId="{B3FBA450-F954-4F27-802E-E58BCB78077A}" type="presParOf" srcId="{969ACA74-30F1-469A-AD4F-99AADD60D196}" destId="{B9797C7A-9821-4273-9339-7D3D39197F6E}" srcOrd="0" destOrd="0" presId="urn:microsoft.com/office/officeart/2005/8/layout/vList3"/>
    <dgm:cxn modelId="{E12BA317-4149-4E6D-B7E4-BAE6C5FEC960}" type="presParOf" srcId="{969ACA74-30F1-469A-AD4F-99AADD60D196}" destId="{0DA28715-3686-44BF-A5A1-40118287682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EF858C-C30C-4AE4-BD7F-6590A69B6ADE}" type="doc">
      <dgm:prSet loTypeId="urn:microsoft.com/office/officeart/2005/8/layout/hierarchy3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9007515-E397-400D-BA32-997491B6B1C2}">
      <dgm:prSet phldrT="[Текст]"/>
      <dgm:spPr>
        <a:solidFill>
          <a:srgbClr val="008080"/>
        </a:solidFill>
      </dgm:spPr>
      <dgm:t>
        <a:bodyPr/>
        <a:lstStyle/>
        <a:p>
          <a:r>
            <a:rPr lang="ru-RU" b="1" dirty="0" err="1"/>
            <a:t>Плюси</a:t>
          </a:r>
          <a:r>
            <a:rPr lang="ru-RU" b="1" dirty="0"/>
            <a:t> </a:t>
          </a:r>
          <a:r>
            <a:rPr lang="ru-RU" b="1" dirty="0" err="1"/>
            <a:t>безкоштовних</a:t>
          </a:r>
          <a:r>
            <a:rPr lang="ru-RU" b="1" dirty="0"/>
            <a:t> </a:t>
          </a:r>
          <a:r>
            <a:rPr lang="ru-RU" b="1" dirty="0" err="1"/>
            <a:t>хостингів</a:t>
          </a:r>
          <a:endParaRPr lang="ru-RU" dirty="0"/>
        </a:p>
      </dgm:t>
    </dgm:pt>
    <dgm:pt modelId="{F5328294-81C7-4D07-A3DC-B9D435A90625}" type="parTrans" cxnId="{974744B7-6DFE-4D09-ADC0-07F7D940294B}">
      <dgm:prSet/>
      <dgm:spPr/>
      <dgm:t>
        <a:bodyPr/>
        <a:lstStyle/>
        <a:p>
          <a:endParaRPr lang="ru-RU"/>
        </a:p>
      </dgm:t>
    </dgm:pt>
    <dgm:pt modelId="{50AEBCE1-98AE-49A8-AE01-5F04AD3F146C}" type="sibTrans" cxnId="{974744B7-6DFE-4D09-ADC0-07F7D940294B}">
      <dgm:prSet/>
      <dgm:spPr/>
      <dgm:t>
        <a:bodyPr/>
        <a:lstStyle/>
        <a:p>
          <a:endParaRPr lang="ru-RU"/>
        </a:p>
      </dgm:t>
    </dgm:pt>
    <dgm:pt modelId="{7D544E9B-B5C7-4744-A774-2D3EF3EF7A6D}">
      <dgm:prSet phldrT="[Текст]"/>
      <dgm:spPr/>
      <dgm:t>
        <a:bodyPr/>
        <a:lstStyle/>
        <a:p>
          <a:r>
            <a:rPr lang="ru-RU" b="1" dirty="0" err="1">
              <a:solidFill>
                <a:srgbClr val="002060"/>
              </a:solidFill>
            </a:rPr>
            <a:t>Легкість</a:t>
          </a:r>
          <a:r>
            <a:rPr lang="ru-RU" b="1" dirty="0">
              <a:solidFill>
                <a:srgbClr val="002060"/>
              </a:solidFill>
            </a:rPr>
            <a:t> в </a:t>
          </a:r>
          <a:r>
            <a:rPr lang="ru-RU" b="1" dirty="0" err="1">
              <a:solidFill>
                <a:srgbClr val="002060"/>
              </a:solidFill>
            </a:rPr>
            <a:t>освоєнні</a:t>
          </a:r>
          <a:endParaRPr lang="ru-RU" dirty="0">
            <a:solidFill>
              <a:srgbClr val="002060"/>
            </a:solidFill>
          </a:endParaRPr>
        </a:p>
      </dgm:t>
    </dgm:pt>
    <dgm:pt modelId="{71A6CECD-061C-4738-8B72-D6DE8D2E7C66}" type="parTrans" cxnId="{0B23D073-D02D-4A06-8348-76EBBBD89655}">
      <dgm:prSet/>
      <dgm:spPr/>
      <dgm:t>
        <a:bodyPr/>
        <a:lstStyle/>
        <a:p>
          <a:endParaRPr lang="ru-RU"/>
        </a:p>
      </dgm:t>
    </dgm:pt>
    <dgm:pt modelId="{44B3B668-D80A-46DB-8E5B-91B5A7270D1B}" type="sibTrans" cxnId="{0B23D073-D02D-4A06-8348-76EBBBD89655}">
      <dgm:prSet/>
      <dgm:spPr/>
      <dgm:t>
        <a:bodyPr/>
        <a:lstStyle/>
        <a:p>
          <a:endParaRPr lang="ru-RU"/>
        </a:p>
      </dgm:t>
    </dgm:pt>
    <dgm:pt modelId="{BFBA85E8-DD1C-42F3-B94F-76E08D64D05B}">
      <dgm:prSet phldrT="[Текст]"/>
      <dgm:spPr/>
      <dgm:t>
        <a:bodyPr/>
        <a:lstStyle/>
        <a:p>
          <a:r>
            <a:rPr lang="ru-RU" b="1" dirty="0" err="1">
              <a:solidFill>
                <a:srgbClr val="002060"/>
              </a:solidFill>
            </a:rPr>
            <a:t>Надійність</a:t>
          </a:r>
          <a:endParaRPr lang="ru-RU" dirty="0">
            <a:solidFill>
              <a:srgbClr val="002060"/>
            </a:solidFill>
          </a:endParaRPr>
        </a:p>
      </dgm:t>
    </dgm:pt>
    <dgm:pt modelId="{FF7ABC56-6ECA-4773-9964-6A8C94171F0D}" type="parTrans" cxnId="{55FF2DEB-7AF5-4009-886C-9A63181390D0}">
      <dgm:prSet/>
      <dgm:spPr/>
      <dgm:t>
        <a:bodyPr/>
        <a:lstStyle/>
        <a:p>
          <a:endParaRPr lang="ru-RU"/>
        </a:p>
      </dgm:t>
    </dgm:pt>
    <dgm:pt modelId="{9D510DA5-9AE4-4379-A1BE-0B4E134F54E1}" type="sibTrans" cxnId="{55FF2DEB-7AF5-4009-886C-9A63181390D0}">
      <dgm:prSet/>
      <dgm:spPr/>
      <dgm:t>
        <a:bodyPr/>
        <a:lstStyle/>
        <a:p>
          <a:endParaRPr lang="ru-RU"/>
        </a:p>
      </dgm:t>
    </dgm:pt>
    <dgm:pt modelId="{51969997-5F84-42D8-BB69-9845BA90080B}">
      <dgm:prSet phldrT="[Текст]"/>
      <dgm:spPr>
        <a:solidFill>
          <a:srgbClr val="8EB6B1"/>
        </a:solidFill>
      </dgm:spPr>
      <dgm:t>
        <a:bodyPr/>
        <a:lstStyle/>
        <a:p>
          <a:r>
            <a:rPr lang="uk-UA" b="1" dirty="0"/>
            <a:t>Мінуси безкоштовних хостингів</a:t>
          </a:r>
          <a:endParaRPr lang="ru-RU" b="1" dirty="0"/>
        </a:p>
      </dgm:t>
    </dgm:pt>
    <dgm:pt modelId="{F0936A8A-6A42-40B1-833A-5B3754406491}" type="parTrans" cxnId="{3D5F51ED-E389-4482-BC9A-3FD7E49C64C4}">
      <dgm:prSet/>
      <dgm:spPr/>
      <dgm:t>
        <a:bodyPr/>
        <a:lstStyle/>
        <a:p>
          <a:endParaRPr lang="ru-RU"/>
        </a:p>
      </dgm:t>
    </dgm:pt>
    <dgm:pt modelId="{104EA522-D8F7-4D27-9AB3-BE15A6238725}" type="sibTrans" cxnId="{3D5F51ED-E389-4482-BC9A-3FD7E49C64C4}">
      <dgm:prSet/>
      <dgm:spPr/>
      <dgm:t>
        <a:bodyPr/>
        <a:lstStyle/>
        <a:p>
          <a:endParaRPr lang="ru-RU"/>
        </a:p>
      </dgm:t>
    </dgm:pt>
    <dgm:pt modelId="{FB552CD2-9D9D-4208-A873-B8A33F3F9C7D}">
      <dgm:prSet phldrT="[Текст]"/>
      <dgm:spPr/>
      <dgm:t>
        <a:bodyPr/>
        <a:lstStyle/>
        <a:p>
          <a:r>
            <a:rPr lang="uk-UA" b="1" dirty="0">
              <a:solidFill>
                <a:srgbClr val="002060"/>
              </a:solidFill>
            </a:rPr>
            <a:t>Наявність реклами</a:t>
          </a:r>
          <a:endParaRPr lang="ru-RU" b="1" dirty="0">
            <a:solidFill>
              <a:srgbClr val="002060"/>
            </a:solidFill>
          </a:endParaRPr>
        </a:p>
      </dgm:t>
    </dgm:pt>
    <dgm:pt modelId="{2C233B08-DAE1-4449-8089-C6B492F68E5F}" type="parTrans" cxnId="{2ED574F0-CF65-4A35-B28F-CD9702631031}">
      <dgm:prSet/>
      <dgm:spPr/>
      <dgm:t>
        <a:bodyPr/>
        <a:lstStyle/>
        <a:p>
          <a:endParaRPr lang="ru-RU"/>
        </a:p>
      </dgm:t>
    </dgm:pt>
    <dgm:pt modelId="{2800BEF3-7469-4E01-80CC-8F8335A67DB2}" type="sibTrans" cxnId="{2ED574F0-CF65-4A35-B28F-CD9702631031}">
      <dgm:prSet/>
      <dgm:spPr/>
      <dgm:t>
        <a:bodyPr/>
        <a:lstStyle/>
        <a:p>
          <a:endParaRPr lang="ru-RU"/>
        </a:p>
      </dgm:t>
    </dgm:pt>
    <dgm:pt modelId="{4B7848AF-09A2-403D-A5A1-FF287C33CBF9}">
      <dgm:prSet phldrT="[Текст]"/>
      <dgm:spPr/>
      <dgm:t>
        <a:bodyPr/>
        <a:lstStyle/>
        <a:p>
          <a:r>
            <a:rPr lang="uk-UA" b="1" dirty="0">
              <a:solidFill>
                <a:srgbClr val="002060"/>
              </a:solidFill>
            </a:rPr>
            <a:t>Відсутність прав на домен</a:t>
          </a:r>
          <a:endParaRPr lang="ru-RU" b="1" dirty="0">
            <a:solidFill>
              <a:srgbClr val="002060"/>
            </a:solidFill>
          </a:endParaRPr>
        </a:p>
      </dgm:t>
    </dgm:pt>
    <dgm:pt modelId="{0B35411F-B2E6-4F13-A09A-2D373A5CA42A}" type="parTrans" cxnId="{A7131B99-9BA3-4D67-9996-23DEA199E5F6}">
      <dgm:prSet/>
      <dgm:spPr/>
      <dgm:t>
        <a:bodyPr/>
        <a:lstStyle/>
        <a:p>
          <a:endParaRPr lang="ru-RU"/>
        </a:p>
      </dgm:t>
    </dgm:pt>
    <dgm:pt modelId="{E7FD93E8-C98A-4222-BF43-EE75798A1864}" type="sibTrans" cxnId="{A7131B99-9BA3-4D67-9996-23DEA199E5F6}">
      <dgm:prSet/>
      <dgm:spPr/>
      <dgm:t>
        <a:bodyPr/>
        <a:lstStyle/>
        <a:p>
          <a:endParaRPr lang="ru-RU"/>
        </a:p>
      </dgm:t>
    </dgm:pt>
    <dgm:pt modelId="{F1C06227-8968-4206-8283-D96056BA5EC9}" type="pres">
      <dgm:prSet presAssocID="{6DEF858C-C30C-4AE4-BD7F-6590A69B6AD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0CD82C7-02BA-4CC7-A0B5-E356333C0C56}" type="pres">
      <dgm:prSet presAssocID="{39007515-E397-400D-BA32-997491B6B1C2}" presName="root" presStyleCnt="0"/>
      <dgm:spPr/>
    </dgm:pt>
    <dgm:pt modelId="{6DF71932-0C9A-4CCC-A887-21894098D804}" type="pres">
      <dgm:prSet presAssocID="{39007515-E397-400D-BA32-997491B6B1C2}" presName="rootComposite" presStyleCnt="0"/>
      <dgm:spPr/>
    </dgm:pt>
    <dgm:pt modelId="{DD4B7268-AC81-4B32-A934-54E671D29DEC}" type="pres">
      <dgm:prSet presAssocID="{39007515-E397-400D-BA32-997491B6B1C2}" presName="rootText" presStyleLbl="node1" presStyleIdx="0" presStyleCnt="2"/>
      <dgm:spPr/>
    </dgm:pt>
    <dgm:pt modelId="{6F27FDC8-6CF1-4EF9-B118-1FD5795CBDA9}" type="pres">
      <dgm:prSet presAssocID="{39007515-E397-400D-BA32-997491B6B1C2}" presName="rootConnector" presStyleLbl="node1" presStyleIdx="0" presStyleCnt="2"/>
      <dgm:spPr/>
    </dgm:pt>
    <dgm:pt modelId="{03D6C216-D158-47BC-8CF2-6ABC41838313}" type="pres">
      <dgm:prSet presAssocID="{39007515-E397-400D-BA32-997491B6B1C2}" presName="childShape" presStyleCnt="0"/>
      <dgm:spPr/>
    </dgm:pt>
    <dgm:pt modelId="{5B85E1B8-34AD-4CDD-AE51-6B3337A96551}" type="pres">
      <dgm:prSet presAssocID="{71A6CECD-061C-4738-8B72-D6DE8D2E7C66}" presName="Name13" presStyleLbl="parChTrans1D2" presStyleIdx="0" presStyleCnt="4"/>
      <dgm:spPr/>
    </dgm:pt>
    <dgm:pt modelId="{9EBA75ED-D38A-4F25-A061-B783E32B4ABE}" type="pres">
      <dgm:prSet presAssocID="{7D544E9B-B5C7-4744-A774-2D3EF3EF7A6D}" presName="childText" presStyleLbl="bgAcc1" presStyleIdx="0" presStyleCnt="4">
        <dgm:presLayoutVars>
          <dgm:bulletEnabled val="1"/>
        </dgm:presLayoutVars>
      </dgm:prSet>
      <dgm:spPr/>
    </dgm:pt>
    <dgm:pt modelId="{B282E5F4-F10F-4192-97C0-79A862391B91}" type="pres">
      <dgm:prSet presAssocID="{FF7ABC56-6ECA-4773-9964-6A8C94171F0D}" presName="Name13" presStyleLbl="parChTrans1D2" presStyleIdx="1" presStyleCnt="4"/>
      <dgm:spPr/>
    </dgm:pt>
    <dgm:pt modelId="{C0C348F4-DF17-4C39-9FF8-1A0CD736B9EB}" type="pres">
      <dgm:prSet presAssocID="{BFBA85E8-DD1C-42F3-B94F-76E08D64D05B}" presName="childText" presStyleLbl="bgAcc1" presStyleIdx="1" presStyleCnt="4">
        <dgm:presLayoutVars>
          <dgm:bulletEnabled val="1"/>
        </dgm:presLayoutVars>
      </dgm:prSet>
      <dgm:spPr/>
    </dgm:pt>
    <dgm:pt modelId="{C8F9AD5D-7840-41AA-A61D-92656EE2D34C}" type="pres">
      <dgm:prSet presAssocID="{51969997-5F84-42D8-BB69-9845BA90080B}" presName="root" presStyleCnt="0"/>
      <dgm:spPr/>
    </dgm:pt>
    <dgm:pt modelId="{DC966EF5-A3BE-4201-A1B9-1B089B0083E0}" type="pres">
      <dgm:prSet presAssocID="{51969997-5F84-42D8-BB69-9845BA90080B}" presName="rootComposite" presStyleCnt="0"/>
      <dgm:spPr/>
    </dgm:pt>
    <dgm:pt modelId="{167FCAEB-EC63-44BD-BDEB-F29429495E45}" type="pres">
      <dgm:prSet presAssocID="{51969997-5F84-42D8-BB69-9845BA90080B}" presName="rootText" presStyleLbl="node1" presStyleIdx="1" presStyleCnt="2"/>
      <dgm:spPr/>
    </dgm:pt>
    <dgm:pt modelId="{FEC2FD87-7572-42C7-A5A7-DE2E06620B86}" type="pres">
      <dgm:prSet presAssocID="{51969997-5F84-42D8-BB69-9845BA90080B}" presName="rootConnector" presStyleLbl="node1" presStyleIdx="1" presStyleCnt="2"/>
      <dgm:spPr/>
    </dgm:pt>
    <dgm:pt modelId="{BC7EB9F8-4623-418D-830C-6F934B7BCF48}" type="pres">
      <dgm:prSet presAssocID="{51969997-5F84-42D8-BB69-9845BA90080B}" presName="childShape" presStyleCnt="0"/>
      <dgm:spPr/>
    </dgm:pt>
    <dgm:pt modelId="{8E26AB02-BB75-4855-AE77-F876CA7212F3}" type="pres">
      <dgm:prSet presAssocID="{2C233B08-DAE1-4449-8089-C6B492F68E5F}" presName="Name13" presStyleLbl="parChTrans1D2" presStyleIdx="2" presStyleCnt="4"/>
      <dgm:spPr/>
    </dgm:pt>
    <dgm:pt modelId="{79851E09-28EE-44FA-B712-B7E7A27D82C2}" type="pres">
      <dgm:prSet presAssocID="{FB552CD2-9D9D-4208-A873-B8A33F3F9C7D}" presName="childText" presStyleLbl="bgAcc1" presStyleIdx="2" presStyleCnt="4">
        <dgm:presLayoutVars>
          <dgm:bulletEnabled val="1"/>
        </dgm:presLayoutVars>
      </dgm:prSet>
      <dgm:spPr/>
    </dgm:pt>
    <dgm:pt modelId="{AA8E4DAF-EBCD-421A-AF73-A91FD56DDF70}" type="pres">
      <dgm:prSet presAssocID="{0B35411F-B2E6-4F13-A09A-2D373A5CA42A}" presName="Name13" presStyleLbl="parChTrans1D2" presStyleIdx="3" presStyleCnt="4"/>
      <dgm:spPr/>
    </dgm:pt>
    <dgm:pt modelId="{9B9EFB9A-8712-4974-8CDD-21BC18FD2DD6}" type="pres">
      <dgm:prSet presAssocID="{4B7848AF-09A2-403D-A5A1-FF287C33CBF9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F8A65A48-7738-43D6-AB17-40BF1627BD05}" type="presOf" srcId="{4B7848AF-09A2-403D-A5A1-FF287C33CBF9}" destId="{9B9EFB9A-8712-4974-8CDD-21BC18FD2DD6}" srcOrd="0" destOrd="0" presId="urn:microsoft.com/office/officeart/2005/8/layout/hierarchy3"/>
    <dgm:cxn modelId="{6060156E-A1C4-4D40-B97B-76B30FAEB84A}" type="presOf" srcId="{39007515-E397-400D-BA32-997491B6B1C2}" destId="{6F27FDC8-6CF1-4EF9-B118-1FD5795CBDA9}" srcOrd="1" destOrd="0" presId="urn:microsoft.com/office/officeart/2005/8/layout/hierarchy3"/>
    <dgm:cxn modelId="{840B224F-5A36-46A5-95EF-C605B2D8D571}" type="presOf" srcId="{51969997-5F84-42D8-BB69-9845BA90080B}" destId="{167FCAEB-EC63-44BD-BDEB-F29429495E45}" srcOrd="0" destOrd="0" presId="urn:microsoft.com/office/officeart/2005/8/layout/hierarchy3"/>
    <dgm:cxn modelId="{6639B570-B62E-4EC7-800F-FE9FD5756230}" type="presOf" srcId="{71A6CECD-061C-4738-8B72-D6DE8D2E7C66}" destId="{5B85E1B8-34AD-4CDD-AE51-6B3337A96551}" srcOrd="0" destOrd="0" presId="urn:microsoft.com/office/officeart/2005/8/layout/hierarchy3"/>
    <dgm:cxn modelId="{0B23D073-D02D-4A06-8348-76EBBBD89655}" srcId="{39007515-E397-400D-BA32-997491B6B1C2}" destId="{7D544E9B-B5C7-4744-A774-2D3EF3EF7A6D}" srcOrd="0" destOrd="0" parTransId="{71A6CECD-061C-4738-8B72-D6DE8D2E7C66}" sibTransId="{44B3B668-D80A-46DB-8E5B-91B5A7270D1B}"/>
    <dgm:cxn modelId="{DD0F3895-7C9E-45C6-9830-03D296F6EA86}" type="presOf" srcId="{BFBA85E8-DD1C-42F3-B94F-76E08D64D05B}" destId="{C0C348F4-DF17-4C39-9FF8-1A0CD736B9EB}" srcOrd="0" destOrd="0" presId="urn:microsoft.com/office/officeart/2005/8/layout/hierarchy3"/>
    <dgm:cxn modelId="{A7131B99-9BA3-4D67-9996-23DEA199E5F6}" srcId="{51969997-5F84-42D8-BB69-9845BA90080B}" destId="{4B7848AF-09A2-403D-A5A1-FF287C33CBF9}" srcOrd="1" destOrd="0" parTransId="{0B35411F-B2E6-4F13-A09A-2D373A5CA42A}" sibTransId="{E7FD93E8-C98A-4222-BF43-EE75798A1864}"/>
    <dgm:cxn modelId="{B7B2EF9B-6844-49E9-B0F6-F22E8E393732}" type="presOf" srcId="{39007515-E397-400D-BA32-997491B6B1C2}" destId="{DD4B7268-AC81-4B32-A934-54E671D29DEC}" srcOrd="0" destOrd="0" presId="urn:microsoft.com/office/officeart/2005/8/layout/hierarchy3"/>
    <dgm:cxn modelId="{ECE1B39C-2AA4-4CDD-A888-ACA73F324521}" type="presOf" srcId="{6DEF858C-C30C-4AE4-BD7F-6590A69B6ADE}" destId="{F1C06227-8968-4206-8283-D96056BA5EC9}" srcOrd="0" destOrd="0" presId="urn:microsoft.com/office/officeart/2005/8/layout/hierarchy3"/>
    <dgm:cxn modelId="{17D53AA2-168F-45C2-8A80-CFC4AD9B47E9}" type="presOf" srcId="{FF7ABC56-6ECA-4773-9964-6A8C94171F0D}" destId="{B282E5F4-F10F-4192-97C0-79A862391B91}" srcOrd="0" destOrd="0" presId="urn:microsoft.com/office/officeart/2005/8/layout/hierarchy3"/>
    <dgm:cxn modelId="{731BA6A2-329E-44B2-857B-0C897CF984A2}" type="presOf" srcId="{2C233B08-DAE1-4449-8089-C6B492F68E5F}" destId="{8E26AB02-BB75-4855-AE77-F876CA7212F3}" srcOrd="0" destOrd="0" presId="urn:microsoft.com/office/officeart/2005/8/layout/hierarchy3"/>
    <dgm:cxn modelId="{974744B7-6DFE-4D09-ADC0-07F7D940294B}" srcId="{6DEF858C-C30C-4AE4-BD7F-6590A69B6ADE}" destId="{39007515-E397-400D-BA32-997491B6B1C2}" srcOrd="0" destOrd="0" parTransId="{F5328294-81C7-4D07-A3DC-B9D435A90625}" sibTransId="{50AEBCE1-98AE-49A8-AE01-5F04AD3F146C}"/>
    <dgm:cxn modelId="{CE8E99CB-9A72-48A2-8A37-D43727B73B2C}" type="presOf" srcId="{7D544E9B-B5C7-4744-A774-2D3EF3EF7A6D}" destId="{9EBA75ED-D38A-4F25-A061-B783E32B4ABE}" srcOrd="0" destOrd="0" presId="urn:microsoft.com/office/officeart/2005/8/layout/hierarchy3"/>
    <dgm:cxn modelId="{95E16CE0-CC80-4694-865A-3BA47C18CE30}" type="presOf" srcId="{51969997-5F84-42D8-BB69-9845BA90080B}" destId="{FEC2FD87-7572-42C7-A5A7-DE2E06620B86}" srcOrd="1" destOrd="0" presId="urn:microsoft.com/office/officeart/2005/8/layout/hierarchy3"/>
    <dgm:cxn modelId="{BA1726E1-D98C-4461-B121-0D46416E69FD}" type="presOf" srcId="{0B35411F-B2E6-4F13-A09A-2D373A5CA42A}" destId="{AA8E4DAF-EBCD-421A-AF73-A91FD56DDF70}" srcOrd="0" destOrd="0" presId="urn:microsoft.com/office/officeart/2005/8/layout/hierarchy3"/>
    <dgm:cxn modelId="{A6DFBFE6-6EB2-4A6C-8D33-3F5E49647210}" type="presOf" srcId="{FB552CD2-9D9D-4208-A873-B8A33F3F9C7D}" destId="{79851E09-28EE-44FA-B712-B7E7A27D82C2}" srcOrd="0" destOrd="0" presId="urn:microsoft.com/office/officeart/2005/8/layout/hierarchy3"/>
    <dgm:cxn modelId="{55FF2DEB-7AF5-4009-886C-9A63181390D0}" srcId="{39007515-E397-400D-BA32-997491B6B1C2}" destId="{BFBA85E8-DD1C-42F3-B94F-76E08D64D05B}" srcOrd="1" destOrd="0" parTransId="{FF7ABC56-6ECA-4773-9964-6A8C94171F0D}" sibTransId="{9D510DA5-9AE4-4379-A1BE-0B4E134F54E1}"/>
    <dgm:cxn modelId="{3D5F51ED-E389-4482-BC9A-3FD7E49C64C4}" srcId="{6DEF858C-C30C-4AE4-BD7F-6590A69B6ADE}" destId="{51969997-5F84-42D8-BB69-9845BA90080B}" srcOrd="1" destOrd="0" parTransId="{F0936A8A-6A42-40B1-833A-5B3754406491}" sibTransId="{104EA522-D8F7-4D27-9AB3-BE15A6238725}"/>
    <dgm:cxn modelId="{2ED574F0-CF65-4A35-B28F-CD9702631031}" srcId="{51969997-5F84-42D8-BB69-9845BA90080B}" destId="{FB552CD2-9D9D-4208-A873-B8A33F3F9C7D}" srcOrd="0" destOrd="0" parTransId="{2C233B08-DAE1-4449-8089-C6B492F68E5F}" sibTransId="{2800BEF3-7469-4E01-80CC-8F8335A67DB2}"/>
    <dgm:cxn modelId="{F743C2CF-DD2E-47A0-A310-1AE6764F1576}" type="presParOf" srcId="{F1C06227-8968-4206-8283-D96056BA5EC9}" destId="{20CD82C7-02BA-4CC7-A0B5-E356333C0C56}" srcOrd="0" destOrd="0" presId="urn:microsoft.com/office/officeart/2005/8/layout/hierarchy3"/>
    <dgm:cxn modelId="{B57258C5-ABC0-4890-B42F-E9B0D8F51CA9}" type="presParOf" srcId="{20CD82C7-02BA-4CC7-A0B5-E356333C0C56}" destId="{6DF71932-0C9A-4CCC-A887-21894098D804}" srcOrd="0" destOrd="0" presId="urn:microsoft.com/office/officeart/2005/8/layout/hierarchy3"/>
    <dgm:cxn modelId="{743EC100-D6AE-43A7-B109-B90D45624F51}" type="presParOf" srcId="{6DF71932-0C9A-4CCC-A887-21894098D804}" destId="{DD4B7268-AC81-4B32-A934-54E671D29DEC}" srcOrd="0" destOrd="0" presId="urn:microsoft.com/office/officeart/2005/8/layout/hierarchy3"/>
    <dgm:cxn modelId="{44670E4B-1FBC-4777-ADB7-57623178CA91}" type="presParOf" srcId="{6DF71932-0C9A-4CCC-A887-21894098D804}" destId="{6F27FDC8-6CF1-4EF9-B118-1FD5795CBDA9}" srcOrd="1" destOrd="0" presId="urn:microsoft.com/office/officeart/2005/8/layout/hierarchy3"/>
    <dgm:cxn modelId="{9302D86E-6550-4C3E-AF9D-8D59B91F7852}" type="presParOf" srcId="{20CD82C7-02BA-4CC7-A0B5-E356333C0C56}" destId="{03D6C216-D158-47BC-8CF2-6ABC41838313}" srcOrd="1" destOrd="0" presId="urn:microsoft.com/office/officeart/2005/8/layout/hierarchy3"/>
    <dgm:cxn modelId="{E36B73D5-8DE6-45E7-9BAF-4F5DD624F8A8}" type="presParOf" srcId="{03D6C216-D158-47BC-8CF2-6ABC41838313}" destId="{5B85E1B8-34AD-4CDD-AE51-6B3337A96551}" srcOrd="0" destOrd="0" presId="urn:microsoft.com/office/officeart/2005/8/layout/hierarchy3"/>
    <dgm:cxn modelId="{DD7B50D4-C51D-4AF2-A089-8E0DE2895227}" type="presParOf" srcId="{03D6C216-D158-47BC-8CF2-6ABC41838313}" destId="{9EBA75ED-D38A-4F25-A061-B783E32B4ABE}" srcOrd="1" destOrd="0" presId="urn:microsoft.com/office/officeart/2005/8/layout/hierarchy3"/>
    <dgm:cxn modelId="{E6D76EB1-DA4D-4440-9380-D4D6FB8D3BCF}" type="presParOf" srcId="{03D6C216-D158-47BC-8CF2-6ABC41838313}" destId="{B282E5F4-F10F-4192-97C0-79A862391B91}" srcOrd="2" destOrd="0" presId="urn:microsoft.com/office/officeart/2005/8/layout/hierarchy3"/>
    <dgm:cxn modelId="{BF1146FE-3995-4E54-A674-0791E18653E6}" type="presParOf" srcId="{03D6C216-D158-47BC-8CF2-6ABC41838313}" destId="{C0C348F4-DF17-4C39-9FF8-1A0CD736B9EB}" srcOrd="3" destOrd="0" presId="urn:microsoft.com/office/officeart/2005/8/layout/hierarchy3"/>
    <dgm:cxn modelId="{B3BA20A3-ADA3-4A36-BE67-5176F310039A}" type="presParOf" srcId="{F1C06227-8968-4206-8283-D96056BA5EC9}" destId="{C8F9AD5D-7840-41AA-A61D-92656EE2D34C}" srcOrd="1" destOrd="0" presId="urn:microsoft.com/office/officeart/2005/8/layout/hierarchy3"/>
    <dgm:cxn modelId="{65BDBF24-7E6F-42F5-96AA-533484630594}" type="presParOf" srcId="{C8F9AD5D-7840-41AA-A61D-92656EE2D34C}" destId="{DC966EF5-A3BE-4201-A1B9-1B089B0083E0}" srcOrd="0" destOrd="0" presId="urn:microsoft.com/office/officeart/2005/8/layout/hierarchy3"/>
    <dgm:cxn modelId="{AE8AC512-42B3-446D-861E-1D5F29E13EE0}" type="presParOf" srcId="{DC966EF5-A3BE-4201-A1B9-1B089B0083E0}" destId="{167FCAEB-EC63-44BD-BDEB-F29429495E45}" srcOrd="0" destOrd="0" presId="urn:microsoft.com/office/officeart/2005/8/layout/hierarchy3"/>
    <dgm:cxn modelId="{2C571465-9945-42CA-992C-CA93D825DEF3}" type="presParOf" srcId="{DC966EF5-A3BE-4201-A1B9-1B089B0083E0}" destId="{FEC2FD87-7572-42C7-A5A7-DE2E06620B86}" srcOrd="1" destOrd="0" presId="urn:microsoft.com/office/officeart/2005/8/layout/hierarchy3"/>
    <dgm:cxn modelId="{7AEF279A-A67E-4032-9A63-AE804BB69D6D}" type="presParOf" srcId="{C8F9AD5D-7840-41AA-A61D-92656EE2D34C}" destId="{BC7EB9F8-4623-418D-830C-6F934B7BCF48}" srcOrd="1" destOrd="0" presId="urn:microsoft.com/office/officeart/2005/8/layout/hierarchy3"/>
    <dgm:cxn modelId="{21CB7591-B4E7-4004-ADEA-91C064CAAEA1}" type="presParOf" srcId="{BC7EB9F8-4623-418D-830C-6F934B7BCF48}" destId="{8E26AB02-BB75-4855-AE77-F876CA7212F3}" srcOrd="0" destOrd="0" presId="urn:microsoft.com/office/officeart/2005/8/layout/hierarchy3"/>
    <dgm:cxn modelId="{F12EA5EA-484E-4586-8845-0EBEB9C19895}" type="presParOf" srcId="{BC7EB9F8-4623-418D-830C-6F934B7BCF48}" destId="{79851E09-28EE-44FA-B712-B7E7A27D82C2}" srcOrd="1" destOrd="0" presId="urn:microsoft.com/office/officeart/2005/8/layout/hierarchy3"/>
    <dgm:cxn modelId="{0B1C938C-BFA7-4DA2-BD63-88C20BD2F1ED}" type="presParOf" srcId="{BC7EB9F8-4623-418D-830C-6F934B7BCF48}" destId="{AA8E4DAF-EBCD-421A-AF73-A91FD56DDF70}" srcOrd="2" destOrd="0" presId="urn:microsoft.com/office/officeart/2005/8/layout/hierarchy3"/>
    <dgm:cxn modelId="{50B4FBB6-502D-4AA5-8000-01095E1E51CA}" type="presParOf" srcId="{BC7EB9F8-4623-418D-830C-6F934B7BCF48}" destId="{9B9EFB9A-8712-4974-8CDD-21BC18FD2DD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8309D02-2DC3-44FB-A33F-EE53AE3F1B5B}" type="doc">
      <dgm:prSet loTypeId="urn:microsoft.com/office/officeart/2005/8/layout/vList3" loCatId="list" qsTypeId="urn:microsoft.com/office/officeart/2005/8/quickstyle/simple3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73FD5477-6CDA-48F2-B6D2-24AAA8899BA0}">
      <dgm:prSet custT="1"/>
      <dgm:spPr/>
      <dgm:t>
        <a:bodyPr/>
        <a:lstStyle/>
        <a:p>
          <a:pPr rtl="0"/>
          <a:r>
            <a:rPr lang="en-US" sz="3200" b="1" dirty="0" err="1">
              <a:hlinkClick xmlns:r="http://schemas.openxmlformats.org/officeDocument/2006/relationships" r:id="rId1"/>
            </a:rPr>
            <a:t>Wix</a:t>
          </a:r>
          <a:endParaRPr lang="ru-RU" sz="3200" dirty="0"/>
        </a:p>
      </dgm:t>
    </dgm:pt>
    <dgm:pt modelId="{E1468EC9-09EE-4F43-BB9B-295F3AC1C181}" type="parTrans" cxnId="{3ECE583C-59B3-4DE1-A66C-AB44260074E5}">
      <dgm:prSet/>
      <dgm:spPr/>
      <dgm:t>
        <a:bodyPr/>
        <a:lstStyle/>
        <a:p>
          <a:endParaRPr lang="ru-RU"/>
        </a:p>
      </dgm:t>
    </dgm:pt>
    <dgm:pt modelId="{082CB61E-2E4D-4597-9E09-DB6F0D99AC17}" type="sibTrans" cxnId="{3ECE583C-59B3-4DE1-A66C-AB44260074E5}">
      <dgm:prSet/>
      <dgm:spPr/>
      <dgm:t>
        <a:bodyPr/>
        <a:lstStyle/>
        <a:p>
          <a:endParaRPr lang="ru-RU"/>
        </a:p>
      </dgm:t>
    </dgm:pt>
    <dgm:pt modelId="{27EEF941-81FE-4B8D-9E02-99C996E0300E}">
      <dgm:prSet custT="1"/>
      <dgm:spPr/>
      <dgm:t>
        <a:bodyPr/>
        <a:lstStyle/>
        <a:p>
          <a:pPr rtl="0"/>
          <a:r>
            <a:rPr lang="en-US" sz="3200" b="1">
              <a:hlinkClick xmlns:r="http://schemas.openxmlformats.org/officeDocument/2006/relationships" r:id="rId2"/>
            </a:rPr>
            <a:t>uCoz</a:t>
          </a:r>
          <a:endParaRPr lang="ru-RU" sz="3200"/>
        </a:p>
      </dgm:t>
    </dgm:pt>
    <dgm:pt modelId="{C061D4C1-5D28-4121-A30A-DEA86F1A18F2}" type="parTrans" cxnId="{A04E1378-3EF2-4E03-BF6E-B96DB3D15793}">
      <dgm:prSet/>
      <dgm:spPr/>
      <dgm:t>
        <a:bodyPr/>
        <a:lstStyle/>
        <a:p>
          <a:endParaRPr lang="ru-RU"/>
        </a:p>
      </dgm:t>
    </dgm:pt>
    <dgm:pt modelId="{3923891A-A942-44B1-8018-1AC03D093767}" type="sibTrans" cxnId="{A04E1378-3EF2-4E03-BF6E-B96DB3D15793}">
      <dgm:prSet/>
      <dgm:spPr/>
      <dgm:t>
        <a:bodyPr/>
        <a:lstStyle/>
        <a:p>
          <a:endParaRPr lang="ru-RU"/>
        </a:p>
      </dgm:t>
    </dgm:pt>
    <dgm:pt modelId="{9C569300-F6D4-4900-A0B8-8965C14F8CD3}">
      <dgm:prSet custT="1"/>
      <dgm:spPr/>
      <dgm:t>
        <a:bodyPr/>
        <a:lstStyle/>
        <a:p>
          <a:pPr rtl="0"/>
          <a:r>
            <a:rPr lang="en-US" sz="3200" b="1" dirty="0" err="1">
              <a:hlinkClick xmlns:r="http://schemas.openxmlformats.org/officeDocument/2006/relationships" r:id="rId3"/>
            </a:rPr>
            <a:t>uKit</a:t>
          </a:r>
          <a:endParaRPr lang="ru-RU" sz="3200" dirty="0"/>
        </a:p>
      </dgm:t>
    </dgm:pt>
    <dgm:pt modelId="{109581D0-E6A9-49DD-BECB-DCD3E6E731AB}" type="parTrans" cxnId="{C98F037A-A4F0-46D4-BEDE-AFA13972D4DA}">
      <dgm:prSet/>
      <dgm:spPr/>
      <dgm:t>
        <a:bodyPr/>
        <a:lstStyle/>
        <a:p>
          <a:endParaRPr lang="ru-RU"/>
        </a:p>
      </dgm:t>
    </dgm:pt>
    <dgm:pt modelId="{661E269C-317C-4B20-B5E4-95A07024A22A}" type="sibTrans" cxnId="{C98F037A-A4F0-46D4-BEDE-AFA13972D4DA}">
      <dgm:prSet/>
      <dgm:spPr/>
      <dgm:t>
        <a:bodyPr/>
        <a:lstStyle/>
        <a:p>
          <a:endParaRPr lang="ru-RU"/>
        </a:p>
      </dgm:t>
    </dgm:pt>
    <dgm:pt modelId="{2CDC3309-CED1-4641-9ACB-5C98FB80BF69}">
      <dgm:prSet custT="1"/>
      <dgm:spPr/>
      <dgm:t>
        <a:bodyPr/>
        <a:lstStyle/>
        <a:p>
          <a:pPr rtl="0"/>
          <a:r>
            <a:rPr lang="en-US" sz="3200" b="1">
              <a:hlinkClick xmlns:r="http://schemas.openxmlformats.org/officeDocument/2006/relationships" r:id="rId4"/>
            </a:rPr>
            <a:t>Webnode</a:t>
          </a:r>
          <a:endParaRPr lang="ru-RU" sz="3200"/>
        </a:p>
      </dgm:t>
    </dgm:pt>
    <dgm:pt modelId="{9A6D016B-3315-4BA3-BCE5-BDD1CBB619E2}" type="parTrans" cxnId="{E3A8C9E5-6783-4DB2-809F-22BC043D72E1}">
      <dgm:prSet/>
      <dgm:spPr/>
      <dgm:t>
        <a:bodyPr/>
        <a:lstStyle/>
        <a:p>
          <a:endParaRPr lang="ru-RU"/>
        </a:p>
      </dgm:t>
    </dgm:pt>
    <dgm:pt modelId="{7A16DBE1-EC8F-4C8B-9393-3F87600428D0}" type="sibTrans" cxnId="{E3A8C9E5-6783-4DB2-809F-22BC043D72E1}">
      <dgm:prSet/>
      <dgm:spPr/>
      <dgm:t>
        <a:bodyPr/>
        <a:lstStyle/>
        <a:p>
          <a:endParaRPr lang="ru-RU"/>
        </a:p>
      </dgm:t>
    </dgm:pt>
    <dgm:pt modelId="{B7B70D23-1696-4FED-8BB6-0D7AA998D8A6}">
      <dgm:prSet custT="1"/>
      <dgm:spPr/>
      <dgm:t>
        <a:bodyPr/>
        <a:lstStyle/>
        <a:p>
          <a:pPr rtl="0"/>
          <a:r>
            <a:rPr lang="en-US" sz="3200" b="1">
              <a:hlinkClick xmlns:r="http://schemas.openxmlformats.org/officeDocument/2006/relationships" r:id="rId5"/>
            </a:rPr>
            <a:t>Jimdo</a:t>
          </a:r>
          <a:endParaRPr lang="ru-RU" sz="3200"/>
        </a:p>
      </dgm:t>
    </dgm:pt>
    <dgm:pt modelId="{D7844F93-63A4-4BB3-A50E-535B59C399CD}" type="parTrans" cxnId="{07E62005-B581-4493-8A24-572D8DD06A89}">
      <dgm:prSet/>
      <dgm:spPr/>
      <dgm:t>
        <a:bodyPr/>
        <a:lstStyle/>
        <a:p>
          <a:endParaRPr lang="ru-RU"/>
        </a:p>
      </dgm:t>
    </dgm:pt>
    <dgm:pt modelId="{3BA220EE-041A-46EB-A70D-1FB04FBFE7EC}" type="sibTrans" cxnId="{07E62005-B581-4493-8A24-572D8DD06A89}">
      <dgm:prSet/>
      <dgm:spPr/>
      <dgm:t>
        <a:bodyPr/>
        <a:lstStyle/>
        <a:p>
          <a:endParaRPr lang="ru-RU"/>
        </a:p>
      </dgm:t>
    </dgm:pt>
    <dgm:pt modelId="{E0416B99-A3DB-418C-BA1F-4576A8DA97B0}">
      <dgm:prSet custT="1"/>
      <dgm:spPr/>
      <dgm:t>
        <a:bodyPr/>
        <a:lstStyle/>
        <a:p>
          <a:pPr rtl="0"/>
          <a:r>
            <a:rPr lang="en-US" sz="3200" b="1">
              <a:hlinkClick xmlns:r="http://schemas.openxmlformats.org/officeDocument/2006/relationships" r:id="rId6"/>
            </a:rPr>
            <a:t>Weebly</a:t>
          </a:r>
          <a:endParaRPr lang="ru-RU" sz="3200"/>
        </a:p>
      </dgm:t>
    </dgm:pt>
    <dgm:pt modelId="{BB04F26A-10BB-45DF-97FE-20B3C929A4B3}" type="parTrans" cxnId="{E3EB8CB0-18CD-402D-9E4E-AA68196DA074}">
      <dgm:prSet/>
      <dgm:spPr/>
      <dgm:t>
        <a:bodyPr/>
        <a:lstStyle/>
        <a:p>
          <a:endParaRPr lang="ru-RU"/>
        </a:p>
      </dgm:t>
    </dgm:pt>
    <dgm:pt modelId="{B17ED58F-84B6-43C5-ABEA-B86BA2F00F7A}" type="sibTrans" cxnId="{E3EB8CB0-18CD-402D-9E4E-AA68196DA074}">
      <dgm:prSet/>
      <dgm:spPr/>
      <dgm:t>
        <a:bodyPr/>
        <a:lstStyle/>
        <a:p>
          <a:endParaRPr lang="ru-RU"/>
        </a:p>
      </dgm:t>
    </dgm:pt>
    <dgm:pt modelId="{16C430F4-94BC-434E-A00E-0183949F8638}">
      <dgm:prSet custT="1"/>
      <dgm:spPr/>
      <dgm:t>
        <a:bodyPr/>
        <a:lstStyle/>
        <a:p>
          <a:pPr rtl="0"/>
          <a:r>
            <a:rPr lang="en-US" sz="3200" b="1">
              <a:hlinkClick xmlns:r="http://schemas.openxmlformats.org/officeDocument/2006/relationships" r:id="rId7"/>
            </a:rPr>
            <a:t>Setup</a:t>
          </a:r>
          <a:endParaRPr lang="ru-RU" sz="3200"/>
        </a:p>
      </dgm:t>
    </dgm:pt>
    <dgm:pt modelId="{B6096D2E-E97E-4523-8836-41B23B07F2AE}" type="parTrans" cxnId="{6EB5DD02-A2BD-41FE-9C4B-87312A53B331}">
      <dgm:prSet/>
      <dgm:spPr/>
      <dgm:t>
        <a:bodyPr/>
        <a:lstStyle/>
        <a:p>
          <a:endParaRPr lang="ru-RU"/>
        </a:p>
      </dgm:t>
    </dgm:pt>
    <dgm:pt modelId="{B8636E4E-2A68-49C0-A7A8-555CA24D39D8}" type="sibTrans" cxnId="{6EB5DD02-A2BD-41FE-9C4B-87312A53B331}">
      <dgm:prSet/>
      <dgm:spPr/>
      <dgm:t>
        <a:bodyPr/>
        <a:lstStyle/>
        <a:p>
          <a:endParaRPr lang="ru-RU"/>
        </a:p>
      </dgm:t>
    </dgm:pt>
    <dgm:pt modelId="{09F7DE52-55EF-45B1-B059-C6D46C8A23FD}">
      <dgm:prSet custT="1"/>
      <dgm:spPr/>
      <dgm:t>
        <a:bodyPr/>
        <a:lstStyle/>
        <a:p>
          <a:pPr rtl="0"/>
          <a:r>
            <a:rPr lang="en-US" sz="3200" b="1">
              <a:hlinkClick xmlns:r="http://schemas.openxmlformats.org/officeDocument/2006/relationships" r:id="rId8" action="ppaction://hlinkfile"/>
            </a:rPr>
            <a:t>Nethouse</a:t>
          </a:r>
          <a:endParaRPr lang="ru-RU" sz="3200"/>
        </a:p>
      </dgm:t>
    </dgm:pt>
    <dgm:pt modelId="{40CA1158-0FC5-44A5-9361-718B1C9E1DEA}" type="parTrans" cxnId="{CEA61444-9002-452D-A53E-3E4FFF7C29F9}">
      <dgm:prSet/>
      <dgm:spPr/>
      <dgm:t>
        <a:bodyPr/>
        <a:lstStyle/>
        <a:p>
          <a:endParaRPr lang="ru-RU"/>
        </a:p>
      </dgm:t>
    </dgm:pt>
    <dgm:pt modelId="{064E9B62-FFF8-4A5E-93C7-E8411437655E}" type="sibTrans" cxnId="{CEA61444-9002-452D-A53E-3E4FFF7C29F9}">
      <dgm:prSet/>
      <dgm:spPr/>
      <dgm:t>
        <a:bodyPr/>
        <a:lstStyle/>
        <a:p>
          <a:endParaRPr lang="ru-RU"/>
        </a:p>
      </dgm:t>
    </dgm:pt>
    <dgm:pt modelId="{9EDD2B7D-3EDC-4C8C-AF7C-ECC594FADBC6}">
      <dgm:prSet custT="1"/>
      <dgm:spPr/>
      <dgm:t>
        <a:bodyPr/>
        <a:lstStyle/>
        <a:p>
          <a:pPr rtl="0"/>
          <a:r>
            <a:rPr lang="en-US" sz="3200" b="1">
              <a:hlinkClick xmlns:r="http://schemas.openxmlformats.org/officeDocument/2006/relationships" r:id="rId9"/>
            </a:rPr>
            <a:t>Fo.ru</a:t>
          </a:r>
          <a:endParaRPr lang="ru-RU" sz="3200"/>
        </a:p>
      </dgm:t>
    </dgm:pt>
    <dgm:pt modelId="{27AD3530-A90C-4A56-933B-6BC89710BE42}" type="parTrans" cxnId="{D7EB15E1-3BFB-42C9-A740-34DCA1517C90}">
      <dgm:prSet/>
      <dgm:spPr/>
      <dgm:t>
        <a:bodyPr/>
        <a:lstStyle/>
        <a:p>
          <a:endParaRPr lang="ru-RU"/>
        </a:p>
      </dgm:t>
    </dgm:pt>
    <dgm:pt modelId="{9855830E-36CE-43B8-A546-63553A44F94D}" type="sibTrans" cxnId="{D7EB15E1-3BFB-42C9-A740-34DCA1517C90}">
      <dgm:prSet/>
      <dgm:spPr/>
      <dgm:t>
        <a:bodyPr/>
        <a:lstStyle/>
        <a:p>
          <a:endParaRPr lang="ru-RU"/>
        </a:p>
      </dgm:t>
    </dgm:pt>
    <dgm:pt modelId="{F860E653-3161-4560-8960-F3C623CE49AE}" type="pres">
      <dgm:prSet presAssocID="{38309D02-2DC3-44FB-A33F-EE53AE3F1B5B}" presName="linearFlow" presStyleCnt="0">
        <dgm:presLayoutVars>
          <dgm:dir/>
          <dgm:resizeHandles val="exact"/>
        </dgm:presLayoutVars>
      </dgm:prSet>
      <dgm:spPr/>
    </dgm:pt>
    <dgm:pt modelId="{831F0A90-69CD-4D7A-B331-E5B4D53D8106}" type="pres">
      <dgm:prSet presAssocID="{73FD5477-6CDA-48F2-B6D2-24AAA8899BA0}" presName="composite" presStyleCnt="0"/>
      <dgm:spPr/>
    </dgm:pt>
    <dgm:pt modelId="{E1437702-71D8-40E8-8C21-E33684BAC2FB}" type="pres">
      <dgm:prSet presAssocID="{73FD5477-6CDA-48F2-B6D2-24AAA8899BA0}" presName="imgShp" presStyleLbl="fgImgPlace1" presStyleIdx="0" presStyleCnt="9"/>
      <dgm:spPr/>
    </dgm:pt>
    <dgm:pt modelId="{93B41188-3362-40D0-BAA9-147E9C89514E}" type="pres">
      <dgm:prSet presAssocID="{73FD5477-6CDA-48F2-B6D2-24AAA8899BA0}" presName="txShp" presStyleLbl="node1" presStyleIdx="0" presStyleCnt="9">
        <dgm:presLayoutVars>
          <dgm:bulletEnabled val="1"/>
        </dgm:presLayoutVars>
      </dgm:prSet>
      <dgm:spPr/>
    </dgm:pt>
    <dgm:pt modelId="{FE67251B-0D5E-4BD2-B0E9-6961FB7C0FEA}" type="pres">
      <dgm:prSet presAssocID="{082CB61E-2E4D-4597-9E09-DB6F0D99AC17}" presName="spacing" presStyleCnt="0"/>
      <dgm:spPr/>
    </dgm:pt>
    <dgm:pt modelId="{B209670D-99AD-44DA-853F-9E8CA1BC86E9}" type="pres">
      <dgm:prSet presAssocID="{27EEF941-81FE-4B8D-9E02-99C996E0300E}" presName="composite" presStyleCnt="0"/>
      <dgm:spPr/>
    </dgm:pt>
    <dgm:pt modelId="{3463953E-9BDA-4B20-8B1D-E2B55C008810}" type="pres">
      <dgm:prSet presAssocID="{27EEF941-81FE-4B8D-9E02-99C996E0300E}" presName="imgShp" presStyleLbl="fgImgPlace1" presStyleIdx="1" presStyleCnt="9"/>
      <dgm:spPr/>
    </dgm:pt>
    <dgm:pt modelId="{A49E01C6-118E-4606-8DEC-E322B2CCFAD0}" type="pres">
      <dgm:prSet presAssocID="{27EEF941-81FE-4B8D-9E02-99C996E0300E}" presName="txShp" presStyleLbl="node1" presStyleIdx="1" presStyleCnt="9">
        <dgm:presLayoutVars>
          <dgm:bulletEnabled val="1"/>
        </dgm:presLayoutVars>
      </dgm:prSet>
      <dgm:spPr/>
    </dgm:pt>
    <dgm:pt modelId="{37DB4FD0-EDD3-4B35-A8D7-948F0A286C28}" type="pres">
      <dgm:prSet presAssocID="{3923891A-A942-44B1-8018-1AC03D093767}" presName="spacing" presStyleCnt="0"/>
      <dgm:spPr/>
    </dgm:pt>
    <dgm:pt modelId="{DFCE549A-08BB-46EA-A5D4-EB7A7BC33E3F}" type="pres">
      <dgm:prSet presAssocID="{9C569300-F6D4-4900-A0B8-8965C14F8CD3}" presName="composite" presStyleCnt="0"/>
      <dgm:spPr/>
    </dgm:pt>
    <dgm:pt modelId="{B79B2ACE-5335-4CED-B2A2-E206ED7466C1}" type="pres">
      <dgm:prSet presAssocID="{9C569300-F6D4-4900-A0B8-8965C14F8CD3}" presName="imgShp" presStyleLbl="fgImgPlace1" presStyleIdx="2" presStyleCnt="9"/>
      <dgm:spPr/>
    </dgm:pt>
    <dgm:pt modelId="{E703ED55-1E24-45F1-B3A5-3CDA613A6993}" type="pres">
      <dgm:prSet presAssocID="{9C569300-F6D4-4900-A0B8-8965C14F8CD3}" presName="txShp" presStyleLbl="node1" presStyleIdx="2" presStyleCnt="9">
        <dgm:presLayoutVars>
          <dgm:bulletEnabled val="1"/>
        </dgm:presLayoutVars>
      </dgm:prSet>
      <dgm:spPr/>
    </dgm:pt>
    <dgm:pt modelId="{4DF482AD-7978-417B-BC9D-C4FC959DF7CD}" type="pres">
      <dgm:prSet presAssocID="{661E269C-317C-4B20-B5E4-95A07024A22A}" presName="spacing" presStyleCnt="0"/>
      <dgm:spPr/>
    </dgm:pt>
    <dgm:pt modelId="{71E2326A-D379-4AF5-AFFA-9F8A5863B9FB}" type="pres">
      <dgm:prSet presAssocID="{2CDC3309-CED1-4641-9ACB-5C98FB80BF69}" presName="composite" presStyleCnt="0"/>
      <dgm:spPr/>
    </dgm:pt>
    <dgm:pt modelId="{0921D83A-ABC0-492D-A418-607AC2BA64D2}" type="pres">
      <dgm:prSet presAssocID="{2CDC3309-CED1-4641-9ACB-5C98FB80BF69}" presName="imgShp" presStyleLbl="fgImgPlace1" presStyleIdx="3" presStyleCnt="9"/>
      <dgm:spPr/>
    </dgm:pt>
    <dgm:pt modelId="{B4729011-3AD9-4AE7-81D6-0B442EB0F269}" type="pres">
      <dgm:prSet presAssocID="{2CDC3309-CED1-4641-9ACB-5C98FB80BF69}" presName="txShp" presStyleLbl="node1" presStyleIdx="3" presStyleCnt="9">
        <dgm:presLayoutVars>
          <dgm:bulletEnabled val="1"/>
        </dgm:presLayoutVars>
      </dgm:prSet>
      <dgm:spPr/>
    </dgm:pt>
    <dgm:pt modelId="{527060DE-1745-4BE7-8B6D-77127ABEBC4B}" type="pres">
      <dgm:prSet presAssocID="{7A16DBE1-EC8F-4C8B-9393-3F87600428D0}" presName="spacing" presStyleCnt="0"/>
      <dgm:spPr/>
    </dgm:pt>
    <dgm:pt modelId="{8841D86F-DEC7-4C7A-9311-758E965CB11F}" type="pres">
      <dgm:prSet presAssocID="{B7B70D23-1696-4FED-8BB6-0D7AA998D8A6}" presName="composite" presStyleCnt="0"/>
      <dgm:spPr/>
    </dgm:pt>
    <dgm:pt modelId="{A4BAE59A-E5A5-4FC0-8BC8-01CB5A3A2909}" type="pres">
      <dgm:prSet presAssocID="{B7B70D23-1696-4FED-8BB6-0D7AA998D8A6}" presName="imgShp" presStyleLbl="fgImgPlace1" presStyleIdx="4" presStyleCnt="9"/>
      <dgm:spPr/>
    </dgm:pt>
    <dgm:pt modelId="{78D21F64-3029-4BC1-B78F-24AAECDBDDE7}" type="pres">
      <dgm:prSet presAssocID="{B7B70D23-1696-4FED-8BB6-0D7AA998D8A6}" presName="txShp" presStyleLbl="node1" presStyleIdx="4" presStyleCnt="9">
        <dgm:presLayoutVars>
          <dgm:bulletEnabled val="1"/>
        </dgm:presLayoutVars>
      </dgm:prSet>
      <dgm:spPr/>
    </dgm:pt>
    <dgm:pt modelId="{9815A057-A902-41EC-B714-2CAAB60DA0A5}" type="pres">
      <dgm:prSet presAssocID="{3BA220EE-041A-46EB-A70D-1FB04FBFE7EC}" presName="spacing" presStyleCnt="0"/>
      <dgm:spPr/>
    </dgm:pt>
    <dgm:pt modelId="{C8DA67AC-2749-40B2-9D8A-E9C9D5CBC639}" type="pres">
      <dgm:prSet presAssocID="{E0416B99-A3DB-418C-BA1F-4576A8DA97B0}" presName="composite" presStyleCnt="0"/>
      <dgm:spPr/>
    </dgm:pt>
    <dgm:pt modelId="{238D2AD0-4C9C-4E23-AFCB-B0A83F6B0283}" type="pres">
      <dgm:prSet presAssocID="{E0416B99-A3DB-418C-BA1F-4576A8DA97B0}" presName="imgShp" presStyleLbl="fgImgPlace1" presStyleIdx="5" presStyleCnt="9"/>
      <dgm:spPr/>
    </dgm:pt>
    <dgm:pt modelId="{B283AF4A-F743-4A23-9312-270C0B3AC824}" type="pres">
      <dgm:prSet presAssocID="{E0416B99-A3DB-418C-BA1F-4576A8DA97B0}" presName="txShp" presStyleLbl="node1" presStyleIdx="5" presStyleCnt="9">
        <dgm:presLayoutVars>
          <dgm:bulletEnabled val="1"/>
        </dgm:presLayoutVars>
      </dgm:prSet>
      <dgm:spPr/>
    </dgm:pt>
    <dgm:pt modelId="{1B586562-41FC-450F-B33C-6D161000784C}" type="pres">
      <dgm:prSet presAssocID="{B17ED58F-84B6-43C5-ABEA-B86BA2F00F7A}" presName="spacing" presStyleCnt="0"/>
      <dgm:spPr/>
    </dgm:pt>
    <dgm:pt modelId="{F1CE8C2A-36C1-409B-AFF7-13458CA505D5}" type="pres">
      <dgm:prSet presAssocID="{16C430F4-94BC-434E-A00E-0183949F8638}" presName="composite" presStyleCnt="0"/>
      <dgm:spPr/>
    </dgm:pt>
    <dgm:pt modelId="{731119AF-2499-44C1-A49C-1DD1B12006B2}" type="pres">
      <dgm:prSet presAssocID="{16C430F4-94BC-434E-A00E-0183949F8638}" presName="imgShp" presStyleLbl="fgImgPlace1" presStyleIdx="6" presStyleCnt="9"/>
      <dgm:spPr/>
    </dgm:pt>
    <dgm:pt modelId="{AD45780B-8A3C-4A6C-B7CE-ABE1475CCC82}" type="pres">
      <dgm:prSet presAssocID="{16C430F4-94BC-434E-A00E-0183949F8638}" presName="txShp" presStyleLbl="node1" presStyleIdx="6" presStyleCnt="9">
        <dgm:presLayoutVars>
          <dgm:bulletEnabled val="1"/>
        </dgm:presLayoutVars>
      </dgm:prSet>
      <dgm:spPr/>
    </dgm:pt>
    <dgm:pt modelId="{44268AF8-899B-4F36-821B-523619266064}" type="pres">
      <dgm:prSet presAssocID="{B8636E4E-2A68-49C0-A7A8-555CA24D39D8}" presName="spacing" presStyleCnt="0"/>
      <dgm:spPr/>
    </dgm:pt>
    <dgm:pt modelId="{798BF754-6FAF-462B-9A33-CCF3E84C992E}" type="pres">
      <dgm:prSet presAssocID="{09F7DE52-55EF-45B1-B059-C6D46C8A23FD}" presName="composite" presStyleCnt="0"/>
      <dgm:spPr/>
    </dgm:pt>
    <dgm:pt modelId="{F6BA69DB-9F05-41A1-B469-EDE674CC566C}" type="pres">
      <dgm:prSet presAssocID="{09F7DE52-55EF-45B1-B059-C6D46C8A23FD}" presName="imgShp" presStyleLbl="fgImgPlace1" presStyleIdx="7" presStyleCnt="9"/>
      <dgm:spPr/>
    </dgm:pt>
    <dgm:pt modelId="{2D8618C0-2F53-40A1-91AA-877F776462B0}" type="pres">
      <dgm:prSet presAssocID="{09F7DE52-55EF-45B1-B059-C6D46C8A23FD}" presName="txShp" presStyleLbl="node1" presStyleIdx="7" presStyleCnt="9">
        <dgm:presLayoutVars>
          <dgm:bulletEnabled val="1"/>
        </dgm:presLayoutVars>
      </dgm:prSet>
      <dgm:spPr/>
    </dgm:pt>
    <dgm:pt modelId="{74F367CA-FED8-4D4F-98DA-B7C427C99190}" type="pres">
      <dgm:prSet presAssocID="{064E9B62-FFF8-4A5E-93C7-E8411437655E}" presName="spacing" presStyleCnt="0"/>
      <dgm:spPr/>
    </dgm:pt>
    <dgm:pt modelId="{ACFAD84D-52B6-4AE3-BD5A-6EFBAA334F6E}" type="pres">
      <dgm:prSet presAssocID="{9EDD2B7D-3EDC-4C8C-AF7C-ECC594FADBC6}" presName="composite" presStyleCnt="0"/>
      <dgm:spPr/>
    </dgm:pt>
    <dgm:pt modelId="{50D0C94F-07B1-4D70-BA08-26CC85F720A3}" type="pres">
      <dgm:prSet presAssocID="{9EDD2B7D-3EDC-4C8C-AF7C-ECC594FADBC6}" presName="imgShp" presStyleLbl="fgImgPlace1" presStyleIdx="8" presStyleCnt="9"/>
      <dgm:spPr/>
    </dgm:pt>
    <dgm:pt modelId="{F6A372E2-8D4C-470C-8B00-2726C4ABF1CD}" type="pres">
      <dgm:prSet presAssocID="{9EDD2B7D-3EDC-4C8C-AF7C-ECC594FADBC6}" presName="txShp" presStyleLbl="node1" presStyleIdx="8" presStyleCnt="9">
        <dgm:presLayoutVars>
          <dgm:bulletEnabled val="1"/>
        </dgm:presLayoutVars>
      </dgm:prSet>
      <dgm:spPr/>
    </dgm:pt>
  </dgm:ptLst>
  <dgm:cxnLst>
    <dgm:cxn modelId="{6EB5DD02-A2BD-41FE-9C4B-87312A53B331}" srcId="{38309D02-2DC3-44FB-A33F-EE53AE3F1B5B}" destId="{16C430F4-94BC-434E-A00E-0183949F8638}" srcOrd="6" destOrd="0" parTransId="{B6096D2E-E97E-4523-8836-41B23B07F2AE}" sibTransId="{B8636E4E-2A68-49C0-A7A8-555CA24D39D8}"/>
    <dgm:cxn modelId="{07E62005-B581-4493-8A24-572D8DD06A89}" srcId="{38309D02-2DC3-44FB-A33F-EE53AE3F1B5B}" destId="{B7B70D23-1696-4FED-8BB6-0D7AA998D8A6}" srcOrd="4" destOrd="0" parTransId="{D7844F93-63A4-4BB3-A50E-535B59C399CD}" sibTransId="{3BA220EE-041A-46EB-A70D-1FB04FBFE7EC}"/>
    <dgm:cxn modelId="{02715B23-99AA-4CCC-B748-894C7D36D2B0}" type="presOf" srcId="{B7B70D23-1696-4FED-8BB6-0D7AA998D8A6}" destId="{78D21F64-3029-4BC1-B78F-24AAECDBDDE7}" srcOrd="0" destOrd="0" presId="urn:microsoft.com/office/officeart/2005/8/layout/vList3"/>
    <dgm:cxn modelId="{E3A3A32A-9403-4AE6-A048-9312DD747478}" type="presOf" srcId="{9EDD2B7D-3EDC-4C8C-AF7C-ECC594FADBC6}" destId="{F6A372E2-8D4C-470C-8B00-2726C4ABF1CD}" srcOrd="0" destOrd="0" presId="urn:microsoft.com/office/officeart/2005/8/layout/vList3"/>
    <dgm:cxn modelId="{3ECE583C-59B3-4DE1-A66C-AB44260074E5}" srcId="{38309D02-2DC3-44FB-A33F-EE53AE3F1B5B}" destId="{73FD5477-6CDA-48F2-B6D2-24AAA8899BA0}" srcOrd="0" destOrd="0" parTransId="{E1468EC9-09EE-4F43-BB9B-295F3AC1C181}" sibTransId="{082CB61E-2E4D-4597-9E09-DB6F0D99AC17}"/>
    <dgm:cxn modelId="{CEA61444-9002-452D-A53E-3E4FFF7C29F9}" srcId="{38309D02-2DC3-44FB-A33F-EE53AE3F1B5B}" destId="{09F7DE52-55EF-45B1-B059-C6D46C8A23FD}" srcOrd="7" destOrd="0" parTransId="{40CA1158-0FC5-44A5-9361-718B1C9E1DEA}" sibTransId="{064E9B62-FFF8-4A5E-93C7-E8411437655E}"/>
    <dgm:cxn modelId="{0EE3924A-D41C-4955-AAC4-52FCB493D062}" type="presOf" srcId="{2CDC3309-CED1-4641-9ACB-5C98FB80BF69}" destId="{B4729011-3AD9-4AE7-81D6-0B442EB0F269}" srcOrd="0" destOrd="0" presId="urn:microsoft.com/office/officeart/2005/8/layout/vList3"/>
    <dgm:cxn modelId="{A04E1378-3EF2-4E03-BF6E-B96DB3D15793}" srcId="{38309D02-2DC3-44FB-A33F-EE53AE3F1B5B}" destId="{27EEF941-81FE-4B8D-9E02-99C996E0300E}" srcOrd="1" destOrd="0" parTransId="{C061D4C1-5D28-4121-A30A-DEA86F1A18F2}" sibTransId="{3923891A-A942-44B1-8018-1AC03D093767}"/>
    <dgm:cxn modelId="{C98F037A-A4F0-46D4-BEDE-AFA13972D4DA}" srcId="{38309D02-2DC3-44FB-A33F-EE53AE3F1B5B}" destId="{9C569300-F6D4-4900-A0B8-8965C14F8CD3}" srcOrd="2" destOrd="0" parTransId="{109581D0-E6A9-49DD-BECB-DCD3E6E731AB}" sibTransId="{661E269C-317C-4B20-B5E4-95A07024A22A}"/>
    <dgm:cxn modelId="{7A95D088-1472-4BE0-9C95-26D7FFB57511}" type="presOf" srcId="{16C430F4-94BC-434E-A00E-0183949F8638}" destId="{AD45780B-8A3C-4A6C-B7CE-ABE1475CCC82}" srcOrd="0" destOrd="0" presId="urn:microsoft.com/office/officeart/2005/8/layout/vList3"/>
    <dgm:cxn modelId="{FADAB28F-91EA-4A2B-8CC4-A19B27252556}" type="presOf" srcId="{27EEF941-81FE-4B8D-9E02-99C996E0300E}" destId="{A49E01C6-118E-4606-8DEC-E322B2CCFAD0}" srcOrd="0" destOrd="0" presId="urn:microsoft.com/office/officeart/2005/8/layout/vList3"/>
    <dgm:cxn modelId="{2BD16D95-27B5-436A-9220-5B67623AA5B9}" type="presOf" srcId="{38309D02-2DC3-44FB-A33F-EE53AE3F1B5B}" destId="{F860E653-3161-4560-8960-F3C623CE49AE}" srcOrd="0" destOrd="0" presId="urn:microsoft.com/office/officeart/2005/8/layout/vList3"/>
    <dgm:cxn modelId="{DCE107A2-5351-45B2-8F57-511E5B24842F}" type="presOf" srcId="{09F7DE52-55EF-45B1-B059-C6D46C8A23FD}" destId="{2D8618C0-2F53-40A1-91AA-877F776462B0}" srcOrd="0" destOrd="0" presId="urn:microsoft.com/office/officeart/2005/8/layout/vList3"/>
    <dgm:cxn modelId="{A0A84EA9-4044-4321-8E29-731CC561D80E}" type="presOf" srcId="{9C569300-F6D4-4900-A0B8-8965C14F8CD3}" destId="{E703ED55-1E24-45F1-B3A5-3CDA613A6993}" srcOrd="0" destOrd="0" presId="urn:microsoft.com/office/officeart/2005/8/layout/vList3"/>
    <dgm:cxn modelId="{E3EB8CB0-18CD-402D-9E4E-AA68196DA074}" srcId="{38309D02-2DC3-44FB-A33F-EE53AE3F1B5B}" destId="{E0416B99-A3DB-418C-BA1F-4576A8DA97B0}" srcOrd="5" destOrd="0" parTransId="{BB04F26A-10BB-45DF-97FE-20B3C929A4B3}" sibTransId="{B17ED58F-84B6-43C5-ABEA-B86BA2F00F7A}"/>
    <dgm:cxn modelId="{B4988BCB-53AD-4D87-809D-8503D4B95234}" type="presOf" srcId="{73FD5477-6CDA-48F2-B6D2-24AAA8899BA0}" destId="{93B41188-3362-40D0-BAA9-147E9C89514E}" srcOrd="0" destOrd="0" presId="urn:microsoft.com/office/officeart/2005/8/layout/vList3"/>
    <dgm:cxn modelId="{D7EB15E1-3BFB-42C9-A740-34DCA1517C90}" srcId="{38309D02-2DC3-44FB-A33F-EE53AE3F1B5B}" destId="{9EDD2B7D-3EDC-4C8C-AF7C-ECC594FADBC6}" srcOrd="8" destOrd="0" parTransId="{27AD3530-A90C-4A56-933B-6BC89710BE42}" sibTransId="{9855830E-36CE-43B8-A546-63553A44F94D}"/>
    <dgm:cxn modelId="{E3A8C9E5-6783-4DB2-809F-22BC043D72E1}" srcId="{38309D02-2DC3-44FB-A33F-EE53AE3F1B5B}" destId="{2CDC3309-CED1-4641-9ACB-5C98FB80BF69}" srcOrd="3" destOrd="0" parTransId="{9A6D016B-3315-4BA3-BCE5-BDD1CBB619E2}" sibTransId="{7A16DBE1-EC8F-4C8B-9393-3F87600428D0}"/>
    <dgm:cxn modelId="{D9EFB7EF-D322-4AE1-AD43-3BE3D158B13F}" type="presOf" srcId="{E0416B99-A3DB-418C-BA1F-4576A8DA97B0}" destId="{B283AF4A-F743-4A23-9312-270C0B3AC824}" srcOrd="0" destOrd="0" presId="urn:microsoft.com/office/officeart/2005/8/layout/vList3"/>
    <dgm:cxn modelId="{EAE012B4-8674-494A-910C-26985B2FB3D1}" type="presParOf" srcId="{F860E653-3161-4560-8960-F3C623CE49AE}" destId="{831F0A90-69CD-4D7A-B331-E5B4D53D8106}" srcOrd="0" destOrd="0" presId="urn:microsoft.com/office/officeart/2005/8/layout/vList3"/>
    <dgm:cxn modelId="{96C20568-A3BD-4272-A6F0-E3B97EDB8E04}" type="presParOf" srcId="{831F0A90-69CD-4D7A-B331-E5B4D53D8106}" destId="{E1437702-71D8-40E8-8C21-E33684BAC2FB}" srcOrd="0" destOrd="0" presId="urn:microsoft.com/office/officeart/2005/8/layout/vList3"/>
    <dgm:cxn modelId="{710D10FB-9405-4585-8CC6-6D6369C84112}" type="presParOf" srcId="{831F0A90-69CD-4D7A-B331-E5B4D53D8106}" destId="{93B41188-3362-40D0-BAA9-147E9C89514E}" srcOrd="1" destOrd="0" presId="urn:microsoft.com/office/officeart/2005/8/layout/vList3"/>
    <dgm:cxn modelId="{658EDC5B-10F5-4B86-BD0F-F8141ED65FF8}" type="presParOf" srcId="{F860E653-3161-4560-8960-F3C623CE49AE}" destId="{FE67251B-0D5E-4BD2-B0E9-6961FB7C0FEA}" srcOrd="1" destOrd="0" presId="urn:microsoft.com/office/officeart/2005/8/layout/vList3"/>
    <dgm:cxn modelId="{00556885-1310-4482-982A-E8507C420F5E}" type="presParOf" srcId="{F860E653-3161-4560-8960-F3C623CE49AE}" destId="{B209670D-99AD-44DA-853F-9E8CA1BC86E9}" srcOrd="2" destOrd="0" presId="urn:microsoft.com/office/officeart/2005/8/layout/vList3"/>
    <dgm:cxn modelId="{A3D0EB7F-DE20-49F4-9A42-EE1FDAE68B8A}" type="presParOf" srcId="{B209670D-99AD-44DA-853F-9E8CA1BC86E9}" destId="{3463953E-9BDA-4B20-8B1D-E2B55C008810}" srcOrd="0" destOrd="0" presId="urn:microsoft.com/office/officeart/2005/8/layout/vList3"/>
    <dgm:cxn modelId="{AFDEB6CA-A8B2-48BE-9083-50459CC2AAC4}" type="presParOf" srcId="{B209670D-99AD-44DA-853F-9E8CA1BC86E9}" destId="{A49E01C6-118E-4606-8DEC-E322B2CCFAD0}" srcOrd="1" destOrd="0" presId="urn:microsoft.com/office/officeart/2005/8/layout/vList3"/>
    <dgm:cxn modelId="{77E03359-420E-4B41-8C94-ED765218ECA3}" type="presParOf" srcId="{F860E653-3161-4560-8960-F3C623CE49AE}" destId="{37DB4FD0-EDD3-4B35-A8D7-948F0A286C28}" srcOrd="3" destOrd="0" presId="urn:microsoft.com/office/officeart/2005/8/layout/vList3"/>
    <dgm:cxn modelId="{A280C92E-5020-445C-9FDD-BF7D24DA2CCA}" type="presParOf" srcId="{F860E653-3161-4560-8960-F3C623CE49AE}" destId="{DFCE549A-08BB-46EA-A5D4-EB7A7BC33E3F}" srcOrd="4" destOrd="0" presId="urn:microsoft.com/office/officeart/2005/8/layout/vList3"/>
    <dgm:cxn modelId="{C80E2C4F-BA6D-4BC9-8A47-CFA3BFCBFC8B}" type="presParOf" srcId="{DFCE549A-08BB-46EA-A5D4-EB7A7BC33E3F}" destId="{B79B2ACE-5335-4CED-B2A2-E206ED7466C1}" srcOrd="0" destOrd="0" presId="urn:microsoft.com/office/officeart/2005/8/layout/vList3"/>
    <dgm:cxn modelId="{641B86A5-351A-4E10-AD13-31F81C4C7C5A}" type="presParOf" srcId="{DFCE549A-08BB-46EA-A5D4-EB7A7BC33E3F}" destId="{E703ED55-1E24-45F1-B3A5-3CDA613A6993}" srcOrd="1" destOrd="0" presId="urn:microsoft.com/office/officeart/2005/8/layout/vList3"/>
    <dgm:cxn modelId="{4DDEA147-5C7F-48A4-B68F-238AE103F63C}" type="presParOf" srcId="{F860E653-3161-4560-8960-F3C623CE49AE}" destId="{4DF482AD-7978-417B-BC9D-C4FC959DF7CD}" srcOrd="5" destOrd="0" presId="urn:microsoft.com/office/officeart/2005/8/layout/vList3"/>
    <dgm:cxn modelId="{FBDD309A-1711-4A16-AD1D-B2F5F0D0EA49}" type="presParOf" srcId="{F860E653-3161-4560-8960-F3C623CE49AE}" destId="{71E2326A-D379-4AF5-AFFA-9F8A5863B9FB}" srcOrd="6" destOrd="0" presId="urn:microsoft.com/office/officeart/2005/8/layout/vList3"/>
    <dgm:cxn modelId="{1B281144-FB25-4A22-BA40-5F9F0F3E9957}" type="presParOf" srcId="{71E2326A-D379-4AF5-AFFA-9F8A5863B9FB}" destId="{0921D83A-ABC0-492D-A418-607AC2BA64D2}" srcOrd="0" destOrd="0" presId="urn:microsoft.com/office/officeart/2005/8/layout/vList3"/>
    <dgm:cxn modelId="{D1303A12-7728-4785-BC45-8B1B663A9131}" type="presParOf" srcId="{71E2326A-D379-4AF5-AFFA-9F8A5863B9FB}" destId="{B4729011-3AD9-4AE7-81D6-0B442EB0F269}" srcOrd="1" destOrd="0" presId="urn:microsoft.com/office/officeart/2005/8/layout/vList3"/>
    <dgm:cxn modelId="{FBC707C5-4110-44BD-9089-EF07DAE981B7}" type="presParOf" srcId="{F860E653-3161-4560-8960-F3C623CE49AE}" destId="{527060DE-1745-4BE7-8B6D-77127ABEBC4B}" srcOrd="7" destOrd="0" presId="urn:microsoft.com/office/officeart/2005/8/layout/vList3"/>
    <dgm:cxn modelId="{BF41C26F-4311-4E06-8ADD-E7BD122A5CFC}" type="presParOf" srcId="{F860E653-3161-4560-8960-F3C623CE49AE}" destId="{8841D86F-DEC7-4C7A-9311-758E965CB11F}" srcOrd="8" destOrd="0" presId="urn:microsoft.com/office/officeart/2005/8/layout/vList3"/>
    <dgm:cxn modelId="{741D0460-7E51-4265-A238-FA3E6B6B26B4}" type="presParOf" srcId="{8841D86F-DEC7-4C7A-9311-758E965CB11F}" destId="{A4BAE59A-E5A5-4FC0-8BC8-01CB5A3A2909}" srcOrd="0" destOrd="0" presId="urn:microsoft.com/office/officeart/2005/8/layout/vList3"/>
    <dgm:cxn modelId="{7B15D4A1-8E08-4E39-8D83-FA220E47E983}" type="presParOf" srcId="{8841D86F-DEC7-4C7A-9311-758E965CB11F}" destId="{78D21F64-3029-4BC1-B78F-24AAECDBDDE7}" srcOrd="1" destOrd="0" presId="urn:microsoft.com/office/officeart/2005/8/layout/vList3"/>
    <dgm:cxn modelId="{9D1469FD-54F6-4445-82FD-175487007AEA}" type="presParOf" srcId="{F860E653-3161-4560-8960-F3C623CE49AE}" destId="{9815A057-A902-41EC-B714-2CAAB60DA0A5}" srcOrd="9" destOrd="0" presId="urn:microsoft.com/office/officeart/2005/8/layout/vList3"/>
    <dgm:cxn modelId="{530D1FAF-DEE8-46B8-B4A6-6F589D9ACCC6}" type="presParOf" srcId="{F860E653-3161-4560-8960-F3C623CE49AE}" destId="{C8DA67AC-2749-40B2-9D8A-E9C9D5CBC639}" srcOrd="10" destOrd="0" presId="urn:microsoft.com/office/officeart/2005/8/layout/vList3"/>
    <dgm:cxn modelId="{4591C0EE-551E-44D3-8A06-E404CB130494}" type="presParOf" srcId="{C8DA67AC-2749-40B2-9D8A-E9C9D5CBC639}" destId="{238D2AD0-4C9C-4E23-AFCB-B0A83F6B0283}" srcOrd="0" destOrd="0" presId="urn:microsoft.com/office/officeart/2005/8/layout/vList3"/>
    <dgm:cxn modelId="{38556016-5C86-43C1-B7BA-EB868CD82963}" type="presParOf" srcId="{C8DA67AC-2749-40B2-9D8A-E9C9D5CBC639}" destId="{B283AF4A-F743-4A23-9312-270C0B3AC824}" srcOrd="1" destOrd="0" presId="urn:microsoft.com/office/officeart/2005/8/layout/vList3"/>
    <dgm:cxn modelId="{EBB4C63F-5FE4-44F2-8287-91A390598863}" type="presParOf" srcId="{F860E653-3161-4560-8960-F3C623CE49AE}" destId="{1B586562-41FC-450F-B33C-6D161000784C}" srcOrd="11" destOrd="0" presId="urn:microsoft.com/office/officeart/2005/8/layout/vList3"/>
    <dgm:cxn modelId="{E664E68B-178E-44EB-ACC2-61465918661C}" type="presParOf" srcId="{F860E653-3161-4560-8960-F3C623CE49AE}" destId="{F1CE8C2A-36C1-409B-AFF7-13458CA505D5}" srcOrd="12" destOrd="0" presId="urn:microsoft.com/office/officeart/2005/8/layout/vList3"/>
    <dgm:cxn modelId="{68CEE81A-ECB3-4330-870E-70724125531C}" type="presParOf" srcId="{F1CE8C2A-36C1-409B-AFF7-13458CA505D5}" destId="{731119AF-2499-44C1-A49C-1DD1B12006B2}" srcOrd="0" destOrd="0" presId="urn:microsoft.com/office/officeart/2005/8/layout/vList3"/>
    <dgm:cxn modelId="{F395083E-E18E-4D45-9D99-D72266F3ED4D}" type="presParOf" srcId="{F1CE8C2A-36C1-409B-AFF7-13458CA505D5}" destId="{AD45780B-8A3C-4A6C-B7CE-ABE1475CCC82}" srcOrd="1" destOrd="0" presId="urn:microsoft.com/office/officeart/2005/8/layout/vList3"/>
    <dgm:cxn modelId="{3C740D40-9A25-4623-BE37-4A8749A06187}" type="presParOf" srcId="{F860E653-3161-4560-8960-F3C623CE49AE}" destId="{44268AF8-899B-4F36-821B-523619266064}" srcOrd="13" destOrd="0" presId="urn:microsoft.com/office/officeart/2005/8/layout/vList3"/>
    <dgm:cxn modelId="{91A61331-AEB1-4182-A029-2E1027EAAFEB}" type="presParOf" srcId="{F860E653-3161-4560-8960-F3C623CE49AE}" destId="{798BF754-6FAF-462B-9A33-CCF3E84C992E}" srcOrd="14" destOrd="0" presId="urn:microsoft.com/office/officeart/2005/8/layout/vList3"/>
    <dgm:cxn modelId="{47B7AB73-72C6-48B6-ABD3-A38C93925B25}" type="presParOf" srcId="{798BF754-6FAF-462B-9A33-CCF3E84C992E}" destId="{F6BA69DB-9F05-41A1-B469-EDE674CC566C}" srcOrd="0" destOrd="0" presId="urn:microsoft.com/office/officeart/2005/8/layout/vList3"/>
    <dgm:cxn modelId="{D509593D-01DF-4C5B-9DBB-10767B49BEA8}" type="presParOf" srcId="{798BF754-6FAF-462B-9A33-CCF3E84C992E}" destId="{2D8618C0-2F53-40A1-91AA-877F776462B0}" srcOrd="1" destOrd="0" presId="urn:microsoft.com/office/officeart/2005/8/layout/vList3"/>
    <dgm:cxn modelId="{5B3B37A8-19FB-406D-841E-A7E3977FFBD7}" type="presParOf" srcId="{F860E653-3161-4560-8960-F3C623CE49AE}" destId="{74F367CA-FED8-4D4F-98DA-B7C427C99190}" srcOrd="15" destOrd="0" presId="urn:microsoft.com/office/officeart/2005/8/layout/vList3"/>
    <dgm:cxn modelId="{FEF41A8D-B628-4216-8A5A-9FA7A83A12C3}" type="presParOf" srcId="{F860E653-3161-4560-8960-F3C623CE49AE}" destId="{ACFAD84D-52B6-4AE3-BD5A-6EFBAA334F6E}" srcOrd="16" destOrd="0" presId="urn:microsoft.com/office/officeart/2005/8/layout/vList3"/>
    <dgm:cxn modelId="{9517E3F7-C27E-4217-BA17-15835ACFEF95}" type="presParOf" srcId="{ACFAD84D-52B6-4AE3-BD5A-6EFBAA334F6E}" destId="{50D0C94F-07B1-4D70-BA08-26CC85F720A3}" srcOrd="0" destOrd="0" presId="urn:microsoft.com/office/officeart/2005/8/layout/vList3"/>
    <dgm:cxn modelId="{727FDEE4-B64A-446E-8353-501306EA499E}" type="presParOf" srcId="{ACFAD84D-52B6-4AE3-BD5A-6EFBAA334F6E}" destId="{F6A372E2-8D4C-470C-8B00-2726C4ABF1C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5F2E834-942A-433F-8630-80EF899FB0EA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22575D8-31B3-4B5B-8FF8-AB210972FCF2}">
      <dgm:prSet phldrT="[Текст]" custT="1"/>
      <dgm:spPr>
        <a:solidFill>
          <a:srgbClr val="8EB6B1"/>
        </a:solidFill>
      </dgm:spPr>
      <dgm:t>
        <a:bodyPr/>
        <a:lstStyle/>
        <a:p>
          <a:r>
            <a:rPr lang="uk-UA" sz="2400" b="1" i="1" dirty="0">
              <a:solidFill>
                <a:srgbClr val="FFC000"/>
              </a:solidFill>
            </a:rPr>
            <a:t>Контент</a:t>
          </a:r>
          <a:r>
            <a:rPr lang="uk-UA" sz="2400" b="0" i="0" dirty="0">
              <a:solidFill>
                <a:srgbClr val="008080"/>
              </a:solidFill>
            </a:rPr>
            <a:t> </a:t>
          </a:r>
          <a:r>
            <a:rPr lang="uk-UA" sz="2400" b="0" i="0" dirty="0">
              <a:solidFill>
                <a:schemeClr val="bg1"/>
              </a:solidFill>
            </a:rPr>
            <a:t>— змістове наповнення веб-сторінки, доступне користувачу: тексти, зображення, відео, звукові дані та інше; </a:t>
          </a:r>
          <a:endParaRPr lang="ru-RU" sz="2400" b="0" i="0" dirty="0">
            <a:solidFill>
              <a:schemeClr val="bg1"/>
            </a:solidFill>
          </a:endParaRPr>
        </a:p>
      </dgm:t>
    </dgm:pt>
    <dgm:pt modelId="{262DF394-64BA-4D61-ADE2-ADA82573D6D2}" type="parTrans" cxnId="{D55B35EB-4058-4350-9F9E-531765BC16AB}">
      <dgm:prSet/>
      <dgm:spPr/>
      <dgm:t>
        <a:bodyPr/>
        <a:lstStyle/>
        <a:p>
          <a:endParaRPr lang="ru-RU"/>
        </a:p>
      </dgm:t>
    </dgm:pt>
    <dgm:pt modelId="{705114C5-A111-49AD-8CCA-2E69BE401738}" type="sibTrans" cxnId="{D55B35EB-4058-4350-9F9E-531765BC16AB}">
      <dgm:prSet/>
      <dgm:spPr/>
      <dgm:t>
        <a:bodyPr/>
        <a:lstStyle/>
        <a:p>
          <a:endParaRPr lang="ru-RU"/>
        </a:p>
      </dgm:t>
    </dgm:pt>
    <dgm:pt modelId="{1E50F065-9C47-426E-9F11-7D1F6F15873C}">
      <dgm:prSet phldrT="[Текст]" custT="1"/>
      <dgm:spPr>
        <a:solidFill>
          <a:srgbClr val="008080"/>
        </a:solidFill>
      </dgm:spPr>
      <dgm:t>
        <a:bodyPr/>
        <a:lstStyle/>
        <a:p>
          <a:r>
            <a:rPr lang="uk-UA" sz="2400" b="1" i="1" dirty="0">
              <a:solidFill>
                <a:srgbClr val="FFC000"/>
              </a:solidFill>
            </a:rPr>
            <a:t>Елементи навігації </a:t>
          </a:r>
          <a:r>
            <a:rPr lang="uk-UA" sz="2400" b="0" i="0" dirty="0">
              <a:solidFill>
                <a:srgbClr val="008080"/>
              </a:solidFill>
            </a:rPr>
            <a:t>- </a:t>
          </a:r>
          <a:r>
            <a:rPr lang="uk-UA" sz="2400" b="0" i="0" dirty="0">
              <a:solidFill>
                <a:schemeClr val="bg1"/>
              </a:solidFill>
            </a:rPr>
            <a:t>засоби для переходу до інших веб-сторінок; </a:t>
          </a:r>
          <a:endParaRPr lang="ru-RU" sz="2400" b="0" i="0" dirty="0">
            <a:solidFill>
              <a:schemeClr val="bg1"/>
            </a:solidFill>
          </a:endParaRPr>
        </a:p>
      </dgm:t>
    </dgm:pt>
    <dgm:pt modelId="{D22AD3F7-81FB-4941-A273-AA80CC69E52F}" type="parTrans" cxnId="{E4A7C813-66EA-443C-BF1F-0AF8B2E0D915}">
      <dgm:prSet/>
      <dgm:spPr/>
      <dgm:t>
        <a:bodyPr/>
        <a:lstStyle/>
        <a:p>
          <a:endParaRPr lang="ru-RU"/>
        </a:p>
      </dgm:t>
    </dgm:pt>
    <dgm:pt modelId="{3C675303-07E3-46F2-9953-D9F4EE51D72B}" type="sibTrans" cxnId="{E4A7C813-66EA-443C-BF1F-0AF8B2E0D915}">
      <dgm:prSet/>
      <dgm:spPr/>
      <dgm:t>
        <a:bodyPr/>
        <a:lstStyle/>
        <a:p>
          <a:endParaRPr lang="ru-RU"/>
        </a:p>
      </dgm:t>
    </dgm:pt>
    <dgm:pt modelId="{D31A1128-E5E9-4D52-BBE5-E460B87EB834}">
      <dgm:prSet phldrT="[Текст]" custT="1"/>
      <dgm:spPr>
        <a:solidFill>
          <a:srgbClr val="000066"/>
        </a:solidFill>
      </dgm:spPr>
      <dgm:t>
        <a:bodyPr/>
        <a:lstStyle/>
        <a:p>
          <a:r>
            <a:rPr lang="uk-UA" sz="2400" b="1" i="1" dirty="0">
              <a:solidFill>
                <a:srgbClr val="FFC000"/>
              </a:solidFill>
            </a:rPr>
            <a:t>Дизайн</a:t>
          </a:r>
          <a:r>
            <a:rPr lang="uk-UA" sz="2400" b="0" i="0" dirty="0">
              <a:solidFill>
                <a:srgbClr val="FFC000"/>
              </a:solidFill>
            </a:rPr>
            <a:t> </a:t>
          </a:r>
          <a:r>
            <a:rPr lang="uk-UA" sz="2400" b="0" i="0" dirty="0">
              <a:solidFill>
                <a:schemeClr val="bg1"/>
              </a:solidFill>
            </a:rPr>
            <a:t>- елементи структурування контенту та його форматування, оформлення сторінки. </a:t>
          </a:r>
          <a:endParaRPr lang="ru-RU" sz="2400" b="0" i="0" dirty="0">
            <a:solidFill>
              <a:schemeClr val="bg1"/>
            </a:solidFill>
          </a:endParaRPr>
        </a:p>
      </dgm:t>
    </dgm:pt>
    <dgm:pt modelId="{86C794E0-BE60-4935-BA2C-A5416B63C264}" type="parTrans" cxnId="{952A8D14-7922-4489-84A6-1CD6BA45F152}">
      <dgm:prSet/>
      <dgm:spPr/>
      <dgm:t>
        <a:bodyPr/>
        <a:lstStyle/>
        <a:p>
          <a:endParaRPr lang="ru-RU"/>
        </a:p>
      </dgm:t>
    </dgm:pt>
    <dgm:pt modelId="{0A846285-A145-4DA9-9242-DECB1AF9D27F}" type="sibTrans" cxnId="{952A8D14-7922-4489-84A6-1CD6BA45F152}">
      <dgm:prSet/>
      <dgm:spPr/>
      <dgm:t>
        <a:bodyPr/>
        <a:lstStyle/>
        <a:p>
          <a:endParaRPr lang="ru-RU"/>
        </a:p>
      </dgm:t>
    </dgm:pt>
    <dgm:pt modelId="{84E8CA23-9F40-4D39-A8A1-C47CD2DCC822}" type="pres">
      <dgm:prSet presAssocID="{D5F2E834-942A-433F-8630-80EF899FB0EA}" presName="linear" presStyleCnt="0">
        <dgm:presLayoutVars>
          <dgm:dir/>
          <dgm:animLvl val="lvl"/>
          <dgm:resizeHandles val="exact"/>
        </dgm:presLayoutVars>
      </dgm:prSet>
      <dgm:spPr/>
    </dgm:pt>
    <dgm:pt modelId="{5890FC83-D7C6-4A13-BE04-513D6DF59FE7}" type="pres">
      <dgm:prSet presAssocID="{422575D8-31B3-4B5B-8FF8-AB210972FCF2}" presName="parentLin" presStyleCnt="0"/>
      <dgm:spPr/>
    </dgm:pt>
    <dgm:pt modelId="{3BEC5F0F-F7CB-4558-935D-FE9083B8E1BA}" type="pres">
      <dgm:prSet presAssocID="{422575D8-31B3-4B5B-8FF8-AB210972FCF2}" presName="parentLeftMargin" presStyleLbl="node1" presStyleIdx="0" presStyleCnt="3"/>
      <dgm:spPr/>
    </dgm:pt>
    <dgm:pt modelId="{214654B0-9E83-41B1-9730-03F497567D0A}" type="pres">
      <dgm:prSet presAssocID="{422575D8-31B3-4B5B-8FF8-AB210972FCF2}" presName="parentText" presStyleLbl="node1" presStyleIdx="0" presStyleCnt="3" custScaleX="142857">
        <dgm:presLayoutVars>
          <dgm:chMax val="0"/>
          <dgm:bulletEnabled val="1"/>
        </dgm:presLayoutVars>
      </dgm:prSet>
      <dgm:spPr/>
    </dgm:pt>
    <dgm:pt modelId="{DDC99A9D-1A43-4BC2-91B7-1D89F2B63480}" type="pres">
      <dgm:prSet presAssocID="{422575D8-31B3-4B5B-8FF8-AB210972FCF2}" presName="negativeSpace" presStyleCnt="0"/>
      <dgm:spPr/>
    </dgm:pt>
    <dgm:pt modelId="{6F9E784C-C231-4BA4-9FE7-C1B6B5F0C716}" type="pres">
      <dgm:prSet presAssocID="{422575D8-31B3-4B5B-8FF8-AB210972FCF2}" presName="childText" presStyleLbl="conFgAcc1" presStyleIdx="0" presStyleCnt="3" custLinFactNeighborX="9173" custLinFactNeighborY="-41342">
        <dgm:presLayoutVars>
          <dgm:bulletEnabled val="1"/>
        </dgm:presLayoutVars>
      </dgm:prSet>
      <dgm:spPr/>
    </dgm:pt>
    <dgm:pt modelId="{D99F2B18-49E9-4B3A-B23A-38BC8A6D9EF5}" type="pres">
      <dgm:prSet presAssocID="{705114C5-A111-49AD-8CCA-2E69BE401738}" presName="spaceBetweenRectangles" presStyleCnt="0"/>
      <dgm:spPr/>
    </dgm:pt>
    <dgm:pt modelId="{64ACB8B3-6C06-40B3-9054-21AB397642E4}" type="pres">
      <dgm:prSet presAssocID="{1E50F065-9C47-426E-9F11-7D1F6F15873C}" presName="parentLin" presStyleCnt="0"/>
      <dgm:spPr/>
    </dgm:pt>
    <dgm:pt modelId="{266A58D1-8B3F-49B1-82FD-E401B63E1E58}" type="pres">
      <dgm:prSet presAssocID="{1E50F065-9C47-426E-9F11-7D1F6F15873C}" presName="parentLeftMargin" presStyleLbl="node1" presStyleIdx="0" presStyleCnt="3"/>
      <dgm:spPr/>
    </dgm:pt>
    <dgm:pt modelId="{BA45EB03-81AA-45F6-84F6-6A3A69F7AE2C}" type="pres">
      <dgm:prSet presAssocID="{1E50F065-9C47-426E-9F11-7D1F6F15873C}" presName="parentText" presStyleLbl="node1" presStyleIdx="1" presStyleCnt="3" custScaleX="142857">
        <dgm:presLayoutVars>
          <dgm:chMax val="0"/>
          <dgm:bulletEnabled val="1"/>
        </dgm:presLayoutVars>
      </dgm:prSet>
      <dgm:spPr/>
    </dgm:pt>
    <dgm:pt modelId="{AA139C8F-6571-48EE-8BAB-4CC9380610BE}" type="pres">
      <dgm:prSet presAssocID="{1E50F065-9C47-426E-9F11-7D1F6F15873C}" presName="negativeSpace" presStyleCnt="0"/>
      <dgm:spPr/>
    </dgm:pt>
    <dgm:pt modelId="{40C554EE-907C-4CE5-B0DA-4EDD8257E606}" type="pres">
      <dgm:prSet presAssocID="{1E50F065-9C47-426E-9F11-7D1F6F15873C}" presName="childText" presStyleLbl="conFgAcc1" presStyleIdx="1" presStyleCnt="3" custLinFactY="-24918" custLinFactNeighborX="4083" custLinFactNeighborY="-100000">
        <dgm:presLayoutVars>
          <dgm:bulletEnabled val="1"/>
        </dgm:presLayoutVars>
      </dgm:prSet>
      <dgm:spPr/>
    </dgm:pt>
    <dgm:pt modelId="{D5E69258-A010-417E-ABAB-9A448FC02043}" type="pres">
      <dgm:prSet presAssocID="{3C675303-07E3-46F2-9953-D9F4EE51D72B}" presName="spaceBetweenRectangles" presStyleCnt="0"/>
      <dgm:spPr/>
    </dgm:pt>
    <dgm:pt modelId="{DD44DB97-A1B8-485C-948B-BEEC8EA8F290}" type="pres">
      <dgm:prSet presAssocID="{D31A1128-E5E9-4D52-BBE5-E460B87EB834}" presName="parentLin" presStyleCnt="0"/>
      <dgm:spPr/>
    </dgm:pt>
    <dgm:pt modelId="{3E4A4592-21E8-4D7E-8661-9C79387DD714}" type="pres">
      <dgm:prSet presAssocID="{D31A1128-E5E9-4D52-BBE5-E460B87EB834}" presName="parentLeftMargin" presStyleLbl="node1" presStyleIdx="1" presStyleCnt="3"/>
      <dgm:spPr/>
    </dgm:pt>
    <dgm:pt modelId="{BDFF5C03-27B2-4704-9A81-B9A1171E2287}" type="pres">
      <dgm:prSet presAssocID="{D31A1128-E5E9-4D52-BBE5-E460B87EB834}" presName="parentText" presStyleLbl="node1" presStyleIdx="2" presStyleCnt="3" custScaleX="142857">
        <dgm:presLayoutVars>
          <dgm:chMax val="0"/>
          <dgm:bulletEnabled val="1"/>
        </dgm:presLayoutVars>
      </dgm:prSet>
      <dgm:spPr/>
    </dgm:pt>
    <dgm:pt modelId="{7B95A481-584A-4EF1-8C27-9BB26368F4CE}" type="pres">
      <dgm:prSet presAssocID="{D31A1128-E5E9-4D52-BBE5-E460B87EB834}" presName="negativeSpace" presStyleCnt="0"/>
      <dgm:spPr/>
    </dgm:pt>
    <dgm:pt modelId="{4AD74417-41F3-4A67-956C-06889742CAEC}" type="pres">
      <dgm:prSet presAssocID="{D31A1128-E5E9-4D52-BBE5-E460B87EB83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4A7C813-66EA-443C-BF1F-0AF8B2E0D915}" srcId="{D5F2E834-942A-433F-8630-80EF899FB0EA}" destId="{1E50F065-9C47-426E-9F11-7D1F6F15873C}" srcOrd="1" destOrd="0" parTransId="{D22AD3F7-81FB-4941-A273-AA80CC69E52F}" sibTransId="{3C675303-07E3-46F2-9953-D9F4EE51D72B}"/>
    <dgm:cxn modelId="{952A8D14-7922-4489-84A6-1CD6BA45F152}" srcId="{D5F2E834-942A-433F-8630-80EF899FB0EA}" destId="{D31A1128-E5E9-4D52-BBE5-E460B87EB834}" srcOrd="2" destOrd="0" parTransId="{86C794E0-BE60-4935-BA2C-A5416B63C264}" sibTransId="{0A846285-A145-4DA9-9242-DECB1AF9D27F}"/>
    <dgm:cxn modelId="{ED320823-1CDD-4651-9727-A517A50B08DD}" type="presOf" srcId="{422575D8-31B3-4B5B-8FF8-AB210972FCF2}" destId="{214654B0-9E83-41B1-9730-03F497567D0A}" srcOrd="1" destOrd="0" presId="urn:microsoft.com/office/officeart/2005/8/layout/list1"/>
    <dgm:cxn modelId="{99E1885D-E051-41C7-94F4-B296F16EDE37}" type="presOf" srcId="{D5F2E834-942A-433F-8630-80EF899FB0EA}" destId="{84E8CA23-9F40-4D39-A8A1-C47CD2DCC822}" srcOrd="0" destOrd="0" presId="urn:microsoft.com/office/officeart/2005/8/layout/list1"/>
    <dgm:cxn modelId="{CE28BA65-4A23-4C8C-BE28-FABE503B04F5}" type="presOf" srcId="{D31A1128-E5E9-4D52-BBE5-E460B87EB834}" destId="{BDFF5C03-27B2-4704-9A81-B9A1171E2287}" srcOrd="1" destOrd="0" presId="urn:microsoft.com/office/officeart/2005/8/layout/list1"/>
    <dgm:cxn modelId="{8B228D4B-BAE8-46CB-A46D-8F081EFAB457}" type="presOf" srcId="{1E50F065-9C47-426E-9F11-7D1F6F15873C}" destId="{266A58D1-8B3F-49B1-82FD-E401B63E1E58}" srcOrd="0" destOrd="0" presId="urn:microsoft.com/office/officeart/2005/8/layout/list1"/>
    <dgm:cxn modelId="{FCE62276-AFFE-45F4-B92F-C80D90A8A3C8}" type="presOf" srcId="{1E50F065-9C47-426E-9F11-7D1F6F15873C}" destId="{BA45EB03-81AA-45F6-84F6-6A3A69F7AE2C}" srcOrd="1" destOrd="0" presId="urn:microsoft.com/office/officeart/2005/8/layout/list1"/>
    <dgm:cxn modelId="{8024937A-52A8-4F32-9F77-7C8CF9AA9861}" type="presOf" srcId="{D31A1128-E5E9-4D52-BBE5-E460B87EB834}" destId="{3E4A4592-21E8-4D7E-8661-9C79387DD714}" srcOrd="0" destOrd="0" presId="urn:microsoft.com/office/officeart/2005/8/layout/list1"/>
    <dgm:cxn modelId="{F9E010CE-A8E9-461E-B6CD-B8D50E4C02A2}" type="presOf" srcId="{422575D8-31B3-4B5B-8FF8-AB210972FCF2}" destId="{3BEC5F0F-F7CB-4558-935D-FE9083B8E1BA}" srcOrd="0" destOrd="0" presId="urn:microsoft.com/office/officeart/2005/8/layout/list1"/>
    <dgm:cxn modelId="{D55B35EB-4058-4350-9F9E-531765BC16AB}" srcId="{D5F2E834-942A-433F-8630-80EF899FB0EA}" destId="{422575D8-31B3-4B5B-8FF8-AB210972FCF2}" srcOrd="0" destOrd="0" parTransId="{262DF394-64BA-4D61-ADE2-ADA82573D6D2}" sibTransId="{705114C5-A111-49AD-8CCA-2E69BE401738}"/>
    <dgm:cxn modelId="{FCA45226-14FB-4B32-9178-1AFF193504B0}" type="presParOf" srcId="{84E8CA23-9F40-4D39-A8A1-C47CD2DCC822}" destId="{5890FC83-D7C6-4A13-BE04-513D6DF59FE7}" srcOrd="0" destOrd="0" presId="urn:microsoft.com/office/officeart/2005/8/layout/list1"/>
    <dgm:cxn modelId="{12814BDA-AF44-4D3F-900A-716581E2F616}" type="presParOf" srcId="{5890FC83-D7C6-4A13-BE04-513D6DF59FE7}" destId="{3BEC5F0F-F7CB-4558-935D-FE9083B8E1BA}" srcOrd="0" destOrd="0" presId="urn:microsoft.com/office/officeart/2005/8/layout/list1"/>
    <dgm:cxn modelId="{F510A177-2DD9-4EDF-8369-79DE8B206031}" type="presParOf" srcId="{5890FC83-D7C6-4A13-BE04-513D6DF59FE7}" destId="{214654B0-9E83-41B1-9730-03F497567D0A}" srcOrd="1" destOrd="0" presId="urn:microsoft.com/office/officeart/2005/8/layout/list1"/>
    <dgm:cxn modelId="{33FED7D7-B560-4655-A068-2F5C38296445}" type="presParOf" srcId="{84E8CA23-9F40-4D39-A8A1-C47CD2DCC822}" destId="{DDC99A9D-1A43-4BC2-91B7-1D89F2B63480}" srcOrd="1" destOrd="0" presId="urn:microsoft.com/office/officeart/2005/8/layout/list1"/>
    <dgm:cxn modelId="{A8B6E66E-2A20-40AF-9FB4-68508CDD1DFB}" type="presParOf" srcId="{84E8CA23-9F40-4D39-A8A1-C47CD2DCC822}" destId="{6F9E784C-C231-4BA4-9FE7-C1B6B5F0C716}" srcOrd="2" destOrd="0" presId="urn:microsoft.com/office/officeart/2005/8/layout/list1"/>
    <dgm:cxn modelId="{C1720C20-C056-4594-B099-C54E27342298}" type="presParOf" srcId="{84E8CA23-9F40-4D39-A8A1-C47CD2DCC822}" destId="{D99F2B18-49E9-4B3A-B23A-38BC8A6D9EF5}" srcOrd="3" destOrd="0" presId="urn:microsoft.com/office/officeart/2005/8/layout/list1"/>
    <dgm:cxn modelId="{F93A24AC-A292-49BF-9E14-CE86C81E8450}" type="presParOf" srcId="{84E8CA23-9F40-4D39-A8A1-C47CD2DCC822}" destId="{64ACB8B3-6C06-40B3-9054-21AB397642E4}" srcOrd="4" destOrd="0" presId="urn:microsoft.com/office/officeart/2005/8/layout/list1"/>
    <dgm:cxn modelId="{1CDF74D8-EFDE-4C17-A2BE-D2F61491BCE0}" type="presParOf" srcId="{64ACB8B3-6C06-40B3-9054-21AB397642E4}" destId="{266A58D1-8B3F-49B1-82FD-E401B63E1E58}" srcOrd="0" destOrd="0" presId="urn:microsoft.com/office/officeart/2005/8/layout/list1"/>
    <dgm:cxn modelId="{60F22AFD-9DF8-49DF-AED0-54B044699D02}" type="presParOf" srcId="{64ACB8B3-6C06-40B3-9054-21AB397642E4}" destId="{BA45EB03-81AA-45F6-84F6-6A3A69F7AE2C}" srcOrd="1" destOrd="0" presId="urn:microsoft.com/office/officeart/2005/8/layout/list1"/>
    <dgm:cxn modelId="{14AF1190-EEBC-4FB5-A136-90C76BB33568}" type="presParOf" srcId="{84E8CA23-9F40-4D39-A8A1-C47CD2DCC822}" destId="{AA139C8F-6571-48EE-8BAB-4CC9380610BE}" srcOrd="5" destOrd="0" presId="urn:microsoft.com/office/officeart/2005/8/layout/list1"/>
    <dgm:cxn modelId="{EBE2B816-821C-4B34-899E-CB9FB4294FDE}" type="presParOf" srcId="{84E8CA23-9F40-4D39-A8A1-C47CD2DCC822}" destId="{40C554EE-907C-4CE5-B0DA-4EDD8257E606}" srcOrd="6" destOrd="0" presId="urn:microsoft.com/office/officeart/2005/8/layout/list1"/>
    <dgm:cxn modelId="{439B29C4-2F4D-4A3B-8980-BE85C8181466}" type="presParOf" srcId="{84E8CA23-9F40-4D39-A8A1-C47CD2DCC822}" destId="{D5E69258-A010-417E-ABAB-9A448FC02043}" srcOrd="7" destOrd="0" presId="urn:microsoft.com/office/officeart/2005/8/layout/list1"/>
    <dgm:cxn modelId="{61469158-37AE-4184-9B99-5DE4E0856C51}" type="presParOf" srcId="{84E8CA23-9F40-4D39-A8A1-C47CD2DCC822}" destId="{DD44DB97-A1B8-485C-948B-BEEC8EA8F290}" srcOrd="8" destOrd="0" presId="urn:microsoft.com/office/officeart/2005/8/layout/list1"/>
    <dgm:cxn modelId="{C4B4C00A-205D-4D69-94A8-D54C16D8FDE3}" type="presParOf" srcId="{DD44DB97-A1B8-485C-948B-BEEC8EA8F290}" destId="{3E4A4592-21E8-4D7E-8661-9C79387DD714}" srcOrd="0" destOrd="0" presId="urn:microsoft.com/office/officeart/2005/8/layout/list1"/>
    <dgm:cxn modelId="{17472685-52AF-480B-B410-3A1B997EA9D7}" type="presParOf" srcId="{DD44DB97-A1B8-485C-948B-BEEC8EA8F290}" destId="{BDFF5C03-27B2-4704-9A81-B9A1171E2287}" srcOrd="1" destOrd="0" presId="urn:microsoft.com/office/officeart/2005/8/layout/list1"/>
    <dgm:cxn modelId="{0B18F185-40A6-47EE-97DD-07C915B3D8EC}" type="presParOf" srcId="{84E8CA23-9F40-4D39-A8A1-C47CD2DCC822}" destId="{7B95A481-584A-4EF1-8C27-9BB26368F4CE}" srcOrd="9" destOrd="0" presId="urn:microsoft.com/office/officeart/2005/8/layout/list1"/>
    <dgm:cxn modelId="{0CF917B1-B7A8-4CE7-9ACA-507017902FCE}" type="presParOf" srcId="{84E8CA23-9F40-4D39-A8A1-C47CD2DCC822}" destId="{4AD74417-41F3-4A67-956C-06889742CAE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3F40CA-C99D-4A56-988A-8E8724CE5385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A3F5118-8725-4107-92C5-87FF4E1ADD67}">
      <dgm:prSet phldrT="[Текст]" custT="1"/>
      <dgm:spPr>
        <a:solidFill>
          <a:srgbClr val="008080"/>
        </a:solidFill>
      </dgm:spPr>
      <dgm:t>
        <a:bodyPr/>
        <a:lstStyle/>
        <a:p>
          <a:r>
            <a:rPr lang="uk-UA" sz="2800" b="1" i="1" dirty="0">
              <a:solidFill>
                <a:srgbClr val="FF9933"/>
              </a:solidFill>
            </a:rPr>
            <a:t>Текст</a:t>
          </a:r>
          <a:r>
            <a:rPr lang="uk-UA" sz="2800" b="0" i="0" dirty="0">
              <a:solidFill>
                <a:schemeClr val="bg1"/>
              </a:solidFill>
            </a:rPr>
            <a:t>, який відображатиметься на сторінці</a:t>
          </a:r>
          <a:endParaRPr lang="ru-RU" sz="2800" b="0" i="0" dirty="0">
            <a:solidFill>
              <a:schemeClr val="bg1"/>
            </a:solidFill>
          </a:endParaRPr>
        </a:p>
      </dgm:t>
    </dgm:pt>
    <dgm:pt modelId="{F6EE50E9-ABAB-4640-999B-331114269498}" type="parTrans" cxnId="{8DCFC082-86D1-4675-A994-890DA0639869}">
      <dgm:prSet/>
      <dgm:spPr/>
      <dgm:t>
        <a:bodyPr/>
        <a:lstStyle/>
        <a:p>
          <a:endParaRPr lang="ru-RU"/>
        </a:p>
      </dgm:t>
    </dgm:pt>
    <dgm:pt modelId="{99DE9745-94D4-428B-8BB2-0D71D6DE7D14}" type="sibTrans" cxnId="{8DCFC082-86D1-4675-A994-890DA0639869}">
      <dgm:prSet/>
      <dgm:spPr/>
      <dgm:t>
        <a:bodyPr/>
        <a:lstStyle/>
        <a:p>
          <a:endParaRPr lang="ru-RU"/>
        </a:p>
      </dgm:t>
    </dgm:pt>
    <dgm:pt modelId="{3B0C1869-5579-48CF-8DEA-35321C34AA89}">
      <dgm:prSet phldrT="[Текст]" custT="1"/>
      <dgm:spPr>
        <a:solidFill>
          <a:srgbClr val="008080"/>
        </a:solidFill>
      </dgm:spPr>
      <dgm:t>
        <a:bodyPr/>
        <a:lstStyle/>
        <a:p>
          <a:r>
            <a:rPr lang="uk-UA" sz="2800" b="1" i="1" dirty="0">
              <a:solidFill>
                <a:srgbClr val="FF9933"/>
              </a:solidFill>
            </a:rPr>
            <a:t>Теги</a:t>
          </a:r>
          <a:r>
            <a:rPr lang="uk-UA" sz="2800" b="0" i="0" dirty="0">
              <a:solidFill>
                <a:schemeClr val="bg1"/>
              </a:solidFill>
            </a:rPr>
            <a:t> - команди, що визначають розмітку тексту: його структуру, формат фрагментів тексту, забезпечують уставлення нетекстових об'єктів на сторінку та інше.</a:t>
          </a:r>
          <a:endParaRPr lang="ru-RU" sz="2800" b="0" i="0" dirty="0">
            <a:solidFill>
              <a:schemeClr val="bg1"/>
            </a:solidFill>
          </a:endParaRPr>
        </a:p>
      </dgm:t>
    </dgm:pt>
    <dgm:pt modelId="{A85ABCE6-ED98-48A0-B4B8-0D7FD448F98A}" type="parTrans" cxnId="{6FC15178-A7C9-4EB5-90F3-3A812E17F6E3}">
      <dgm:prSet/>
      <dgm:spPr/>
      <dgm:t>
        <a:bodyPr/>
        <a:lstStyle/>
        <a:p>
          <a:endParaRPr lang="ru-RU"/>
        </a:p>
      </dgm:t>
    </dgm:pt>
    <dgm:pt modelId="{BA880564-0CDF-4EA9-A3E6-8302E2A82340}" type="sibTrans" cxnId="{6FC15178-A7C9-4EB5-90F3-3A812E17F6E3}">
      <dgm:prSet/>
      <dgm:spPr/>
      <dgm:t>
        <a:bodyPr/>
        <a:lstStyle/>
        <a:p>
          <a:endParaRPr lang="ru-RU"/>
        </a:p>
      </dgm:t>
    </dgm:pt>
    <dgm:pt modelId="{3445F44C-F2E1-4193-AA0E-D9336B17A8C3}" type="pres">
      <dgm:prSet presAssocID="{6B3F40CA-C99D-4A56-988A-8E8724CE5385}" presName="Name0" presStyleCnt="0">
        <dgm:presLayoutVars>
          <dgm:chMax val="7"/>
          <dgm:chPref val="7"/>
          <dgm:dir/>
        </dgm:presLayoutVars>
      </dgm:prSet>
      <dgm:spPr/>
    </dgm:pt>
    <dgm:pt modelId="{EBB3F823-2C91-4302-BA20-7A9E7A40428B}" type="pres">
      <dgm:prSet presAssocID="{6B3F40CA-C99D-4A56-988A-8E8724CE5385}" presName="Name1" presStyleCnt="0"/>
      <dgm:spPr/>
    </dgm:pt>
    <dgm:pt modelId="{F961AA31-AE3B-4473-AC42-F4E821CCA157}" type="pres">
      <dgm:prSet presAssocID="{6B3F40CA-C99D-4A56-988A-8E8724CE5385}" presName="cycle" presStyleCnt="0"/>
      <dgm:spPr/>
    </dgm:pt>
    <dgm:pt modelId="{6981AE29-B68A-4289-B923-E2617FEBFB57}" type="pres">
      <dgm:prSet presAssocID="{6B3F40CA-C99D-4A56-988A-8E8724CE5385}" presName="srcNode" presStyleLbl="node1" presStyleIdx="0" presStyleCnt="2"/>
      <dgm:spPr/>
    </dgm:pt>
    <dgm:pt modelId="{5C98351E-DF72-4103-BAAD-CDC0A479C7BC}" type="pres">
      <dgm:prSet presAssocID="{6B3F40CA-C99D-4A56-988A-8E8724CE5385}" presName="conn" presStyleLbl="parChTrans1D2" presStyleIdx="0" presStyleCnt="1"/>
      <dgm:spPr/>
    </dgm:pt>
    <dgm:pt modelId="{CFC4B6D9-5CFC-4496-B8CE-B3663D21B59F}" type="pres">
      <dgm:prSet presAssocID="{6B3F40CA-C99D-4A56-988A-8E8724CE5385}" presName="extraNode" presStyleLbl="node1" presStyleIdx="0" presStyleCnt="2"/>
      <dgm:spPr/>
    </dgm:pt>
    <dgm:pt modelId="{D8D7D425-EC50-4EC4-83EE-53ED8F0712EC}" type="pres">
      <dgm:prSet presAssocID="{6B3F40CA-C99D-4A56-988A-8E8724CE5385}" presName="dstNode" presStyleLbl="node1" presStyleIdx="0" presStyleCnt="2"/>
      <dgm:spPr/>
    </dgm:pt>
    <dgm:pt modelId="{289A12EE-EC2F-46F8-AEEA-622596635528}" type="pres">
      <dgm:prSet presAssocID="{4A3F5118-8725-4107-92C5-87FF4E1ADD67}" presName="text_1" presStyleLbl="node1" presStyleIdx="0" presStyleCnt="2">
        <dgm:presLayoutVars>
          <dgm:bulletEnabled val="1"/>
        </dgm:presLayoutVars>
      </dgm:prSet>
      <dgm:spPr/>
    </dgm:pt>
    <dgm:pt modelId="{AEDB20BA-782A-4DF8-9BF4-D4FC28693ACA}" type="pres">
      <dgm:prSet presAssocID="{4A3F5118-8725-4107-92C5-87FF4E1ADD67}" presName="accent_1" presStyleCnt="0"/>
      <dgm:spPr/>
    </dgm:pt>
    <dgm:pt modelId="{C684EA00-0777-45F1-90A6-3743BB2D48F8}" type="pres">
      <dgm:prSet presAssocID="{4A3F5118-8725-4107-92C5-87FF4E1ADD67}" presName="accentRepeatNode" presStyleLbl="solidFgAcc1" presStyleIdx="0" presStyleCnt="2"/>
      <dgm:spPr/>
    </dgm:pt>
    <dgm:pt modelId="{C1BC6732-78B7-4915-98A4-E8510411E072}" type="pres">
      <dgm:prSet presAssocID="{3B0C1869-5579-48CF-8DEA-35321C34AA89}" presName="text_2" presStyleLbl="node1" presStyleIdx="1" presStyleCnt="2" custScaleY="126692">
        <dgm:presLayoutVars>
          <dgm:bulletEnabled val="1"/>
        </dgm:presLayoutVars>
      </dgm:prSet>
      <dgm:spPr/>
    </dgm:pt>
    <dgm:pt modelId="{A980C4AC-E81C-41DB-820C-F40E422F006B}" type="pres">
      <dgm:prSet presAssocID="{3B0C1869-5579-48CF-8DEA-35321C34AA89}" presName="accent_2" presStyleCnt="0"/>
      <dgm:spPr/>
    </dgm:pt>
    <dgm:pt modelId="{B0B92D83-C794-40AF-9E04-E11C98CFECCE}" type="pres">
      <dgm:prSet presAssocID="{3B0C1869-5579-48CF-8DEA-35321C34AA89}" presName="accentRepeatNode" presStyleLbl="solidFgAcc1" presStyleIdx="1" presStyleCnt="2"/>
      <dgm:spPr/>
    </dgm:pt>
  </dgm:ptLst>
  <dgm:cxnLst>
    <dgm:cxn modelId="{BC09171E-01CA-4C30-BF8D-E28109DD8963}" type="presOf" srcId="{3B0C1869-5579-48CF-8DEA-35321C34AA89}" destId="{C1BC6732-78B7-4915-98A4-E8510411E072}" srcOrd="0" destOrd="0" presId="urn:microsoft.com/office/officeart/2008/layout/VerticalCurvedList"/>
    <dgm:cxn modelId="{438A7C77-09C9-4BDA-B28C-131BFD3D0877}" type="presOf" srcId="{99DE9745-94D4-428B-8BB2-0D71D6DE7D14}" destId="{5C98351E-DF72-4103-BAAD-CDC0A479C7BC}" srcOrd="0" destOrd="0" presId="urn:microsoft.com/office/officeart/2008/layout/VerticalCurvedList"/>
    <dgm:cxn modelId="{6FC15178-A7C9-4EB5-90F3-3A812E17F6E3}" srcId="{6B3F40CA-C99D-4A56-988A-8E8724CE5385}" destId="{3B0C1869-5579-48CF-8DEA-35321C34AA89}" srcOrd="1" destOrd="0" parTransId="{A85ABCE6-ED98-48A0-B4B8-0D7FD448F98A}" sibTransId="{BA880564-0CDF-4EA9-A3E6-8302E2A82340}"/>
    <dgm:cxn modelId="{8DCFC082-86D1-4675-A994-890DA0639869}" srcId="{6B3F40CA-C99D-4A56-988A-8E8724CE5385}" destId="{4A3F5118-8725-4107-92C5-87FF4E1ADD67}" srcOrd="0" destOrd="0" parTransId="{F6EE50E9-ABAB-4640-999B-331114269498}" sibTransId="{99DE9745-94D4-428B-8BB2-0D71D6DE7D14}"/>
    <dgm:cxn modelId="{65F9A99A-812D-409D-80D2-13928AE7C123}" type="presOf" srcId="{4A3F5118-8725-4107-92C5-87FF4E1ADD67}" destId="{289A12EE-EC2F-46F8-AEEA-622596635528}" srcOrd="0" destOrd="0" presId="urn:microsoft.com/office/officeart/2008/layout/VerticalCurvedList"/>
    <dgm:cxn modelId="{E898FD9D-C88E-4AB3-817C-A06EFA347111}" type="presOf" srcId="{6B3F40CA-C99D-4A56-988A-8E8724CE5385}" destId="{3445F44C-F2E1-4193-AA0E-D9336B17A8C3}" srcOrd="0" destOrd="0" presId="urn:microsoft.com/office/officeart/2008/layout/VerticalCurvedList"/>
    <dgm:cxn modelId="{B57EB1C4-0747-4C74-9F2C-7A7E30E9A2B3}" type="presParOf" srcId="{3445F44C-F2E1-4193-AA0E-D9336B17A8C3}" destId="{EBB3F823-2C91-4302-BA20-7A9E7A40428B}" srcOrd="0" destOrd="0" presId="urn:microsoft.com/office/officeart/2008/layout/VerticalCurvedList"/>
    <dgm:cxn modelId="{58AC5AEB-5C7A-454C-B6D2-BDBD20F88841}" type="presParOf" srcId="{EBB3F823-2C91-4302-BA20-7A9E7A40428B}" destId="{F961AA31-AE3B-4473-AC42-F4E821CCA157}" srcOrd="0" destOrd="0" presId="urn:microsoft.com/office/officeart/2008/layout/VerticalCurvedList"/>
    <dgm:cxn modelId="{32BFD94B-DE0D-4B31-8981-F008259BF17B}" type="presParOf" srcId="{F961AA31-AE3B-4473-AC42-F4E821CCA157}" destId="{6981AE29-B68A-4289-B923-E2617FEBFB57}" srcOrd="0" destOrd="0" presId="urn:microsoft.com/office/officeart/2008/layout/VerticalCurvedList"/>
    <dgm:cxn modelId="{2844C00B-1488-43F6-A7C2-AD1B11CCF4DA}" type="presParOf" srcId="{F961AA31-AE3B-4473-AC42-F4E821CCA157}" destId="{5C98351E-DF72-4103-BAAD-CDC0A479C7BC}" srcOrd="1" destOrd="0" presId="urn:microsoft.com/office/officeart/2008/layout/VerticalCurvedList"/>
    <dgm:cxn modelId="{4EC5C84D-A195-422E-A01E-C219413FE34A}" type="presParOf" srcId="{F961AA31-AE3B-4473-AC42-F4E821CCA157}" destId="{CFC4B6D9-5CFC-4496-B8CE-B3663D21B59F}" srcOrd="2" destOrd="0" presId="urn:microsoft.com/office/officeart/2008/layout/VerticalCurvedList"/>
    <dgm:cxn modelId="{DB1BED2B-F10F-4903-AA32-11AF260E370C}" type="presParOf" srcId="{F961AA31-AE3B-4473-AC42-F4E821CCA157}" destId="{D8D7D425-EC50-4EC4-83EE-53ED8F0712EC}" srcOrd="3" destOrd="0" presId="urn:microsoft.com/office/officeart/2008/layout/VerticalCurvedList"/>
    <dgm:cxn modelId="{841AFB93-8DB3-41B4-9B96-45EDF8E8E841}" type="presParOf" srcId="{EBB3F823-2C91-4302-BA20-7A9E7A40428B}" destId="{289A12EE-EC2F-46F8-AEEA-622596635528}" srcOrd="1" destOrd="0" presId="urn:microsoft.com/office/officeart/2008/layout/VerticalCurvedList"/>
    <dgm:cxn modelId="{AB8886D8-388A-49A9-B76A-619D8F12301A}" type="presParOf" srcId="{EBB3F823-2C91-4302-BA20-7A9E7A40428B}" destId="{AEDB20BA-782A-4DF8-9BF4-D4FC28693ACA}" srcOrd="2" destOrd="0" presId="urn:microsoft.com/office/officeart/2008/layout/VerticalCurvedList"/>
    <dgm:cxn modelId="{58FF98CE-5150-4317-89B6-909263BCD958}" type="presParOf" srcId="{AEDB20BA-782A-4DF8-9BF4-D4FC28693ACA}" destId="{C684EA00-0777-45F1-90A6-3743BB2D48F8}" srcOrd="0" destOrd="0" presId="urn:microsoft.com/office/officeart/2008/layout/VerticalCurvedList"/>
    <dgm:cxn modelId="{6488182D-D3A5-4C89-8283-9A5C80D1DECA}" type="presParOf" srcId="{EBB3F823-2C91-4302-BA20-7A9E7A40428B}" destId="{C1BC6732-78B7-4915-98A4-E8510411E072}" srcOrd="3" destOrd="0" presId="urn:microsoft.com/office/officeart/2008/layout/VerticalCurvedList"/>
    <dgm:cxn modelId="{DC193668-1A76-4136-A62E-F916C43CCD33}" type="presParOf" srcId="{EBB3F823-2C91-4302-BA20-7A9E7A40428B}" destId="{A980C4AC-E81C-41DB-820C-F40E422F006B}" srcOrd="4" destOrd="0" presId="urn:microsoft.com/office/officeart/2008/layout/VerticalCurvedList"/>
    <dgm:cxn modelId="{67F16F4F-1276-40A0-BAE3-C610CD07929D}" type="presParOf" srcId="{A980C4AC-E81C-41DB-820C-F40E422F006B}" destId="{B0B92D83-C794-40AF-9E04-E11C98CFECC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B3F40CA-C99D-4A56-988A-8E8724CE5385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A3F5118-8725-4107-92C5-87FF4E1ADD67}">
      <dgm:prSet phldrT="[Текст]" custT="1"/>
      <dgm:spPr>
        <a:solidFill>
          <a:srgbClr val="008080"/>
        </a:solidFill>
      </dgm:spPr>
      <dgm:t>
        <a:bodyPr/>
        <a:lstStyle/>
        <a:p>
          <a:r>
            <a:rPr lang="uk-UA" sz="2800" b="1" i="1" dirty="0">
              <a:solidFill>
                <a:srgbClr val="FF9933"/>
              </a:solidFill>
            </a:rPr>
            <a:t>Текст</a:t>
          </a:r>
          <a:r>
            <a:rPr lang="uk-UA" sz="2800" b="0" i="0" dirty="0">
              <a:solidFill>
                <a:schemeClr val="bg1"/>
              </a:solidFill>
            </a:rPr>
            <a:t>, який відображатиметься на сторінці</a:t>
          </a:r>
          <a:endParaRPr lang="ru-RU" sz="2800" b="0" i="0" dirty="0">
            <a:solidFill>
              <a:schemeClr val="bg1"/>
            </a:solidFill>
          </a:endParaRPr>
        </a:p>
      </dgm:t>
    </dgm:pt>
    <dgm:pt modelId="{F6EE50E9-ABAB-4640-999B-331114269498}" type="parTrans" cxnId="{8DCFC082-86D1-4675-A994-890DA0639869}">
      <dgm:prSet/>
      <dgm:spPr/>
      <dgm:t>
        <a:bodyPr/>
        <a:lstStyle/>
        <a:p>
          <a:endParaRPr lang="ru-RU"/>
        </a:p>
      </dgm:t>
    </dgm:pt>
    <dgm:pt modelId="{99DE9745-94D4-428B-8BB2-0D71D6DE7D14}" type="sibTrans" cxnId="{8DCFC082-86D1-4675-A994-890DA0639869}">
      <dgm:prSet/>
      <dgm:spPr/>
      <dgm:t>
        <a:bodyPr/>
        <a:lstStyle/>
        <a:p>
          <a:endParaRPr lang="ru-RU"/>
        </a:p>
      </dgm:t>
    </dgm:pt>
    <dgm:pt modelId="{3B0C1869-5579-48CF-8DEA-35321C34AA89}">
      <dgm:prSet phldrT="[Текст]" custT="1"/>
      <dgm:spPr>
        <a:solidFill>
          <a:srgbClr val="008080"/>
        </a:solidFill>
      </dgm:spPr>
      <dgm:t>
        <a:bodyPr/>
        <a:lstStyle/>
        <a:p>
          <a:r>
            <a:rPr lang="uk-UA" sz="2800" b="1" i="1" dirty="0">
              <a:solidFill>
                <a:srgbClr val="FF9933"/>
              </a:solidFill>
            </a:rPr>
            <a:t>Теги</a:t>
          </a:r>
          <a:r>
            <a:rPr lang="uk-UA" sz="2800" b="0" i="0" dirty="0">
              <a:solidFill>
                <a:schemeClr val="bg1"/>
              </a:solidFill>
            </a:rPr>
            <a:t> - команди, що визначають розмітку тексту: його структуру, формат фрагментів тексту, забезпечують уставлення нетекстових об'єктів на сторінку та інше.</a:t>
          </a:r>
          <a:endParaRPr lang="ru-RU" sz="2800" b="0" i="0" dirty="0">
            <a:solidFill>
              <a:schemeClr val="bg1"/>
            </a:solidFill>
          </a:endParaRPr>
        </a:p>
      </dgm:t>
    </dgm:pt>
    <dgm:pt modelId="{A85ABCE6-ED98-48A0-B4B8-0D7FD448F98A}" type="parTrans" cxnId="{6FC15178-A7C9-4EB5-90F3-3A812E17F6E3}">
      <dgm:prSet/>
      <dgm:spPr/>
      <dgm:t>
        <a:bodyPr/>
        <a:lstStyle/>
        <a:p>
          <a:endParaRPr lang="ru-RU"/>
        </a:p>
      </dgm:t>
    </dgm:pt>
    <dgm:pt modelId="{BA880564-0CDF-4EA9-A3E6-8302E2A82340}" type="sibTrans" cxnId="{6FC15178-A7C9-4EB5-90F3-3A812E17F6E3}">
      <dgm:prSet/>
      <dgm:spPr/>
      <dgm:t>
        <a:bodyPr/>
        <a:lstStyle/>
        <a:p>
          <a:endParaRPr lang="ru-RU"/>
        </a:p>
      </dgm:t>
    </dgm:pt>
    <dgm:pt modelId="{3445F44C-F2E1-4193-AA0E-D9336B17A8C3}" type="pres">
      <dgm:prSet presAssocID="{6B3F40CA-C99D-4A56-988A-8E8724CE5385}" presName="Name0" presStyleCnt="0">
        <dgm:presLayoutVars>
          <dgm:chMax val="7"/>
          <dgm:chPref val="7"/>
          <dgm:dir/>
        </dgm:presLayoutVars>
      </dgm:prSet>
      <dgm:spPr/>
    </dgm:pt>
    <dgm:pt modelId="{EBB3F823-2C91-4302-BA20-7A9E7A40428B}" type="pres">
      <dgm:prSet presAssocID="{6B3F40CA-C99D-4A56-988A-8E8724CE5385}" presName="Name1" presStyleCnt="0"/>
      <dgm:spPr/>
    </dgm:pt>
    <dgm:pt modelId="{F961AA31-AE3B-4473-AC42-F4E821CCA157}" type="pres">
      <dgm:prSet presAssocID="{6B3F40CA-C99D-4A56-988A-8E8724CE5385}" presName="cycle" presStyleCnt="0"/>
      <dgm:spPr/>
    </dgm:pt>
    <dgm:pt modelId="{6981AE29-B68A-4289-B923-E2617FEBFB57}" type="pres">
      <dgm:prSet presAssocID="{6B3F40CA-C99D-4A56-988A-8E8724CE5385}" presName="srcNode" presStyleLbl="node1" presStyleIdx="0" presStyleCnt="2"/>
      <dgm:spPr/>
    </dgm:pt>
    <dgm:pt modelId="{5C98351E-DF72-4103-BAAD-CDC0A479C7BC}" type="pres">
      <dgm:prSet presAssocID="{6B3F40CA-C99D-4A56-988A-8E8724CE5385}" presName="conn" presStyleLbl="parChTrans1D2" presStyleIdx="0" presStyleCnt="1"/>
      <dgm:spPr/>
    </dgm:pt>
    <dgm:pt modelId="{CFC4B6D9-5CFC-4496-B8CE-B3663D21B59F}" type="pres">
      <dgm:prSet presAssocID="{6B3F40CA-C99D-4A56-988A-8E8724CE5385}" presName="extraNode" presStyleLbl="node1" presStyleIdx="0" presStyleCnt="2"/>
      <dgm:spPr/>
    </dgm:pt>
    <dgm:pt modelId="{D8D7D425-EC50-4EC4-83EE-53ED8F0712EC}" type="pres">
      <dgm:prSet presAssocID="{6B3F40CA-C99D-4A56-988A-8E8724CE5385}" presName="dstNode" presStyleLbl="node1" presStyleIdx="0" presStyleCnt="2"/>
      <dgm:spPr/>
    </dgm:pt>
    <dgm:pt modelId="{289A12EE-EC2F-46F8-AEEA-622596635528}" type="pres">
      <dgm:prSet presAssocID="{4A3F5118-8725-4107-92C5-87FF4E1ADD67}" presName="text_1" presStyleLbl="node1" presStyleIdx="0" presStyleCnt="2">
        <dgm:presLayoutVars>
          <dgm:bulletEnabled val="1"/>
        </dgm:presLayoutVars>
      </dgm:prSet>
      <dgm:spPr/>
    </dgm:pt>
    <dgm:pt modelId="{AEDB20BA-782A-4DF8-9BF4-D4FC28693ACA}" type="pres">
      <dgm:prSet presAssocID="{4A3F5118-8725-4107-92C5-87FF4E1ADD67}" presName="accent_1" presStyleCnt="0"/>
      <dgm:spPr/>
    </dgm:pt>
    <dgm:pt modelId="{C684EA00-0777-45F1-90A6-3743BB2D48F8}" type="pres">
      <dgm:prSet presAssocID="{4A3F5118-8725-4107-92C5-87FF4E1ADD67}" presName="accentRepeatNode" presStyleLbl="solidFgAcc1" presStyleIdx="0" presStyleCnt="2"/>
      <dgm:spPr/>
    </dgm:pt>
    <dgm:pt modelId="{C1BC6732-78B7-4915-98A4-E8510411E072}" type="pres">
      <dgm:prSet presAssocID="{3B0C1869-5579-48CF-8DEA-35321C34AA89}" presName="text_2" presStyleLbl="node1" presStyleIdx="1" presStyleCnt="2" custScaleY="126692">
        <dgm:presLayoutVars>
          <dgm:bulletEnabled val="1"/>
        </dgm:presLayoutVars>
      </dgm:prSet>
      <dgm:spPr/>
    </dgm:pt>
    <dgm:pt modelId="{A980C4AC-E81C-41DB-820C-F40E422F006B}" type="pres">
      <dgm:prSet presAssocID="{3B0C1869-5579-48CF-8DEA-35321C34AA89}" presName="accent_2" presStyleCnt="0"/>
      <dgm:spPr/>
    </dgm:pt>
    <dgm:pt modelId="{B0B92D83-C794-40AF-9E04-E11C98CFECCE}" type="pres">
      <dgm:prSet presAssocID="{3B0C1869-5579-48CF-8DEA-35321C34AA89}" presName="accentRepeatNode" presStyleLbl="solidFgAcc1" presStyleIdx="1" presStyleCnt="2"/>
      <dgm:spPr/>
    </dgm:pt>
  </dgm:ptLst>
  <dgm:cxnLst>
    <dgm:cxn modelId="{BC09171E-01CA-4C30-BF8D-E28109DD8963}" type="presOf" srcId="{3B0C1869-5579-48CF-8DEA-35321C34AA89}" destId="{C1BC6732-78B7-4915-98A4-E8510411E072}" srcOrd="0" destOrd="0" presId="urn:microsoft.com/office/officeart/2008/layout/VerticalCurvedList"/>
    <dgm:cxn modelId="{438A7C77-09C9-4BDA-B28C-131BFD3D0877}" type="presOf" srcId="{99DE9745-94D4-428B-8BB2-0D71D6DE7D14}" destId="{5C98351E-DF72-4103-BAAD-CDC0A479C7BC}" srcOrd="0" destOrd="0" presId="urn:microsoft.com/office/officeart/2008/layout/VerticalCurvedList"/>
    <dgm:cxn modelId="{6FC15178-A7C9-4EB5-90F3-3A812E17F6E3}" srcId="{6B3F40CA-C99D-4A56-988A-8E8724CE5385}" destId="{3B0C1869-5579-48CF-8DEA-35321C34AA89}" srcOrd="1" destOrd="0" parTransId="{A85ABCE6-ED98-48A0-B4B8-0D7FD448F98A}" sibTransId="{BA880564-0CDF-4EA9-A3E6-8302E2A82340}"/>
    <dgm:cxn modelId="{8DCFC082-86D1-4675-A994-890DA0639869}" srcId="{6B3F40CA-C99D-4A56-988A-8E8724CE5385}" destId="{4A3F5118-8725-4107-92C5-87FF4E1ADD67}" srcOrd="0" destOrd="0" parTransId="{F6EE50E9-ABAB-4640-999B-331114269498}" sibTransId="{99DE9745-94D4-428B-8BB2-0D71D6DE7D14}"/>
    <dgm:cxn modelId="{65F9A99A-812D-409D-80D2-13928AE7C123}" type="presOf" srcId="{4A3F5118-8725-4107-92C5-87FF4E1ADD67}" destId="{289A12EE-EC2F-46F8-AEEA-622596635528}" srcOrd="0" destOrd="0" presId="urn:microsoft.com/office/officeart/2008/layout/VerticalCurvedList"/>
    <dgm:cxn modelId="{E898FD9D-C88E-4AB3-817C-A06EFA347111}" type="presOf" srcId="{6B3F40CA-C99D-4A56-988A-8E8724CE5385}" destId="{3445F44C-F2E1-4193-AA0E-D9336B17A8C3}" srcOrd="0" destOrd="0" presId="urn:microsoft.com/office/officeart/2008/layout/VerticalCurvedList"/>
    <dgm:cxn modelId="{B57EB1C4-0747-4C74-9F2C-7A7E30E9A2B3}" type="presParOf" srcId="{3445F44C-F2E1-4193-AA0E-D9336B17A8C3}" destId="{EBB3F823-2C91-4302-BA20-7A9E7A40428B}" srcOrd="0" destOrd="0" presId="urn:microsoft.com/office/officeart/2008/layout/VerticalCurvedList"/>
    <dgm:cxn modelId="{58AC5AEB-5C7A-454C-B6D2-BDBD20F88841}" type="presParOf" srcId="{EBB3F823-2C91-4302-BA20-7A9E7A40428B}" destId="{F961AA31-AE3B-4473-AC42-F4E821CCA157}" srcOrd="0" destOrd="0" presId="urn:microsoft.com/office/officeart/2008/layout/VerticalCurvedList"/>
    <dgm:cxn modelId="{32BFD94B-DE0D-4B31-8981-F008259BF17B}" type="presParOf" srcId="{F961AA31-AE3B-4473-AC42-F4E821CCA157}" destId="{6981AE29-B68A-4289-B923-E2617FEBFB57}" srcOrd="0" destOrd="0" presId="urn:microsoft.com/office/officeart/2008/layout/VerticalCurvedList"/>
    <dgm:cxn modelId="{2844C00B-1488-43F6-A7C2-AD1B11CCF4DA}" type="presParOf" srcId="{F961AA31-AE3B-4473-AC42-F4E821CCA157}" destId="{5C98351E-DF72-4103-BAAD-CDC0A479C7BC}" srcOrd="1" destOrd="0" presId="urn:microsoft.com/office/officeart/2008/layout/VerticalCurvedList"/>
    <dgm:cxn modelId="{4EC5C84D-A195-422E-A01E-C219413FE34A}" type="presParOf" srcId="{F961AA31-AE3B-4473-AC42-F4E821CCA157}" destId="{CFC4B6D9-5CFC-4496-B8CE-B3663D21B59F}" srcOrd="2" destOrd="0" presId="urn:microsoft.com/office/officeart/2008/layout/VerticalCurvedList"/>
    <dgm:cxn modelId="{DB1BED2B-F10F-4903-AA32-11AF260E370C}" type="presParOf" srcId="{F961AA31-AE3B-4473-AC42-F4E821CCA157}" destId="{D8D7D425-EC50-4EC4-83EE-53ED8F0712EC}" srcOrd="3" destOrd="0" presId="urn:microsoft.com/office/officeart/2008/layout/VerticalCurvedList"/>
    <dgm:cxn modelId="{841AFB93-8DB3-41B4-9B96-45EDF8E8E841}" type="presParOf" srcId="{EBB3F823-2C91-4302-BA20-7A9E7A40428B}" destId="{289A12EE-EC2F-46F8-AEEA-622596635528}" srcOrd="1" destOrd="0" presId="urn:microsoft.com/office/officeart/2008/layout/VerticalCurvedList"/>
    <dgm:cxn modelId="{AB8886D8-388A-49A9-B76A-619D8F12301A}" type="presParOf" srcId="{EBB3F823-2C91-4302-BA20-7A9E7A40428B}" destId="{AEDB20BA-782A-4DF8-9BF4-D4FC28693ACA}" srcOrd="2" destOrd="0" presId="urn:microsoft.com/office/officeart/2008/layout/VerticalCurvedList"/>
    <dgm:cxn modelId="{58FF98CE-5150-4317-89B6-909263BCD958}" type="presParOf" srcId="{AEDB20BA-782A-4DF8-9BF4-D4FC28693ACA}" destId="{C684EA00-0777-45F1-90A6-3743BB2D48F8}" srcOrd="0" destOrd="0" presId="urn:microsoft.com/office/officeart/2008/layout/VerticalCurvedList"/>
    <dgm:cxn modelId="{6488182D-D3A5-4C89-8283-9A5C80D1DECA}" type="presParOf" srcId="{EBB3F823-2C91-4302-BA20-7A9E7A40428B}" destId="{C1BC6732-78B7-4915-98A4-E8510411E072}" srcOrd="3" destOrd="0" presId="urn:microsoft.com/office/officeart/2008/layout/VerticalCurvedList"/>
    <dgm:cxn modelId="{DC193668-1A76-4136-A62E-F916C43CCD33}" type="presParOf" srcId="{EBB3F823-2C91-4302-BA20-7A9E7A40428B}" destId="{A980C4AC-E81C-41DB-820C-F40E422F006B}" srcOrd="4" destOrd="0" presId="urn:microsoft.com/office/officeart/2008/layout/VerticalCurvedList"/>
    <dgm:cxn modelId="{67F16F4F-1276-40A0-BAE3-C610CD07929D}" type="presParOf" srcId="{A980C4AC-E81C-41DB-820C-F40E422F006B}" destId="{B0B92D83-C794-40AF-9E04-E11C98CFECC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437E07F-A12B-4033-81BF-5E67275AF674}" type="doc">
      <dgm:prSet loTypeId="urn:microsoft.com/office/officeart/2005/8/layout/chevron2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uk-UA"/>
        </a:p>
      </dgm:t>
    </dgm:pt>
    <dgm:pt modelId="{538DD25F-1FB7-4D70-ACBE-E0ADA2D03B1F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1</a:t>
          </a:r>
        </a:p>
      </dgm:t>
    </dgm:pt>
    <dgm:pt modelId="{17F3D551-2ED4-4A1E-9CE5-8F44BB2102AB}" type="parTrans" cxnId="{648449DB-B8FC-43A7-A803-1B96F031C644}">
      <dgm:prSet/>
      <dgm:spPr/>
      <dgm:t>
        <a:bodyPr/>
        <a:lstStyle/>
        <a:p>
          <a:endParaRPr lang="uk-UA"/>
        </a:p>
      </dgm:t>
    </dgm:pt>
    <dgm:pt modelId="{62A7BDE2-5E12-43B7-BDE4-9CE673BC73A7}" type="sibTrans" cxnId="{648449DB-B8FC-43A7-A803-1B96F031C644}">
      <dgm:prSet/>
      <dgm:spPr/>
      <dgm:t>
        <a:bodyPr/>
        <a:lstStyle/>
        <a:p>
          <a:endParaRPr lang="uk-UA"/>
        </a:p>
      </dgm:t>
    </dgm:pt>
    <dgm:pt modelId="{0252630B-8DD6-4AB0-8EBC-7FDC2F780CEE}">
      <dgm:prSet phldrT="[Текст]" custT="1"/>
      <dgm:spPr>
        <a:ln>
          <a:solidFill>
            <a:srgbClr val="8EB6B1">
              <a:alpha val="80000"/>
            </a:srgbClr>
          </a:solidFill>
        </a:ln>
      </dgm:spPr>
      <dgm:t>
        <a:bodyPr/>
        <a:lstStyle/>
        <a:p>
          <a:r>
            <a:rPr lang="uk-UA" sz="2000" dirty="0" err="1">
              <a:solidFill>
                <a:srgbClr val="008080"/>
              </a:solidFill>
            </a:rPr>
            <a:t>Чашук</a:t>
          </a:r>
          <a:r>
            <a:rPr lang="uk-UA" sz="2000" dirty="0">
              <a:solidFill>
                <a:srgbClr val="008080"/>
              </a:solidFill>
            </a:rPr>
            <a:t> О. Ф. Інформаційна структура сайту.:  </a:t>
          </a:r>
          <a:r>
            <a:rPr lang="en-US" sz="2000" dirty="0">
              <a:solidFill>
                <a:srgbClr val="008080"/>
              </a:solidFill>
            </a:rPr>
            <a:t>https://naurok.com.ua/informaciyna-struktura-saytu-88584.html</a:t>
          </a:r>
          <a:endParaRPr lang="uk-UA" sz="2000" dirty="0">
            <a:solidFill>
              <a:srgbClr val="008080"/>
            </a:solidFill>
          </a:endParaRPr>
        </a:p>
      </dgm:t>
    </dgm:pt>
    <dgm:pt modelId="{0ED7DF03-5197-4777-A37F-8B77EB5619A5}" type="parTrans" cxnId="{4F02187F-E4B5-452C-85B3-B0672D240258}">
      <dgm:prSet/>
      <dgm:spPr/>
      <dgm:t>
        <a:bodyPr/>
        <a:lstStyle/>
        <a:p>
          <a:endParaRPr lang="uk-UA"/>
        </a:p>
      </dgm:t>
    </dgm:pt>
    <dgm:pt modelId="{D22A8D81-821C-46AE-B56D-3506DA6B41DC}" type="sibTrans" cxnId="{4F02187F-E4B5-452C-85B3-B0672D240258}">
      <dgm:prSet/>
      <dgm:spPr/>
      <dgm:t>
        <a:bodyPr/>
        <a:lstStyle/>
        <a:p>
          <a:endParaRPr lang="uk-UA"/>
        </a:p>
      </dgm:t>
    </dgm:pt>
    <dgm:pt modelId="{D1A6F084-9E60-4772-BC5D-94D625C5F631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2</a:t>
          </a:r>
        </a:p>
      </dgm:t>
    </dgm:pt>
    <dgm:pt modelId="{C6F65B66-7D5A-496B-895F-2422D1961830}" type="parTrans" cxnId="{F63612B7-62C8-41E0-B0BD-103F74A27F28}">
      <dgm:prSet/>
      <dgm:spPr/>
      <dgm:t>
        <a:bodyPr/>
        <a:lstStyle/>
        <a:p>
          <a:endParaRPr lang="uk-UA"/>
        </a:p>
      </dgm:t>
    </dgm:pt>
    <dgm:pt modelId="{F1067C6C-0718-4140-8D7A-6F43D8C3761C}" type="sibTrans" cxnId="{F63612B7-62C8-41E0-B0BD-103F74A27F28}">
      <dgm:prSet/>
      <dgm:spPr/>
      <dgm:t>
        <a:bodyPr/>
        <a:lstStyle/>
        <a:p>
          <a:endParaRPr lang="uk-UA"/>
        </a:p>
      </dgm:t>
    </dgm:pt>
    <dgm:pt modelId="{8FF96868-29AB-4395-A4F2-234EC301AD65}">
      <dgm:prSet phldrT="[Текст]" custT="1"/>
      <dgm:spPr>
        <a:ln>
          <a:solidFill>
            <a:srgbClr val="8EB6B1">
              <a:alpha val="70000"/>
            </a:srgbClr>
          </a:solidFill>
        </a:ln>
      </dgm:spPr>
      <dgm:t>
        <a:bodyPr/>
        <a:lstStyle/>
        <a:p>
          <a:r>
            <a:rPr lang="ru-RU" sz="2000" dirty="0" err="1">
              <a:solidFill>
                <a:srgbClr val="008080"/>
              </a:solidFill>
            </a:rPr>
            <a:t>Поняття</a:t>
          </a:r>
          <a:r>
            <a:rPr lang="ru-RU" sz="2000" dirty="0">
              <a:solidFill>
                <a:srgbClr val="008080"/>
              </a:solidFill>
            </a:rPr>
            <a:t> </a:t>
          </a:r>
          <a:r>
            <a:rPr lang="ru-RU" sz="2000" dirty="0" err="1">
              <a:solidFill>
                <a:srgbClr val="008080"/>
              </a:solidFill>
            </a:rPr>
            <a:t>мови</a:t>
          </a:r>
          <a:r>
            <a:rPr lang="ru-RU" sz="2000" dirty="0">
              <a:solidFill>
                <a:srgbClr val="008080"/>
              </a:solidFill>
            </a:rPr>
            <a:t> </a:t>
          </a:r>
          <a:r>
            <a:rPr lang="ru-RU" sz="2000" dirty="0" err="1">
              <a:solidFill>
                <a:srgbClr val="008080"/>
              </a:solidFill>
            </a:rPr>
            <a:t>розмітки</a:t>
          </a:r>
          <a:r>
            <a:rPr lang="ru-RU" sz="2000" dirty="0">
              <a:solidFill>
                <a:srgbClr val="008080"/>
              </a:solidFill>
            </a:rPr>
            <a:t> </a:t>
          </a:r>
          <a:r>
            <a:rPr lang="ru-RU" sz="2000" dirty="0" err="1">
              <a:solidFill>
                <a:srgbClr val="008080"/>
              </a:solidFill>
            </a:rPr>
            <a:t>гіпертексту</a:t>
          </a:r>
          <a:r>
            <a:rPr lang="ru-RU" sz="2000" dirty="0">
              <a:solidFill>
                <a:srgbClr val="008080"/>
              </a:solidFill>
            </a:rPr>
            <a:t>. </a:t>
          </a:r>
          <a:r>
            <a:rPr lang="ru-RU" sz="2000" dirty="0" err="1">
              <a:solidFill>
                <a:srgbClr val="008080"/>
              </a:solidFill>
            </a:rPr>
            <a:t>Етапи</a:t>
          </a:r>
          <a:r>
            <a:rPr lang="ru-RU" sz="2000" dirty="0">
              <a:solidFill>
                <a:srgbClr val="008080"/>
              </a:solidFill>
            </a:rPr>
            <a:t> </a:t>
          </a:r>
          <a:r>
            <a:rPr lang="ru-RU" sz="2000" dirty="0" err="1">
              <a:solidFill>
                <a:srgbClr val="008080"/>
              </a:solidFill>
            </a:rPr>
            <a:t>створення</a:t>
          </a:r>
          <a:r>
            <a:rPr lang="ru-RU" sz="2000" dirty="0">
              <a:solidFill>
                <a:srgbClr val="008080"/>
              </a:solidFill>
            </a:rPr>
            <a:t> веб-</a:t>
          </a:r>
          <a:r>
            <a:rPr lang="ru-RU" sz="2000" dirty="0" err="1">
              <a:solidFill>
                <a:srgbClr val="008080"/>
              </a:solidFill>
            </a:rPr>
            <a:t>сайтів</a:t>
          </a:r>
          <a:r>
            <a:rPr lang="ru-RU" sz="2000" dirty="0">
              <a:solidFill>
                <a:srgbClr val="008080"/>
              </a:solidFill>
            </a:rPr>
            <a:t>. : </a:t>
          </a:r>
          <a:r>
            <a:rPr lang="en-US" sz="2000" dirty="0">
              <a:solidFill>
                <a:srgbClr val="008080"/>
              </a:solidFill>
            </a:rPr>
            <a:t>http://infosvit2017.blogspot.com/2018/03/52.html</a:t>
          </a:r>
          <a:r>
            <a:rPr lang="ru-RU" sz="2000" dirty="0">
              <a:solidFill>
                <a:srgbClr val="008080"/>
              </a:solidFill>
            </a:rPr>
            <a:t> </a:t>
          </a:r>
          <a:endParaRPr lang="uk-UA" sz="2000" dirty="0">
            <a:solidFill>
              <a:srgbClr val="008080"/>
            </a:solidFill>
          </a:endParaRPr>
        </a:p>
      </dgm:t>
    </dgm:pt>
    <dgm:pt modelId="{79AA9EB8-9B0E-4F12-A038-293EDB97B56D}" type="parTrans" cxnId="{E3D52D71-976A-4F64-8CB7-B9C0199AB1BF}">
      <dgm:prSet/>
      <dgm:spPr/>
      <dgm:t>
        <a:bodyPr/>
        <a:lstStyle/>
        <a:p>
          <a:endParaRPr lang="uk-UA"/>
        </a:p>
      </dgm:t>
    </dgm:pt>
    <dgm:pt modelId="{01C52BBF-B35F-4633-9372-E04E52B77CD7}" type="sibTrans" cxnId="{E3D52D71-976A-4F64-8CB7-B9C0199AB1BF}">
      <dgm:prSet/>
      <dgm:spPr/>
      <dgm:t>
        <a:bodyPr/>
        <a:lstStyle/>
        <a:p>
          <a:endParaRPr lang="uk-UA"/>
        </a:p>
      </dgm:t>
    </dgm:pt>
    <dgm:pt modelId="{CB2B5415-D897-495E-89C9-6D8E7A5855EC}" type="pres">
      <dgm:prSet presAssocID="{4437E07F-A12B-4033-81BF-5E67275AF674}" presName="linearFlow" presStyleCnt="0">
        <dgm:presLayoutVars>
          <dgm:dir/>
          <dgm:animLvl val="lvl"/>
          <dgm:resizeHandles val="exact"/>
        </dgm:presLayoutVars>
      </dgm:prSet>
      <dgm:spPr/>
    </dgm:pt>
    <dgm:pt modelId="{4DFDBA60-F053-4955-85FA-EA123F8FA223}" type="pres">
      <dgm:prSet presAssocID="{538DD25F-1FB7-4D70-ACBE-E0ADA2D03B1F}" presName="composite" presStyleCnt="0"/>
      <dgm:spPr/>
    </dgm:pt>
    <dgm:pt modelId="{9A0770B1-4058-4108-977D-8ED72C4A232D}" type="pres">
      <dgm:prSet presAssocID="{538DD25F-1FB7-4D70-ACBE-E0ADA2D03B1F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E0C698C2-5F64-43C7-8BD2-E8C3EB44E377}" type="pres">
      <dgm:prSet presAssocID="{538DD25F-1FB7-4D70-ACBE-E0ADA2D03B1F}" presName="descendantText" presStyleLbl="alignAcc1" presStyleIdx="0" presStyleCnt="2">
        <dgm:presLayoutVars>
          <dgm:bulletEnabled val="1"/>
        </dgm:presLayoutVars>
      </dgm:prSet>
      <dgm:spPr/>
    </dgm:pt>
    <dgm:pt modelId="{9EFBFBC3-14D2-4BB9-AA0C-8C8FB6C5C7A9}" type="pres">
      <dgm:prSet presAssocID="{62A7BDE2-5E12-43B7-BDE4-9CE673BC73A7}" presName="sp" presStyleCnt="0"/>
      <dgm:spPr/>
    </dgm:pt>
    <dgm:pt modelId="{07F77EAA-5FD1-44C8-A7C0-02B791AD3329}" type="pres">
      <dgm:prSet presAssocID="{D1A6F084-9E60-4772-BC5D-94D625C5F631}" presName="composite" presStyleCnt="0"/>
      <dgm:spPr/>
    </dgm:pt>
    <dgm:pt modelId="{732E630F-AC95-48F1-85B1-8157756FF1BA}" type="pres">
      <dgm:prSet presAssocID="{D1A6F084-9E60-4772-BC5D-94D625C5F631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4010DCB3-A9AE-47D6-8914-AF468BEA6448}" type="pres">
      <dgm:prSet presAssocID="{D1A6F084-9E60-4772-BC5D-94D625C5F631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6A58DB09-9358-40A3-8207-D4BE6338FA19}" type="presOf" srcId="{D1A6F084-9E60-4772-BC5D-94D625C5F631}" destId="{732E630F-AC95-48F1-85B1-8157756FF1BA}" srcOrd="0" destOrd="0" presId="urn:microsoft.com/office/officeart/2005/8/layout/chevron2"/>
    <dgm:cxn modelId="{E3D52D71-976A-4F64-8CB7-B9C0199AB1BF}" srcId="{D1A6F084-9E60-4772-BC5D-94D625C5F631}" destId="{8FF96868-29AB-4395-A4F2-234EC301AD65}" srcOrd="0" destOrd="0" parTransId="{79AA9EB8-9B0E-4F12-A038-293EDB97B56D}" sibTransId="{01C52BBF-B35F-4633-9372-E04E52B77CD7}"/>
    <dgm:cxn modelId="{BD01BB56-C03B-444F-A51F-DC750BBD9CBB}" type="presOf" srcId="{8FF96868-29AB-4395-A4F2-234EC301AD65}" destId="{4010DCB3-A9AE-47D6-8914-AF468BEA6448}" srcOrd="0" destOrd="0" presId="urn:microsoft.com/office/officeart/2005/8/layout/chevron2"/>
    <dgm:cxn modelId="{A05D2379-055C-43AA-A38D-C2D876D2E877}" type="presOf" srcId="{0252630B-8DD6-4AB0-8EBC-7FDC2F780CEE}" destId="{E0C698C2-5F64-43C7-8BD2-E8C3EB44E377}" srcOrd="0" destOrd="0" presId="urn:microsoft.com/office/officeart/2005/8/layout/chevron2"/>
    <dgm:cxn modelId="{4F02187F-E4B5-452C-85B3-B0672D240258}" srcId="{538DD25F-1FB7-4D70-ACBE-E0ADA2D03B1F}" destId="{0252630B-8DD6-4AB0-8EBC-7FDC2F780CEE}" srcOrd="0" destOrd="0" parTransId="{0ED7DF03-5197-4777-A37F-8B77EB5619A5}" sibTransId="{D22A8D81-821C-46AE-B56D-3506DA6B41DC}"/>
    <dgm:cxn modelId="{CF2165AC-95DF-49CD-A9EB-1CFDFB0CD7D2}" type="presOf" srcId="{538DD25F-1FB7-4D70-ACBE-E0ADA2D03B1F}" destId="{9A0770B1-4058-4108-977D-8ED72C4A232D}" srcOrd="0" destOrd="0" presId="urn:microsoft.com/office/officeart/2005/8/layout/chevron2"/>
    <dgm:cxn modelId="{F63612B7-62C8-41E0-B0BD-103F74A27F28}" srcId="{4437E07F-A12B-4033-81BF-5E67275AF674}" destId="{D1A6F084-9E60-4772-BC5D-94D625C5F631}" srcOrd="1" destOrd="0" parTransId="{C6F65B66-7D5A-496B-895F-2422D1961830}" sibTransId="{F1067C6C-0718-4140-8D7A-6F43D8C3761C}"/>
    <dgm:cxn modelId="{AA1D08CE-1800-4495-901E-B590965CFAAC}" type="presOf" srcId="{4437E07F-A12B-4033-81BF-5E67275AF674}" destId="{CB2B5415-D897-495E-89C9-6D8E7A5855EC}" srcOrd="0" destOrd="0" presId="urn:microsoft.com/office/officeart/2005/8/layout/chevron2"/>
    <dgm:cxn modelId="{648449DB-B8FC-43A7-A803-1B96F031C644}" srcId="{4437E07F-A12B-4033-81BF-5E67275AF674}" destId="{538DD25F-1FB7-4D70-ACBE-E0ADA2D03B1F}" srcOrd="0" destOrd="0" parTransId="{17F3D551-2ED4-4A1E-9CE5-8F44BB2102AB}" sibTransId="{62A7BDE2-5E12-43B7-BDE4-9CE673BC73A7}"/>
    <dgm:cxn modelId="{8A6E3E37-3FD1-4BD4-899C-E899965906F7}" type="presParOf" srcId="{CB2B5415-D897-495E-89C9-6D8E7A5855EC}" destId="{4DFDBA60-F053-4955-85FA-EA123F8FA223}" srcOrd="0" destOrd="0" presId="urn:microsoft.com/office/officeart/2005/8/layout/chevron2"/>
    <dgm:cxn modelId="{FE10DA79-E1B6-4BFE-8AE6-695C19094C06}" type="presParOf" srcId="{4DFDBA60-F053-4955-85FA-EA123F8FA223}" destId="{9A0770B1-4058-4108-977D-8ED72C4A232D}" srcOrd="0" destOrd="0" presId="urn:microsoft.com/office/officeart/2005/8/layout/chevron2"/>
    <dgm:cxn modelId="{F0A051D2-E5E3-4384-9552-81470F04D6B2}" type="presParOf" srcId="{4DFDBA60-F053-4955-85FA-EA123F8FA223}" destId="{E0C698C2-5F64-43C7-8BD2-E8C3EB44E377}" srcOrd="1" destOrd="0" presId="urn:microsoft.com/office/officeart/2005/8/layout/chevron2"/>
    <dgm:cxn modelId="{EC7AC439-8AE6-496F-BF90-93D284A756D8}" type="presParOf" srcId="{CB2B5415-D897-495E-89C9-6D8E7A5855EC}" destId="{9EFBFBC3-14D2-4BB9-AA0C-8C8FB6C5C7A9}" srcOrd="1" destOrd="0" presId="urn:microsoft.com/office/officeart/2005/8/layout/chevron2"/>
    <dgm:cxn modelId="{97E5C675-6CC8-4437-BA0B-2B01E0E6A1DA}" type="presParOf" srcId="{CB2B5415-D897-495E-89C9-6D8E7A5855EC}" destId="{07F77EAA-5FD1-44C8-A7C0-02B791AD3329}" srcOrd="2" destOrd="0" presId="urn:microsoft.com/office/officeart/2005/8/layout/chevron2"/>
    <dgm:cxn modelId="{F165ED65-4F32-4C84-8037-EA95F83A79F7}" type="presParOf" srcId="{07F77EAA-5FD1-44C8-A7C0-02B791AD3329}" destId="{732E630F-AC95-48F1-85B1-8157756FF1BA}" srcOrd="0" destOrd="0" presId="urn:microsoft.com/office/officeart/2005/8/layout/chevron2"/>
    <dgm:cxn modelId="{8354A733-1C49-4D0F-909E-7D9753F7E86F}" type="presParOf" srcId="{07F77EAA-5FD1-44C8-A7C0-02B791AD3329}" destId="{4010DCB3-A9AE-47D6-8914-AF468BEA6448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D022E-184A-4781-A523-829289FEDDD7}">
      <dsp:nvSpPr>
        <dsp:cNvPr id="0" name=""/>
        <dsp:cNvSpPr/>
      </dsp:nvSpPr>
      <dsp:spPr>
        <a:xfrm>
          <a:off x="529174" y="2093959"/>
          <a:ext cx="349685" cy="13229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3292" y="0"/>
              </a:lnTo>
              <a:lnTo>
                <a:pt x="193292" y="856178"/>
              </a:lnTo>
              <a:lnTo>
                <a:pt x="386585" y="856178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b="1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sp:txBody>
      <dsp:txXfrm>
        <a:off x="669807" y="2721218"/>
        <a:ext cx="68418" cy="68418"/>
      </dsp:txXfrm>
    </dsp:sp>
    <dsp:sp modelId="{B4742BCF-89B7-458A-B6F3-7787C8040452}">
      <dsp:nvSpPr>
        <dsp:cNvPr id="0" name=""/>
        <dsp:cNvSpPr/>
      </dsp:nvSpPr>
      <dsp:spPr>
        <a:xfrm>
          <a:off x="529174" y="2093959"/>
          <a:ext cx="349685" cy="6614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3292" y="0"/>
              </a:lnTo>
              <a:lnTo>
                <a:pt x="193292" y="428089"/>
              </a:lnTo>
              <a:lnTo>
                <a:pt x="386585" y="42808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b="1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sp:txBody>
      <dsp:txXfrm>
        <a:off x="685311" y="2405988"/>
        <a:ext cx="37410" cy="37410"/>
      </dsp:txXfrm>
    </dsp:sp>
    <dsp:sp modelId="{CD764E99-6065-4428-922C-D121A9AA3B69}">
      <dsp:nvSpPr>
        <dsp:cNvPr id="0" name=""/>
        <dsp:cNvSpPr/>
      </dsp:nvSpPr>
      <dsp:spPr>
        <a:xfrm>
          <a:off x="529174" y="2048239"/>
          <a:ext cx="3496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6585" y="45720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b="1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sp:txBody>
      <dsp:txXfrm>
        <a:off x="695275" y="2085217"/>
        <a:ext cx="17484" cy="17484"/>
      </dsp:txXfrm>
    </dsp:sp>
    <dsp:sp modelId="{01AECFEB-CA2A-4CBB-BA04-FFFA1532E126}">
      <dsp:nvSpPr>
        <dsp:cNvPr id="0" name=""/>
        <dsp:cNvSpPr/>
      </dsp:nvSpPr>
      <dsp:spPr>
        <a:xfrm>
          <a:off x="529174" y="1432491"/>
          <a:ext cx="349685" cy="661468"/>
        </a:xfrm>
        <a:custGeom>
          <a:avLst/>
          <a:gdLst/>
          <a:ahLst/>
          <a:cxnLst/>
          <a:rect l="0" t="0" r="0" b="0"/>
          <a:pathLst>
            <a:path>
              <a:moveTo>
                <a:pt x="0" y="428089"/>
              </a:moveTo>
              <a:lnTo>
                <a:pt x="193292" y="428089"/>
              </a:lnTo>
              <a:lnTo>
                <a:pt x="193292" y="0"/>
              </a:lnTo>
              <a:lnTo>
                <a:pt x="386585" y="0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b="1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sp:txBody>
      <dsp:txXfrm>
        <a:off x="685311" y="1744520"/>
        <a:ext cx="37410" cy="37410"/>
      </dsp:txXfrm>
    </dsp:sp>
    <dsp:sp modelId="{56B9B77B-1810-4347-A756-5524EFDFB019}">
      <dsp:nvSpPr>
        <dsp:cNvPr id="0" name=""/>
        <dsp:cNvSpPr/>
      </dsp:nvSpPr>
      <dsp:spPr>
        <a:xfrm>
          <a:off x="529174" y="771022"/>
          <a:ext cx="349685" cy="1322936"/>
        </a:xfrm>
        <a:custGeom>
          <a:avLst/>
          <a:gdLst/>
          <a:ahLst/>
          <a:cxnLst/>
          <a:rect l="0" t="0" r="0" b="0"/>
          <a:pathLst>
            <a:path>
              <a:moveTo>
                <a:pt x="0" y="856178"/>
              </a:moveTo>
              <a:lnTo>
                <a:pt x="193292" y="856178"/>
              </a:lnTo>
              <a:lnTo>
                <a:pt x="193292" y="0"/>
              </a:lnTo>
              <a:lnTo>
                <a:pt x="386585" y="0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b="1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sp:txBody>
      <dsp:txXfrm>
        <a:off x="669807" y="1398281"/>
        <a:ext cx="68418" cy="68418"/>
      </dsp:txXfrm>
    </dsp:sp>
    <dsp:sp modelId="{5D2E6101-FB06-4A96-A013-F6E56D70B3E5}">
      <dsp:nvSpPr>
        <dsp:cNvPr id="0" name=""/>
        <dsp:cNvSpPr/>
      </dsp:nvSpPr>
      <dsp:spPr>
        <a:xfrm rot="16200000">
          <a:off x="-1127977" y="1829372"/>
          <a:ext cx="2785129" cy="52917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noProof="0" dirty="0">
              <a:solidFill>
                <a:srgbClr val="000066"/>
              </a:solidFill>
              <a:latin typeface="+mn-lt"/>
              <a:ea typeface="+mn-ea"/>
              <a:cs typeface="Times New Roman" pitchFamily="18" charset="0"/>
            </a:rPr>
            <a:t>Типи сайтів</a:t>
          </a:r>
        </a:p>
      </dsp:txBody>
      <dsp:txXfrm>
        <a:off x="-1127977" y="1829372"/>
        <a:ext cx="2785129" cy="529174"/>
      </dsp:txXfrm>
    </dsp:sp>
    <dsp:sp modelId="{BDA11DFC-42F2-48F7-83D7-F171CF8CF948}">
      <dsp:nvSpPr>
        <dsp:cNvPr id="0" name=""/>
        <dsp:cNvSpPr/>
      </dsp:nvSpPr>
      <dsp:spPr>
        <a:xfrm>
          <a:off x="878859" y="506435"/>
          <a:ext cx="3284729" cy="52917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>
              <a:latin typeface="+mn-lt"/>
              <a:ea typeface="+mn-ea"/>
              <a:cs typeface="Times New Roman" pitchFamily="18" charset="0"/>
            </a:rPr>
            <a:t>Статичні веб-сайти</a:t>
          </a:r>
          <a:endParaRPr lang="ru-RU" sz="1600" b="1" kern="1200" dirty="0">
            <a:latin typeface="+mn-lt"/>
            <a:ea typeface="+mn-ea"/>
            <a:cs typeface="Times New Roman" pitchFamily="18" charset="0"/>
          </a:endParaRPr>
        </a:p>
      </dsp:txBody>
      <dsp:txXfrm>
        <a:off x="878859" y="506435"/>
        <a:ext cx="3284729" cy="529174"/>
      </dsp:txXfrm>
    </dsp:sp>
    <dsp:sp modelId="{175D91B6-7BAC-46C4-B71D-F4B3598172DF}">
      <dsp:nvSpPr>
        <dsp:cNvPr id="0" name=""/>
        <dsp:cNvSpPr/>
      </dsp:nvSpPr>
      <dsp:spPr>
        <a:xfrm>
          <a:off x="878859" y="1167903"/>
          <a:ext cx="3314131" cy="52917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>
              <a:latin typeface="+mn-lt"/>
              <a:ea typeface="+mn-ea"/>
              <a:cs typeface="Times New Roman" pitchFamily="18" charset="0"/>
            </a:rPr>
            <a:t>Веб спільноти</a:t>
          </a:r>
          <a:endParaRPr lang="ru-RU" sz="1600" b="1" kern="1200" dirty="0">
            <a:latin typeface="+mn-lt"/>
            <a:ea typeface="+mn-ea"/>
            <a:cs typeface="Times New Roman" pitchFamily="18" charset="0"/>
          </a:endParaRPr>
        </a:p>
      </dsp:txBody>
      <dsp:txXfrm>
        <a:off x="878859" y="1167903"/>
        <a:ext cx="3314131" cy="529174"/>
      </dsp:txXfrm>
    </dsp:sp>
    <dsp:sp modelId="{E0044BCA-45D4-418D-B660-4C37DCBAFC91}">
      <dsp:nvSpPr>
        <dsp:cNvPr id="0" name=""/>
        <dsp:cNvSpPr/>
      </dsp:nvSpPr>
      <dsp:spPr>
        <a:xfrm>
          <a:off x="878859" y="1829372"/>
          <a:ext cx="3323643" cy="52917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>
              <a:latin typeface="+mn-lt"/>
              <a:ea typeface="+mn-ea"/>
              <a:cs typeface="Times New Roman" pitchFamily="18" charset="0"/>
            </a:rPr>
            <a:t>Інтернет-магазини</a:t>
          </a:r>
        </a:p>
      </dsp:txBody>
      <dsp:txXfrm>
        <a:off x="878859" y="1829372"/>
        <a:ext cx="3323643" cy="529174"/>
      </dsp:txXfrm>
    </dsp:sp>
    <dsp:sp modelId="{66670CA0-9686-40B3-93B3-BE6419D7A6C8}">
      <dsp:nvSpPr>
        <dsp:cNvPr id="0" name=""/>
        <dsp:cNvSpPr/>
      </dsp:nvSpPr>
      <dsp:spPr>
        <a:xfrm>
          <a:off x="878859" y="2490840"/>
          <a:ext cx="3323643" cy="52917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>
              <a:latin typeface="+mn-lt"/>
              <a:ea typeface="+mn-ea"/>
              <a:cs typeface="Times New Roman" pitchFamily="18" charset="0"/>
            </a:rPr>
            <a:t>Портали</a:t>
          </a:r>
        </a:p>
      </dsp:txBody>
      <dsp:txXfrm>
        <a:off x="878859" y="2490840"/>
        <a:ext cx="3323643" cy="529174"/>
      </dsp:txXfrm>
    </dsp:sp>
    <dsp:sp modelId="{0152D3F6-6622-4367-BEAE-5EF750716CB2}">
      <dsp:nvSpPr>
        <dsp:cNvPr id="0" name=""/>
        <dsp:cNvSpPr/>
      </dsp:nvSpPr>
      <dsp:spPr>
        <a:xfrm>
          <a:off x="878859" y="3152308"/>
          <a:ext cx="3314131" cy="52917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>
              <a:latin typeface="+mn-lt"/>
              <a:ea typeface="+mn-ea"/>
              <a:cs typeface="Times New Roman" pitchFamily="18" charset="0"/>
            </a:rPr>
            <a:t>Блоги</a:t>
          </a:r>
        </a:p>
      </dsp:txBody>
      <dsp:txXfrm>
        <a:off x="878859" y="3152308"/>
        <a:ext cx="3314131" cy="5291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D022E-184A-4781-A523-829289FEDDD7}">
      <dsp:nvSpPr>
        <dsp:cNvPr id="0" name=""/>
        <dsp:cNvSpPr/>
      </dsp:nvSpPr>
      <dsp:spPr>
        <a:xfrm>
          <a:off x="825646" y="2391197"/>
          <a:ext cx="314092" cy="7659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5857" y="0"/>
              </a:lnTo>
              <a:lnTo>
                <a:pt x="175857" y="778950"/>
              </a:lnTo>
              <a:lnTo>
                <a:pt x="351715" y="778950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b="1" kern="1200" noProof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sp:txBody>
      <dsp:txXfrm>
        <a:off x="961997" y="2753463"/>
        <a:ext cx="41391" cy="41391"/>
      </dsp:txXfrm>
    </dsp:sp>
    <dsp:sp modelId="{B4742BCF-89B7-458A-B6F3-7787C8040452}">
      <dsp:nvSpPr>
        <dsp:cNvPr id="0" name=""/>
        <dsp:cNvSpPr/>
      </dsp:nvSpPr>
      <dsp:spPr>
        <a:xfrm>
          <a:off x="825646" y="2345477"/>
          <a:ext cx="3140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5857" y="0"/>
              </a:lnTo>
              <a:lnTo>
                <a:pt x="175857" y="296541"/>
              </a:lnTo>
              <a:lnTo>
                <a:pt x="351715" y="296541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b="1" kern="1200" noProof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sp:txBody>
      <dsp:txXfrm>
        <a:off x="974800" y="2383306"/>
        <a:ext cx="15783" cy="15783"/>
      </dsp:txXfrm>
    </dsp:sp>
    <dsp:sp modelId="{CD764E99-6065-4428-922C-D121A9AA3B69}">
      <dsp:nvSpPr>
        <dsp:cNvPr id="0" name=""/>
        <dsp:cNvSpPr/>
      </dsp:nvSpPr>
      <dsp:spPr>
        <a:xfrm>
          <a:off x="825646" y="1829867"/>
          <a:ext cx="314092" cy="561330"/>
        </a:xfrm>
        <a:custGeom>
          <a:avLst/>
          <a:gdLst/>
          <a:ahLst/>
          <a:cxnLst/>
          <a:rect l="0" t="0" r="0" b="0"/>
          <a:pathLst>
            <a:path>
              <a:moveTo>
                <a:pt x="0" y="92933"/>
              </a:moveTo>
              <a:lnTo>
                <a:pt x="175857" y="92933"/>
              </a:lnTo>
              <a:lnTo>
                <a:pt x="175857" y="0"/>
              </a:lnTo>
              <a:lnTo>
                <a:pt x="351715" y="0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b="1" kern="1200" noProof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sp:txBody>
      <dsp:txXfrm>
        <a:off x="966611" y="2094451"/>
        <a:ext cx="32161" cy="32161"/>
      </dsp:txXfrm>
    </dsp:sp>
    <dsp:sp modelId="{01AECFEB-CA2A-4CBB-BA04-FFFA1532E126}">
      <dsp:nvSpPr>
        <dsp:cNvPr id="0" name=""/>
        <dsp:cNvSpPr/>
      </dsp:nvSpPr>
      <dsp:spPr>
        <a:xfrm>
          <a:off x="825646" y="1236975"/>
          <a:ext cx="314092" cy="1154222"/>
        </a:xfrm>
        <a:custGeom>
          <a:avLst/>
          <a:gdLst/>
          <a:ahLst/>
          <a:cxnLst/>
          <a:rect l="0" t="0" r="0" b="0"/>
          <a:pathLst>
            <a:path>
              <a:moveTo>
                <a:pt x="0" y="482409"/>
              </a:moveTo>
              <a:lnTo>
                <a:pt x="175857" y="482409"/>
              </a:lnTo>
              <a:lnTo>
                <a:pt x="175857" y="0"/>
              </a:lnTo>
              <a:lnTo>
                <a:pt x="351715" y="0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b="1" kern="1200" noProof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sp:txBody>
      <dsp:txXfrm>
        <a:off x="952787" y="1784181"/>
        <a:ext cx="59809" cy="59809"/>
      </dsp:txXfrm>
    </dsp:sp>
    <dsp:sp modelId="{56B9B77B-1810-4347-A756-5524EFDFB019}">
      <dsp:nvSpPr>
        <dsp:cNvPr id="0" name=""/>
        <dsp:cNvSpPr/>
      </dsp:nvSpPr>
      <dsp:spPr>
        <a:xfrm>
          <a:off x="825646" y="644084"/>
          <a:ext cx="314092" cy="1747113"/>
        </a:xfrm>
        <a:custGeom>
          <a:avLst/>
          <a:gdLst/>
          <a:ahLst/>
          <a:cxnLst/>
          <a:rect l="0" t="0" r="0" b="0"/>
          <a:pathLst>
            <a:path>
              <a:moveTo>
                <a:pt x="0" y="871884"/>
              </a:moveTo>
              <a:lnTo>
                <a:pt x="175857" y="871884"/>
              </a:lnTo>
              <a:lnTo>
                <a:pt x="175857" y="0"/>
              </a:lnTo>
              <a:lnTo>
                <a:pt x="351715" y="0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b="1" kern="1200" noProof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Times New Roman" pitchFamily="18" charset="0"/>
          </a:endParaRPr>
        </a:p>
      </dsp:txBody>
      <dsp:txXfrm>
        <a:off x="938314" y="1473263"/>
        <a:ext cx="88756" cy="88756"/>
      </dsp:txXfrm>
    </dsp:sp>
    <dsp:sp modelId="{5D2E6101-FB06-4A96-A013-F6E56D70B3E5}">
      <dsp:nvSpPr>
        <dsp:cNvPr id="0" name=""/>
        <dsp:cNvSpPr/>
      </dsp:nvSpPr>
      <dsp:spPr>
        <a:xfrm rot="16200000">
          <a:off x="-1138654" y="1978374"/>
          <a:ext cx="3102956" cy="82564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noProof="0">
              <a:solidFill>
                <a:srgbClr val="000066"/>
              </a:solidFill>
              <a:latin typeface="+mn-lt"/>
              <a:ea typeface="+mn-ea"/>
              <a:cs typeface="Times New Roman" pitchFamily="18" charset="0"/>
            </a:rPr>
            <a:t>Типи веб-сторінок</a:t>
          </a:r>
        </a:p>
      </dsp:txBody>
      <dsp:txXfrm>
        <a:off x="-1138654" y="1978374"/>
        <a:ext cx="3102956" cy="825646"/>
      </dsp:txXfrm>
    </dsp:sp>
    <dsp:sp modelId="{BDA11DFC-42F2-48F7-83D7-F171CF8CF948}">
      <dsp:nvSpPr>
        <dsp:cNvPr id="0" name=""/>
        <dsp:cNvSpPr/>
      </dsp:nvSpPr>
      <dsp:spPr>
        <a:xfrm>
          <a:off x="1139738" y="406927"/>
          <a:ext cx="2944188" cy="4743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noProof="0" dirty="0">
              <a:latin typeface="+mn-lt"/>
              <a:ea typeface="+mn-ea"/>
              <a:cs typeface="Times New Roman" pitchFamily="18" charset="0"/>
            </a:rPr>
            <a:t>Домашня (головна)</a:t>
          </a:r>
        </a:p>
      </dsp:txBody>
      <dsp:txXfrm>
        <a:off x="1139738" y="406927"/>
        <a:ext cx="2944188" cy="474313"/>
      </dsp:txXfrm>
    </dsp:sp>
    <dsp:sp modelId="{175D91B6-7BAC-46C4-B71D-F4B3598172DF}">
      <dsp:nvSpPr>
        <dsp:cNvPr id="0" name=""/>
        <dsp:cNvSpPr/>
      </dsp:nvSpPr>
      <dsp:spPr>
        <a:xfrm>
          <a:off x="1139738" y="999819"/>
          <a:ext cx="2970543" cy="4743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noProof="0">
              <a:latin typeface="+mn-lt"/>
              <a:ea typeface="+mn-ea"/>
              <a:cs typeface="Times New Roman" pitchFamily="18" charset="0"/>
            </a:rPr>
            <a:t>Веб-каталог</a:t>
          </a:r>
        </a:p>
      </dsp:txBody>
      <dsp:txXfrm>
        <a:off x="1139738" y="999819"/>
        <a:ext cx="2970543" cy="474313"/>
      </dsp:txXfrm>
    </dsp:sp>
    <dsp:sp modelId="{E0044BCA-45D4-418D-B660-4C37DCBAFC91}">
      <dsp:nvSpPr>
        <dsp:cNvPr id="0" name=""/>
        <dsp:cNvSpPr/>
      </dsp:nvSpPr>
      <dsp:spPr>
        <a:xfrm>
          <a:off x="1139738" y="1592710"/>
          <a:ext cx="2979068" cy="4743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noProof="0">
              <a:latin typeface="+mn-lt"/>
              <a:ea typeface="+mn-ea"/>
              <a:cs typeface="Times New Roman" pitchFamily="18" charset="0"/>
            </a:rPr>
            <a:t>Форум</a:t>
          </a:r>
        </a:p>
      </dsp:txBody>
      <dsp:txXfrm>
        <a:off x="1139738" y="1592710"/>
        <a:ext cx="2979068" cy="474313"/>
      </dsp:txXfrm>
    </dsp:sp>
    <dsp:sp modelId="{66670CA0-9686-40B3-93B3-BE6419D7A6C8}">
      <dsp:nvSpPr>
        <dsp:cNvPr id="0" name=""/>
        <dsp:cNvSpPr/>
      </dsp:nvSpPr>
      <dsp:spPr>
        <a:xfrm>
          <a:off x="1139738" y="2185601"/>
          <a:ext cx="2979068" cy="4743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noProof="0">
              <a:latin typeface="+mn-lt"/>
              <a:ea typeface="+mn-ea"/>
              <a:cs typeface="Times New Roman" pitchFamily="18" charset="0"/>
            </a:rPr>
            <a:t>Чат</a:t>
          </a:r>
        </a:p>
      </dsp:txBody>
      <dsp:txXfrm>
        <a:off x="1139738" y="2185601"/>
        <a:ext cx="2979068" cy="474313"/>
      </dsp:txXfrm>
    </dsp:sp>
    <dsp:sp modelId="{0152D3F6-6622-4367-BEAE-5EF750716CB2}">
      <dsp:nvSpPr>
        <dsp:cNvPr id="0" name=""/>
        <dsp:cNvSpPr/>
      </dsp:nvSpPr>
      <dsp:spPr>
        <a:xfrm>
          <a:off x="1139738" y="2778493"/>
          <a:ext cx="2970543" cy="7572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noProof="0" dirty="0">
              <a:latin typeface="+mn-lt"/>
              <a:ea typeface="+mn-ea"/>
              <a:cs typeface="Times New Roman" pitchFamily="18" charset="0"/>
            </a:rPr>
            <a:t>Сторінка розділу веб-сайту</a:t>
          </a:r>
        </a:p>
      </dsp:txBody>
      <dsp:txXfrm>
        <a:off x="1139738" y="2778493"/>
        <a:ext cx="2970543" cy="7572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3F2D4-7C17-4C30-AC8D-D84B99FFD04F}">
      <dsp:nvSpPr>
        <dsp:cNvPr id="0" name=""/>
        <dsp:cNvSpPr/>
      </dsp:nvSpPr>
      <dsp:spPr>
        <a:xfrm rot="10800000">
          <a:off x="2020588" y="3129"/>
          <a:ext cx="6992874" cy="887561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390" tIns="83820" rIns="156464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tx1"/>
              </a:solidFill>
            </a:rPr>
            <a:t>1. </a:t>
          </a:r>
          <a:r>
            <a:rPr lang="ru-RU" sz="2200" kern="1200" dirty="0" err="1">
              <a:solidFill>
                <a:schemeClr val="tx1"/>
              </a:solidFill>
            </a:rPr>
            <a:t>Створення</a:t>
          </a:r>
          <a:r>
            <a:rPr lang="ru-RU" sz="2200" kern="1200" dirty="0">
              <a:solidFill>
                <a:schemeClr val="tx1"/>
              </a:solidFill>
            </a:rPr>
            <a:t> сайту </a:t>
          </a:r>
          <a:r>
            <a:rPr lang="ru-RU" sz="2200" kern="1200" dirty="0" err="1">
              <a:solidFill>
                <a:schemeClr val="tx1"/>
              </a:solidFill>
            </a:rPr>
            <a:t>мовами</a:t>
          </a:r>
          <a:r>
            <a:rPr lang="ru-RU" sz="2200" kern="1200" dirty="0">
              <a:solidFill>
                <a:schemeClr val="tx1"/>
              </a:solidFill>
            </a:rPr>
            <a:t> </a:t>
          </a:r>
          <a:r>
            <a:rPr lang="ru-RU" sz="2200" kern="1200" dirty="0" err="1">
              <a:solidFill>
                <a:schemeClr val="tx1"/>
              </a:solidFill>
            </a:rPr>
            <a:t>програмування</a:t>
          </a:r>
          <a:r>
            <a:rPr lang="ru-RU" sz="2200" kern="1200" dirty="0">
              <a:solidFill>
                <a:schemeClr val="tx1"/>
              </a:solidFill>
            </a:rPr>
            <a:t> (HTML, </a:t>
          </a:r>
          <a:r>
            <a:rPr lang="en-US" sz="2200" kern="1200" dirty="0">
              <a:solidFill>
                <a:schemeClr val="tx1"/>
              </a:solidFill>
            </a:rPr>
            <a:t>CSS </a:t>
          </a:r>
          <a:r>
            <a:rPr lang="uk-UA" sz="2200" kern="1200" dirty="0">
              <a:solidFill>
                <a:schemeClr val="tx1"/>
              </a:solidFill>
            </a:rPr>
            <a:t>та </a:t>
          </a:r>
          <a:r>
            <a:rPr lang="uk-UA" sz="2200" kern="1200" dirty="0" err="1">
              <a:solidFill>
                <a:schemeClr val="tx1"/>
              </a:solidFill>
            </a:rPr>
            <a:t>ін</a:t>
          </a:r>
          <a:r>
            <a:rPr lang="ru-RU" sz="2200" kern="1200" dirty="0">
              <a:solidFill>
                <a:schemeClr val="tx1"/>
              </a:solidFill>
            </a:rPr>
            <a:t>.) </a:t>
          </a:r>
        </a:p>
      </dsp:txBody>
      <dsp:txXfrm rot="10800000">
        <a:off x="2242478" y="3129"/>
        <a:ext cx="6770984" cy="887561"/>
      </dsp:txXfrm>
    </dsp:sp>
    <dsp:sp modelId="{D303FC8A-3902-40B9-BC81-6F9736E109AB}">
      <dsp:nvSpPr>
        <dsp:cNvPr id="0" name=""/>
        <dsp:cNvSpPr/>
      </dsp:nvSpPr>
      <dsp:spPr>
        <a:xfrm>
          <a:off x="1502137" y="3129"/>
          <a:ext cx="1036902" cy="88756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F126B65-E001-43A1-8D14-316E82A1AD3A}">
      <dsp:nvSpPr>
        <dsp:cNvPr id="0" name=""/>
        <dsp:cNvSpPr/>
      </dsp:nvSpPr>
      <dsp:spPr>
        <a:xfrm rot="10800000">
          <a:off x="2062895" y="3438408"/>
          <a:ext cx="6992874" cy="887561"/>
        </a:xfrm>
        <a:prstGeom prst="homePlate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390" tIns="83820" rIns="156464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tx1"/>
              </a:solidFill>
            </a:rPr>
            <a:t>4. </a:t>
          </a:r>
          <a:r>
            <a:rPr lang="ru-RU" sz="2200" kern="1200" dirty="0" err="1">
              <a:solidFill>
                <a:schemeClr val="tx1"/>
              </a:solidFill>
            </a:rPr>
            <a:t>Автоматизоване</a:t>
          </a:r>
          <a:r>
            <a:rPr lang="ru-RU" sz="2200" kern="1200" dirty="0">
              <a:solidFill>
                <a:schemeClr val="tx1"/>
              </a:solidFill>
            </a:rPr>
            <a:t> </a:t>
          </a:r>
          <a:r>
            <a:rPr lang="ru-RU" sz="2200" kern="1200" dirty="0" err="1">
              <a:solidFill>
                <a:schemeClr val="tx1"/>
              </a:solidFill>
            </a:rPr>
            <a:t>створення</a:t>
          </a:r>
          <a:r>
            <a:rPr lang="ru-RU" sz="2200" kern="1200" dirty="0">
              <a:solidFill>
                <a:schemeClr val="tx1"/>
              </a:solidFill>
            </a:rPr>
            <a:t> сайту на </a:t>
          </a:r>
          <a:r>
            <a:rPr lang="ru-RU" sz="2200" kern="1200" dirty="0" err="1">
              <a:solidFill>
                <a:schemeClr val="tx1"/>
              </a:solidFill>
            </a:rPr>
            <a:t>сервері</a:t>
          </a:r>
          <a:r>
            <a:rPr lang="ru-RU" sz="2200" kern="1200" dirty="0">
              <a:solidFill>
                <a:schemeClr val="tx1"/>
              </a:solidFill>
            </a:rPr>
            <a:t> </a:t>
          </a:r>
          <a:r>
            <a:rPr lang="ru-RU" sz="2200" kern="1200" dirty="0" err="1">
              <a:solidFill>
                <a:schemeClr val="tx1"/>
              </a:solidFill>
            </a:rPr>
            <a:t>безкоштовного</a:t>
          </a:r>
          <a:r>
            <a:rPr lang="ru-RU" sz="2200" kern="1200" dirty="0">
              <a:solidFill>
                <a:schemeClr val="tx1"/>
              </a:solidFill>
            </a:rPr>
            <a:t> хостингу </a:t>
          </a:r>
          <a:r>
            <a:rPr lang="en-US" sz="2200" kern="1200" dirty="0">
              <a:solidFill>
                <a:schemeClr val="tx1"/>
              </a:solidFill>
            </a:rPr>
            <a:t>(Google, </a:t>
          </a:r>
          <a:r>
            <a:rPr lang="en-US" sz="2200" kern="1200" dirty="0" err="1">
              <a:solidFill>
                <a:schemeClr val="tx1"/>
              </a:solidFill>
            </a:rPr>
            <a:t>Ucoz</a:t>
          </a:r>
          <a:r>
            <a:rPr lang="en-US" sz="2200" kern="1200" dirty="0">
              <a:solidFill>
                <a:schemeClr val="tx1"/>
              </a:solidFill>
            </a:rPr>
            <a:t>, </a:t>
          </a:r>
          <a:r>
            <a:rPr lang="en-US" sz="2200" kern="1200" dirty="0" err="1">
              <a:solidFill>
                <a:schemeClr val="tx1"/>
              </a:solidFill>
            </a:rPr>
            <a:t>Wix</a:t>
          </a:r>
          <a:r>
            <a:rPr lang="uk-UA" sz="2200" kern="1200" dirty="0">
              <a:solidFill>
                <a:schemeClr val="tx1"/>
              </a:solidFill>
            </a:rPr>
            <a:t> та ін.)</a:t>
          </a:r>
          <a:r>
            <a:rPr lang="ru-RU" sz="2200" kern="1200" dirty="0">
              <a:solidFill>
                <a:schemeClr val="tx1"/>
              </a:solidFill>
            </a:rPr>
            <a:t>.</a:t>
          </a:r>
        </a:p>
      </dsp:txBody>
      <dsp:txXfrm rot="10800000">
        <a:off x="2284785" y="3438408"/>
        <a:ext cx="6770984" cy="887561"/>
      </dsp:txXfrm>
    </dsp:sp>
    <dsp:sp modelId="{55D99D41-EE99-4654-B35C-625CFB6D2D31}">
      <dsp:nvSpPr>
        <dsp:cNvPr id="0" name=""/>
        <dsp:cNvSpPr/>
      </dsp:nvSpPr>
      <dsp:spPr>
        <a:xfrm rot="20198259">
          <a:off x="1544438" y="3616799"/>
          <a:ext cx="1036902" cy="88756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FA354BF-C3E7-4B39-AF37-D786E2AF6BF6}">
      <dsp:nvSpPr>
        <dsp:cNvPr id="0" name=""/>
        <dsp:cNvSpPr/>
      </dsp:nvSpPr>
      <dsp:spPr>
        <a:xfrm rot="10800000">
          <a:off x="2061497" y="1271477"/>
          <a:ext cx="6992874" cy="887561"/>
        </a:xfrm>
        <a:prstGeom prst="homePlate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390" tIns="83820" rIns="156464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tx1"/>
              </a:solidFill>
            </a:rPr>
            <a:t>2. </a:t>
          </a:r>
          <a:r>
            <a:rPr lang="ru-RU" sz="2200" kern="1200" dirty="0" err="1">
              <a:solidFill>
                <a:schemeClr val="tx1"/>
              </a:solidFill>
            </a:rPr>
            <a:t>Створення</a:t>
          </a:r>
          <a:r>
            <a:rPr lang="ru-RU" sz="2200" kern="1200" dirty="0">
              <a:solidFill>
                <a:schemeClr val="tx1"/>
              </a:solidFill>
            </a:rPr>
            <a:t> сайту з </a:t>
          </a:r>
          <a:r>
            <a:rPr lang="ru-RU" sz="2200" kern="1200" dirty="0" err="1">
              <a:solidFill>
                <a:schemeClr val="tx1"/>
              </a:solidFill>
            </a:rPr>
            <a:t>використанням</a:t>
          </a:r>
          <a:r>
            <a:rPr lang="ru-RU" sz="2200" kern="1200" dirty="0">
              <a:solidFill>
                <a:schemeClr val="tx1"/>
              </a:solidFill>
            </a:rPr>
            <a:t> </a:t>
          </a:r>
          <a:r>
            <a:rPr lang="ru-RU" sz="2200" kern="1200" dirty="0" err="1">
              <a:solidFill>
                <a:schemeClr val="tx1"/>
              </a:solidFill>
            </a:rPr>
            <a:t>конструкторів</a:t>
          </a:r>
          <a:r>
            <a:rPr lang="en-US" sz="2200" kern="1200" dirty="0">
              <a:solidFill>
                <a:schemeClr val="tx1"/>
              </a:solidFill>
            </a:rPr>
            <a:t> c</a:t>
          </a:r>
          <a:r>
            <a:rPr lang="uk-UA" sz="2200" kern="1200" dirty="0" err="1">
              <a:solidFill>
                <a:schemeClr val="tx1"/>
              </a:solidFill>
            </a:rPr>
            <a:t>айтів</a:t>
          </a:r>
          <a:r>
            <a:rPr lang="en-US" sz="2200" kern="1200" dirty="0">
              <a:solidFill>
                <a:schemeClr val="tx1"/>
              </a:solidFill>
            </a:rPr>
            <a:t>, CMS (Site </a:t>
          </a:r>
          <a:r>
            <a:rPr lang="en-US" sz="2200" kern="1200" dirty="0" err="1">
              <a:solidFill>
                <a:schemeClr val="tx1"/>
              </a:solidFill>
            </a:rPr>
            <a:t>Edite</a:t>
          </a:r>
          <a:r>
            <a:rPr lang="en-US" sz="2200" kern="1200" dirty="0">
              <a:solidFill>
                <a:schemeClr val="tx1"/>
              </a:solidFill>
            </a:rPr>
            <a:t>, </a:t>
          </a:r>
          <a:r>
            <a:rPr lang="en-US" sz="2200" kern="1200" dirty="0" err="1">
              <a:solidFill>
                <a:schemeClr val="tx1"/>
              </a:solidFill>
            </a:rPr>
            <a:t>Joomia</a:t>
          </a:r>
          <a:r>
            <a:rPr lang="uk-UA" sz="2200" kern="1200" dirty="0">
              <a:solidFill>
                <a:schemeClr val="tx1"/>
              </a:solidFill>
            </a:rPr>
            <a:t>,</a:t>
          </a:r>
          <a:r>
            <a:rPr lang="en-US" sz="2200" kern="1200" dirty="0">
              <a:solidFill>
                <a:schemeClr val="tx1"/>
              </a:solidFill>
            </a:rPr>
            <a:t> WordPress, Drupal </a:t>
          </a:r>
          <a:r>
            <a:rPr lang="uk-UA" sz="2200" kern="1200" dirty="0">
              <a:solidFill>
                <a:schemeClr val="tx1"/>
              </a:solidFill>
            </a:rPr>
            <a:t>та </a:t>
          </a:r>
          <a:r>
            <a:rPr lang="uk-UA" sz="2200" kern="1200" dirty="0" err="1">
              <a:solidFill>
                <a:schemeClr val="tx1"/>
              </a:solidFill>
            </a:rPr>
            <a:t>ін</a:t>
          </a:r>
          <a:r>
            <a:rPr lang="uk-UA" sz="2200" kern="1200" dirty="0">
              <a:solidFill>
                <a:schemeClr val="tx1"/>
              </a:solidFill>
            </a:rPr>
            <a:t> </a:t>
          </a:r>
          <a:r>
            <a:rPr lang="ru-RU" sz="2200" kern="1200" dirty="0">
              <a:solidFill>
                <a:schemeClr val="tx1"/>
              </a:solidFill>
            </a:rPr>
            <a:t>.).</a:t>
          </a:r>
        </a:p>
      </dsp:txBody>
      <dsp:txXfrm rot="10800000">
        <a:off x="2283387" y="1271477"/>
        <a:ext cx="6770984" cy="887561"/>
      </dsp:txXfrm>
    </dsp:sp>
    <dsp:sp modelId="{1BA0B1CA-89F8-41E6-BF93-4D40948A12AD}">
      <dsp:nvSpPr>
        <dsp:cNvPr id="0" name=""/>
        <dsp:cNvSpPr/>
      </dsp:nvSpPr>
      <dsp:spPr>
        <a:xfrm>
          <a:off x="1543053" y="1271477"/>
          <a:ext cx="1036902" cy="887561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DA28715-3686-44BF-A5A1-401182876824}">
      <dsp:nvSpPr>
        <dsp:cNvPr id="0" name=""/>
        <dsp:cNvSpPr/>
      </dsp:nvSpPr>
      <dsp:spPr>
        <a:xfrm rot="10800000">
          <a:off x="2035210" y="2449997"/>
          <a:ext cx="6992874" cy="887561"/>
        </a:xfrm>
        <a:prstGeom prst="homePlat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390" tIns="83820" rIns="156464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>
              <a:solidFill>
                <a:schemeClr val="tx1"/>
              </a:solidFill>
            </a:rPr>
            <a:t>3. Створення сайту з допомогою текстових і </a:t>
          </a:r>
          <a:r>
            <a:rPr lang="uk-UA" sz="2200" kern="1200" dirty="0" err="1">
              <a:solidFill>
                <a:schemeClr val="tx1"/>
              </a:solidFill>
            </a:rPr>
            <a:t>візувальних</a:t>
          </a:r>
          <a:r>
            <a:rPr lang="uk-UA" sz="2200" kern="1200" dirty="0">
              <a:solidFill>
                <a:schemeClr val="tx1"/>
              </a:solidFill>
            </a:rPr>
            <a:t> редакторів (</a:t>
          </a:r>
          <a:r>
            <a:rPr lang="en-US" sz="2200" kern="1200" dirty="0">
              <a:solidFill>
                <a:schemeClr val="tx1"/>
              </a:solidFill>
            </a:rPr>
            <a:t>Microsoft FrontPage, Adobe </a:t>
          </a:r>
          <a:r>
            <a:rPr lang="en-US" sz="2200" kern="1200" dirty="0" err="1">
              <a:solidFill>
                <a:schemeClr val="tx1"/>
              </a:solidFill>
            </a:rPr>
            <a:t>Dreamweawer</a:t>
          </a:r>
          <a:r>
            <a:rPr lang="en-US" sz="2200" kern="1200" dirty="0">
              <a:solidFill>
                <a:schemeClr val="tx1"/>
              </a:solidFill>
            </a:rPr>
            <a:t>, </a:t>
          </a:r>
          <a:r>
            <a:rPr lang="en-US" sz="2200" kern="1200" dirty="0" err="1">
              <a:solidFill>
                <a:schemeClr val="tx1"/>
              </a:solidFill>
            </a:rPr>
            <a:t>Homesite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uk-UA" sz="2200" kern="1200" dirty="0">
              <a:solidFill>
                <a:schemeClr val="tx1"/>
              </a:solidFill>
            </a:rPr>
            <a:t>та ін.).</a:t>
          </a:r>
          <a:endParaRPr lang="ru-RU" sz="2200" kern="1200" dirty="0">
            <a:solidFill>
              <a:schemeClr val="tx1"/>
            </a:solidFill>
          </a:endParaRPr>
        </a:p>
      </dsp:txBody>
      <dsp:txXfrm rot="10800000">
        <a:off x="2257100" y="2449997"/>
        <a:ext cx="6770984" cy="887561"/>
      </dsp:txXfrm>
    </dsp:sp>
    <dsp:sp modelId="{B9797C7A-9821-4273-9339-7D3D39197F6E}">
      <dsp:nvSpPr>
        <dsp:cNvPr id="0" name=""/>
        <dsp:cNvSpPr/>
      </dsp:nvSpPr>
      <dsp:spPr>
        <a:xfrm>
          <a:off x="1591465" y="2449997"/>
          <a:ext cx="887561" cy="887561"/>
        </a:xfrm>
        <a:prstGeom prst="ellipse">
          <a:avLst/>
        </a:prstGeom>
        <a:gradFill rotWithShape="0">
          <a:gsLst>
            <a:gs pos="0">
              <a:schemeClr val="accent5">
                <a:tint val="50000"/>
                <a:hueOff val="-6729641"/>
                <a:satOff val="-22947"/>
                <a:lumOff val="-382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50000"/>
                <a:hueOff val="-6729641"/>
                <a:satOff val="-22947"/>
                <a:lumOff val="-382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50000"/>
                <a:hueOff val="-6729641"/>
                <a:satOff val="-22947"/>
                <a:lumOff val="-382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4B7268-AC81-4B32-A934-54E671D29DEC}">
      <dsp:nvSpPr>
        <dsp:cNvPr id="0" name=""/>
        <dsp:cNvSpPr/>
      </dsp:nvSpPr>
      <dsp:spPr>
        <a:xfrm>
          <a:off x="581421" y="661"/>
          <a:ext cx="3095624" cy="1547812"/>
        </a:xfrm>
        <a:prstGeom prst="roundRect">
          <a:avLst>
            <a:gd name="adj" fmla="val 10000"/>
          </a:avLst>
        </a:prstGeom>
        <a:solidFill>
          <a:srgbClr val="0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 err="1"/>
            <a:t>Плюси</a:t>
          </a:r>
          <a:r>
            <a:rPr lang="ru-RU" sz="3200" b="1" kern="1200" dirty="0"/>
            <a:t> </a:t>
          </a:r>
          <a:r>
            <a:rPr lang="ru-RU" sz="3200" b="1" kern="1200" dirty="0" err="1"/>
            <a:t>безкоштовних</a:t>
          </a:r>
          <a:r>
            <a:rPr lang="ru-RU" sz="3200" b="1" kern="1200" dirty="0"/>
            <a:t> </a:t>
          </a:r>
          <a:r>
            <a:rPr lang="ru-RU" sz="3200" b="1" kern="1200" dirty="0" err="1"/>
            <a:t>хостингів</a:t>
          </a:r>
          <a:endParaRPr lang="ru-RU" sz="3200" kern="1200" dirty="0"/>
        </a:p>
      </dsp:txBody>
      <dsp:txXfrm>
        <a:off x="626755" y="45995"/>
        <a:ext cx="3004956" cy="1457144"/>
      </dsp:txXfrm>
    </dsp:sp>
    <dsp:sp modelId="{5B85E1B8-34AD-4CDD-AE51-6B3337A96551}">
      <dsp:nvSpPr>
        <dsp:cNvPr id="0" name=""/>
        <dsp:cNvSpPr/>
      </dsp:nvSpPr>
      <dsp:spPr>
        <a:xfrm>
          <a:off x="890984" y="1548474"/>
          <a:ext cx="309562" cy="1160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0859"/>
              </a:lnTo>
              <a:lnTo>
                <a:pt x="309562" y="116085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BA75ED-D38A-4F25-A061-B783E32B4ABE}">
      <dsp:nvSpPr>
        <dsp:cNvPr id="0" name=""/>
        <dsp:cNvSpPr/>
      </dsp:nvSpPr>
      <dsp:spPr>
        <a:xfrm>
          <a:off x="1200546" y="1935427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 err="1">
              <a:solidFill>
                <a:srgbClr val="002060"/>
              </a:solidFill>
            </a:rPr>
            <a:t>Легкість</a:t>
          </a:r>
          <a:r>
            <a:rPr lang="ru-RU" sz="3200" b="1" kern="1200" dirty="0">
              <a:solidFill>
                <a:srgbClr val="002060"/>
              </a:solidFill>
            </a:rPr>
            <a:t> в </a:t>
          </a:r>
          <a:r>
            <a:rPr lang="ru-RU" sz="3200" b="1" kern="1200" dirty="0" err="1">
              <a:solidFill>
                <a:srgbClr val="002060"/>
              </a:solidFill>
            </a:rPr>
            <a:t>освоєнні</a:t>
          </a:r>
          <a:endParaRPr lang="ru-RU" sz="3200" kern="1200" dirty="0">
            <a:solidFill>
              <a:srgbClr val="002060"/>
            </a:solidFill>
          </a:endParaRPr>
        </a:p>
      </dsp:txBody>
      <dsp:txXfrm>
        <a:off x="1245880" y="1980761"/>
        <a:ext cx="2385831" cy="1457144"/>
      </dsp:txXfrm>
    </dsp:sp>
    <dsp:sp modelId="{B282E5F4-F10F-4192-97C0-79A862391B91}">
      <dsp:nvSpPr>
        <dsp:cNvPr id="0" name=""/>
        <dsp:cNvSpPr/>
      </dsp:nvSpPr>
      <dsp:spPr>
        <a:xfrm>
          <a:off x="890984" y="1548474"/>
          <a:ext cx="309562" cy="309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5624"/>
              </a:lnTo>
              <a:lnTo>
                <a:pt x="309562" y="309562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C348F4-DF17-4C39-9FF8-1A0CD736B9EB}">
      <dsp:nvSpPr>
        <dsp:cNvPr id="0" name=""/>
        <dsp:cNvSpPr/>
      </dsp:nvSpPr>
      <dsp:spPr>
        <a:xfrm>
          <a:off x="1200546" y="3870192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 err="1">
              <a:solidFill>
                <a:srgbClr val="002060"/>
              </a:solidFill>
            </a:rPr>
            <a:t>Надійність</a:t>
          </a:r>
          <a:endParaRPr lang="ru-RU" sz="3200" kern="1200" dirty="0">
            <a:solidFill>
              <a:srgbClr val="002060"/>
            </a:solidFill>
          </a:endParaRPr>
        </a:p>
      </dsp:txBody>
      <dsp:txXfrm>
        <a:off x="1245880" y="3915526"/>
        <a:ext cx="2385831" cy="1457144"/>
      </dsp:txXfrm>
    </dsp:sp>
    <dsp:sp modelId="{167FCAEB-EC63-44BD-BDEB-F29429495E45}">
      <dsp:nvSpPr>
        <dsp:cNvPr id="0" name=""/>
        <dsp:cNvSpPr/>
      </dsp:nvSpPr>
      <dsp:spPr>
        <a:xfrm>
          <a:off x="4450953" y="661"/>
          <a:ext cx="3095624" cy="1547812"/>
        </a:xfrm>
        <a:prstGeom prst="roundRect">
          <a:avLst>
            <a:gd name="adj" fmla="val 10000"/>
          </a:avLst>
        </a:prstGeom>
        <a:solidFill>
          <a:srgbClr val="8EB6B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b="1" kern="1200" dirty="0"/>
            <a:t>Мінуси безкоштовних хостингів</a:t>
          </a:r>
          <a:endParaRPr lang="ru-RU" sz="3200" b="1" kern="1200" dirty="0"/>
        </a:p>
      </dsp:txBody>
      <dsp:txXfrm>
        <a:off x="4496287" y="45995"/>
        <a:ext cx="3004956" cy="1457144"/>
      </dsp:txXfrm>
    </dsp:sp>
    <dsp:sp modelId="{8E26AB02-BB75-4855-AE77-F876CA7212F3}">
      <dsp:nvSpPr>
        <dsp:cNvPr id="0" name=""/>
        <dsp:cNvSpPr/>
      </dsp:nvSpPr>
      <dsp:spPr>
        <a:xfrm>
          <a:off x="4760515" y="1548474"/>
          <a:ext cx="309562" cy="1160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0859"/>
              </a:lnTo>
              <a:lnTo>
                <a:pt x="309562" y="116085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851E09-28EE-44FA-B712-B7E7A27D82C2}">
      <dsp:nvSpPr>
        <dsp:cNvPr id="0" name=""/>
        <dsp:cNvSpPr/>
      </dsp:nvSpPr>
      <dsp:spPr>
        <a:xfrm>
          <a:off x="5070078" y="1935427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b="1" kern="1200" dirty="0">
              <a:solidFill>
                <a:srgbClr val="002060"/>
              </a:solidFill>
            </a:rPr>
            <a:t>Наявність реклами</a:t>
          </a:r>
          <a:endParaRPr lang="ru-RU" sz="3200" b="1" kern="1200" dirty="0">
            <a:solidFill>
              <a:srgbClr val="002060"/>
            </a:solidFill>
          </a:endParaRPr>
        </a:p>
      </dsp:txBody>
      <dsp:txXfrm>
        <a:off x="5115412" y="1980761"/>
        <a:ext cx="2385831" cy="1457144"/>
      </dsp:txXfrm>
    </dsp:sp>
    <dsp:sp modelId="{AA8E4DAF-EBCD-421A-AF73-A91FD56DDF70}">
      <dsp:nvSpPr>
        <dsp:cNvPr id="0" name=""/>
        <dsp:cNvSpPr/>
      </dsp:nvSpPr>
      <dsp:spPr>
        <a:xfrm>
          <a:off x="4760515" y="1548474"/>
          <a:ext cx="309562" cy="309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5624"/>
              </a:lnTo>
              <a:lnTo>
                <a:pt x="309562" y="309562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9EFB9A-8712-4974-8CDD-21BC18FD2DD6}">
      <dsp:nvSpPr>
        <dsp:cNvPr id="0" name=""/>
        <dsp:cNvSpPr/>
      </dsp:nvSpPr>
      <dsp:spPr>
        <a:xfrm>
          <a:off x="5070078" y="3870192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b="1" kern="1200" dirty="0">
              <a:solidFill>
                <a:srgbClr val="002060"/>
              </a:solidFill>
            </a:rPr>
            <a:t>Відсутність прав на домен</a:t>
          </a:r>
          <a:endParaRPr lang="ru-RU" sz="3200" b="1" kern="1200" dirty="0">
            <a:solidFill>
              <a:srgbClr val="002060"/>
            </a:solidFill>
          </a:endParaRPr>
        </a:p>
      </dsp:txBody>
      <dsp:txXfrm>
        <a:off x="5115412" y="3915526"/>
        <a:ext cx="2385831" cy="14571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B41188-3362-40D0-BAA9-147E9C89514E}">
      <dsp:nvSpPr>
        <dsp:cNvPr id="0" name=""/>
        <dsp:cNvSpPr/>
      </dsp:nvSpPr>
      <dsp:spPr>
        <a:xfrm rot="10800000">
          <a:off x="1198412" y="749"/>
          <a:ext cx="4301569" cy="459737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2731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hlinkClick xmlns:r="http://schemas.openxmlformats.org/officeDocument/2006/relationships" r:id="rId1"/>
            </a:rPr>
            <a:t>Wix</a:t>
          </a:r>
          <a:endParaRPr lang="ru-RU" sz="3200" kern="1200" dirty="0"/>
        </a:p>
      </dsp:txBody>
      <dsp:txXfrm rot="10800000">
        <a:off x="1313346" y="749"/>
        <a:ext cx="4186635" cy="459737"/>
      </dsp:txXfrm>
    </dsp:sp>
    <dsp:sp modelId="{E1437702-71D8-40E8-8C21-E33684BAC2FB}">
      <dsp:nvSpPr>
        <dsp:cNvPr id="0" name=""/>
        <dsp:cNvSpPr/>
      </dsp:nvSpPr>
      <dsp:spPr>
        <a:xfrm>
          <a:off x="968543" y="749"/>
          <a:ext cx="459737" cy="459737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49E01C6-118E-4606-8DEC-E322B2CCFAD0}">
      <dsp:nvSpPr>
        <dsp:cNvPr id="0" name=""/>
        <dsp:cNvSpPr/>
      </dsp:nvSpPr>
      <dsp:spPr>
        <a:xfrm rot="10800000">
          <a:off x="1198412" y="597722"/>
          <a:ext cx="4301569" cy="459737"/>
        </a:xfrm>
        <a:prstGeom prst="homePlate">
          <a:avLst/>
        </a:prstGeom>
        <a:gradFill rotWithShape="0">
          <a:gsLst>
            <a:gs pos="0">
              <a:schemeClr val="accent5">
                <a:hueOff val="-844818"/>
                <a:satOff val="-2177"/>
                <a:lumOff val="-147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844818"/>
                <a:satOff val="-2177"/>
                <a:lumOff val="-147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844818"/>
                <a:satOff val="-2177"/>
                <a:lumOff val="-147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2731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hlinkClick xmlns:r="http://schemas.openxmlformats.org/officeDocument/2006/relationships" r:id="rId2"/>
            </a:rPr>
            <a:t>uCoz</a:t>
          </a:r>
          <a:endParaRPr lang="ru-RU" sz="3200" kern="1200"/>
        </a:p>
      </dsp:txBody>
      <dsp:txXfrm rot="10800000">
        <a:off x="1313346" y="597722"/>
        <a:ext cx="4186635" cy="459737"/>
      </dsp:txXfrm>
    </dsp:sp>
    <dsp:sp modelId="{3463953E-9BDA-4B20-8B1D-E2B55C008810}">
      <dsp:nvSpPr>
        <dsp:cNvPr id="0" name=""/>
        <dsp:cNvSpPr/>
      </dsp:nvSpPr>
      <dsp:spPr>
        <a:xfrm>
          <a:off x="968543" y="597722"/>
          <a:ext cx="459737" cy="459737"/>
        </a:xfrm>
        <a:prstGeom prst="ellipse">
          <a:avLst/>
        </a:prstGeom>
        <a:solidFill>
          <a:schemeClr val="accent5">
            <a:tint val="50000"/>
            <a:hueOff val="-841205"/>
            <a:satOff val="-2868"/>
            <a:lumOff val="-47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703ED55-1E24-45F1-B3A5-3CDA613A6993}">
      <dsp:nvSpPr>
        <dsp:cNvPr id="0" name=""/>
        <dsp:cNvSpPr/>
      </dsp:nvSpPr>
      <dsp:spPr>
        <a:xfrm rot="10800000">
          <a:off x="1198412" y="1194694"/>
          <a:ext cx="4301569" cy="459737"/>
        </a:xfrm>
        <a:prstGeom prst="homePlate">
          <a:avLst/>
        </a:prstGeom>
        <a:gradFill rotWithShape="0">
          <a:gsLst>
            <a:gs pos="0">
              <a:schemeClr val="accent5">
                <a:hueOff val="-1689636"/>
                <a:satOff val="-4355"/>
                <a:lumOff val="-294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1689636"/>
                <a:satOff val="-4355"/>
                <a:lumOff val="-294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1689636"/>
                <a:satOff val="-4355"/>
                <a:lumOff val="-294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2731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hlinkClick xmlns:r="http://schemas.openxmlformats.org/officeDocument/2006/relationships" r:id="rId3"/>
            </a:rPr>
            <a:t>uKit</a:t>
          </a:r>
          <a:endParaRPr lang="ru-RU" sz="3200" kern="1200" dirty="0"/>
        </a:p>
      </dsp:txBody>
      <dsp:txXfrm rot="10800000">
        <a:off x="1313346" y="1194694"/>
        <a:ext cx="4186635" cy="459737"/>
      </dsp:txXfrm>
    </dsp:sp>
    <dsp:sp modelId="{B79B2ACE-5335-4CED-B2A2-E206ED7466C1}">
      <dsp:nvSpPr>
        <dsp:cNvPr id="0" name=""/>
        <dsp:cNvSpPr/>
      </dsp:nvSpPr>
      <dsp:spPr>
        <a:xfrm>
          <a:off x="968543" y="1194694"/>
          <a:ext cx="459737" cy="459737"/>
        </a:xfrm>
        <a:prstGeom prst="ellipse">
          <a:avLst/>
        </a:prstGeom>
        <a:solidFill>
          <a:schemeClr val="accent5">
            <a:tint val="50000"/>
            <a:hueOff val="-1682410"/>
            <a:satOff val="-5737"/>
            <a:lumOff val="-95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4729011-3AD9-4AE7-81D6-0B442EB0F269}">
      <dsp:nvSpPr>
        <dsp:cNvPr id="0" name=""/>
        <dsp:cNvSpPr/>
      </dsp:nvSpPr>
      <dsp:spPr>
        <a:xfrm rot="10800000">
          <a:off x="1198412" y="1791667"/>
          <a:ext cx="4301569" cy="459737"/>
        </a:xfrm>
        <a:prstGeom prst="homePlate">
          <a:avLst/>
        </a:prstGeom>
        <a:gradFill rotWithShape="0">
          <a:gsLst>
            <a:gs pos="0">
              <a:schemeClr val="accent5">
                <a:hueOff val="-2534453"/>
                <a:satOff val="-6532"/>
                <a:lumOff val="-441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2534453"/>
                <a:satOff val="-6532"/>
                <a:lumOff val="-441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2534453"/>
                <a:satOff val="-6532"/>
                <a:lumOff val="-441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2731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hlinkClick xmlns:r="http://schemas.openxmlformats.org/officeDocument/2006/relationships" r:id="rId4"/>
            </a:rPr>
            <a:t>Webnode</a:t>
          </a:r>
          <a:endParaRPr lang="ru-RU" sz="3200" kern="1200"/>
        </a:p>
      </dsp:txBody>
      <dsp:txXfrm rot="10800000">
        <a:off x="1313346" y="1791667"/>
        <a:ext cx="4186635" cy="459737"/>
      </dsp:txXfrm>
    </dsp:sp>
    <dsp:sp modelId="{0921D83A-ABC0-492D-A418-607AC2BA64D2}">
      <dsp:nvSpPr>
        <dsp:cNvPr id="0" name=""/>
        <dsp:cNvSpPr/>
      </dsp:nvSpPr>
      <dsp:spPr>
        <a:xfrm>
          <a:off x="968543" y="1791667"/>
          <a:ext cx="459737" cy="459737"/>
        </a:xfrm>
        <a:prstGeom prst="ellipse">
          <a:avLst/>
        </a:prstGeom>
        <a:solidFill>
          <a:schemeClr val="accent5">
            <a:tint val="50000"/>
            <a:hueOff val="-2523615"/>
            <a:satOff val="-8605"/>
            <a:lumOff val="-143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8D21F64-3029-4BC1-B78F-24AAECDBDDE7}">
      <dsp:nvSpPr>
        <dsp:cNvPr id="0" name=""/>
        <dsp:cNvSpPr/>
      </dsp:nvSpPr>
      <dsp:spPr>
        <a:xfrm rot="10800000">
          <a:off x="1198412" y="2388639"/>
          <a:ext cx="4301569" cy="459737"/>
        </a:xfrm>
        <a:prstGeom prst="homePlat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2731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hlinkClick xmlns:r="http://schemas.openxmlformats.org/officeDocument/2006/relationships" r:id="rId5"/>
            </a:rPr>
            <a:t>Jimdo</a:t>
          </a:r>
          <a:endParaRPr lang="ru-RU" sz="3200" kern="1200"/>
        </a:p>
      </dsp:txBody>
      <dsp:txXfrm rot="10800000">
        <a:off x="1313346" y="2388639"/>
        <a:ext cx="4186635" cy="459737"/>
      </dsp:txXfrm>
    </dsp:sp>
    <dsp:sp modelId="{A4BAE59A-E5A5-4FC0-8BC8-01CB5A3A2909}">
      <dsp:nvSpPr>
        <dsp:cNvPr id="0" name=""/>
        <dsp:cNvSpPr/>
      </dsp:nvSpPr>
      <dsp:spPr>
        <a:xfrm>
          <a:off x="968543" y="2388639"/>
          <a:ext cx="459737" cy="459737"/>
        </a:xfrm>
        <a:prstGeom prst="ellipse">
          <a:avLst/>
        </a:prstGeom>
        <a:solidFill>
          <a:schemeClr val="accent5">
            <a:tint val="50000"/>
            <a:hueOff val="-3364820"/>
            <a:satOff val="-11474"/>
            <a:lumOff val="-191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283AF4A-F743-4A23-9312-270C0B3AC824}">
      <dsp:nvSpPr>
        <dsp:cNvPr id="0" name=""/>
        <dsp:cNvSpPr/>
      </dsp:nvSpPr>
      <dsp:spPr>
        <a:xfrm rot="10800000">
          <a:off x="1198412" y="2985612"/>
          <a:ext cx="4301569" cy="459737"/>
        </a:xfrm>
        <a:prstGeom prst="homePlate">
          <a:avLst/>
        </a:prstGeom>
        <a:gradFill rotWithShape="0">
          <a:gsLst>
            <a:gs pos="0">
              <a:schemeClr val="accent5">
                <a:hueOff val="-4224089"/>
                <a:satOff val="-10887"/>
                <a:lumOff val="-735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4224089"/>
                <a:satOff val="-10887"/>
                <a:lumOff val="-735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4224089"/>
                <a:satOff val="-10887"/>
                <a:lumOff val="-735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2731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hlinkClick xmlns:r="http://schemas.openxmlformats.org/officeDocument/2006/relationships" r:id="rId6"/>
            </a:rPr>
            <a:t>Weebly</a:t>
          </a:r>
          <a:endParaRPr lang="ru-RU" sz="3200" kern="1200"/>
        </a:p>
      </dsp:txBody>
      <dsp:txXfrm rot="10800000">
        <a:off x="1313346" y="2985612"/>
        <a:ext cx="4186635" cy="459737"/>
      </dsp:txXfrm>
    </dsp:sp>
    <dsp:sp modelId="{238D2AD0-4C9C-4E23-AFCB-B0A83F6B0283}">
      <dsp:nvSpPr>
        <dsp:cNvPr id="0" name=""/>
        <dsp:cNvSpPr/>
      </dsp:nvSpPr>
      <dsp:spPr>
        <a:xfrm>
          <a:off x="968543" y="2985612"/>
          <a:ext cx="459737" cy="459737"/>
        </a:xfrm>
        <a:prstGeom prst="ellipse">
          <a:avLst/>
        </a:prstGeom>
        <a:solidFill>
          <a:schemeClr val="accent5">
            <a:tint val="50000"/>
            <a:hueOff val="-4206025"/>
            <a:satOff val="-14342"/>
            <a:lumOff val="-238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D45780B-8A3C-4A6C-B7CE-ABE1475CCC82}">
      <dsp:nvSpPr>
        <dsp:cNvPr id="0" name=""/>
        <dsp:cNvSpPr/>
      </dsp:nvSpPr>
      <dsp:spPr>
        <a:xfrm rot="10800000">
          <a:off x="1198412" y="3582584"/>
          <a:ext cx="4301569" cy="459737"/>
        </a:xfrm>
        <a:prstGeom prst="homePlate">
          <a:avLst/>
        </a:prstGeom>
        <a:gradFill rotWithShape="0">
          <a:gsLst>
            <a:gs pos="0">
              <a:schemeClr val="accent5">
                <a:hueOff val="-5068907"/>
                <a:satOff val="-13064"/>
                <a:lumOff val="-882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5068907"/>
                <a:satOff val="-13064"/>
                <a:lumOff val="-882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5068907"/>
                <a:satOff val="-13064"/>
                <a:lumOff val="-882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2731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hlinkClick xmlns:r="http://schemas.openxmlformats.org/officeDocument/2006/relationships" r:id="rId7"/>
            </a:rPr>
            <a:t>Setup</a:t>
          </a:r>
          <a:endParaRPr lang="ru-RU" sz="3200" kern="1200"/>
        </a:p>
      </dsp:txBody>
      <dsp:txXfrm rot="10800000">
        <a:off x="1313346" y="3582584"/>
        <a:ext cx="4186635" cy="459737"/>
      </dsp:txXfrm>
    </dsp:sp>
    <dsp:sp modelId="{731119AF-2499-44C1-A49C-1DD1B12006B2}">
      <dsp:nvSpPr>
        <dsp:cNvPr id="0" name=""/>
        <dsp:cNvSpPr/>
      </dsp:nvSpPr>
      <dsp:spPr>
        <a:xfrm>
          <a:off x="968543" y="3582584"/>
          <a:ext cx="459737" cy="459737"/>
        </a:xfrm>
        <a:prstGeom prst="ellipse">
          <a:avLst/>
        </a:prstGeom>
        <a:solidFill>
          <a:schemeClr val="accent5">
            <a:tint val="50000"/>
            <a:hueOff val="-5047230"/>
            <a:satOff val="-17210"/>
            <a:lumOff val="-286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D8618C0-2F53-40A1-91AA-877F776462B0}">
      <dsp:nvSpPr>
        <dsp:cNvPr id="0" name=""/>
        <dsp:cNvSpPr/>
      </dsp:nvSpPr>
      <dsp:spPr>
        <a:xfrm rot="10800000">
          <a:off x="1198412" y="4179557"/>
          <a:ext cx="4301569" cy="459737"/>
        </a:xfrm>
        <a:prstGeom prst="homePlate">
          <a:avLst/>
        </a:prstGeom>
        <a:gradFill rotWithShape="0">
          <a:gsLst>
            <a:gs pos="0">
              <a:schemeClr val="accent5">
                <a:hueOff val="-5913725"/>
                <a:satOff val="-15242"/>
                <a:lumOff val="-1029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5913725"/>
                <a:satOff val="-15242"/>
                <a:lumOff val="-1029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5913725"/>
                <a:satOff val="-15242"/>
                <a:lumOff val="-1029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2731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hlinkClick xmlns:r="http://schemas.openxmlformats.org/officeDocument/2006/relationships" r:id="rId8" action="ppaction://hlinkfile"/>
            </a:rPr>
            <a:t>Nethouse</a:t>
          </a:r>
          <a:endParaRPr lang="ru-RU" sz="3200" kern="1200"/>
        </a:p>
      </dsp:txBody>
      <dsp:txXfrm rot="10800000">
        <a:off x="1313346" y="4179557"/>
        <a:ext cx="4186635" cy="459737"/>
      </dsp:txXfrm>
    </dsp:sp>
    <dsp:sp modelId="{F6BA69DB-9F05-41A1-B469-EDE674CC566C}">
      <dsp:nvSpPr>
        <dsp:cNvPr id="0" name=""/>
        <dsp:cNvSpPr/>
      </dsp:nvSpPr>
      <dsp:spPr>
        <a:xfrm>
          <a:off x="968543" y="4179557"/>
          <a:ext cx="459737" cy="459737"/>
        </a:xfrm>
        <a:prstGeom prst="ellipse">
          <a:avLst/>
        </a:prstGeom>
        <a:solidFill>
          <a:schemeClr val="accent5">
            <a:tint val="50000"/>
            <a:hueOff val="-5888436"/>
            <a:satOff val="-20079"/>
            <a:lumOff val="-334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6A372E2-8D4C-470C-8B00-2726C4ABF1CD}">
      <dsp:nvSpPr>
        <dsp:cNvPr id="0" name=""/>
        <dsp:cNvSpPr/>
      </dsp:nvSpPr>
      <dsp:spPr>
        <a:xfrm rot="10800000">
          <a:off x="1198412" y="4776529"/>
          <a:ext cx="4301569" cy="459737"/>
        </a:xfrm>
        <a:prstGeom prst="homePlat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2731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hlinkClick xmlns:r="http://schemas.openxmlformats.org/officeDocument/2006/relationships" r:id="rId9"/>
            </a:rPr>
            <a:t>Fo.ru</a:t>
          </a:r>
          <a:endParaRPr lang="ru-RU" sz="3200" kern="1200"/>
        </a:p>
      </dsp:txBody>
      <dsp:txXfrm rot="10800000">
        <a:off x="1313346" y="4776529"/>
        <a:ext cx="4186635" cy="459737"/>
      </dsp:txXfrm>
    </dsp:sp>
    <dsp:sp modelId="{50D0C94F-07B1-4D70-BA08-26CC85F720A3}">
      <dsp:nvSpPr>
        <dsp:cNvPr id="0" name=""/>
        <dsp:cNvSpPr/>
      </dsp:nvSpPr>
      <dsp:spPr>
        <a:xfrm>
          <a:off x="968543" y="4776529"/>
          <a:ext cx="459737" cy="459737"/>
        </a:xfrm>
        <a:prstGeom prst="ellipse">
          <a:avLst/>
        </a:prstGeom>
        <a:solidFill>
          <a:schemeClr val="accent5">
            <a:tint val="50000"/>
            <a:hueOff val="-6729641"/>
            <a:satOff val="-22947"/>
            <a:lumOff val="-382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9E784C-C231-4BA4-9FE7-C1B6B5F0C716}">
      <dsp:nvSpPr>
        <dsp:cNvPr id="0" name=""/>
        <dsp:cNvSpPr/>
      </dsp:nvSpPr>
      <dsp:spPr>
        <a:xfrm>
          <a:off x="0" y="532601"/>
          <a:ext cx="8208912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4654B0-9E83-41B1-9730-03F497567D0A}">
      <dsp:nvSpPr>
        <dsp:cNvPr id="0" name=""/>
        <dsp:cNvSpPr/>
      </dsp:nvSpPr>
      <dsp:spPr>
        <a:xfrm>
          <a:off x="390805" y="44027"/>
          <a:ext cx="7816094" cy="1151280"/>
        </a:xfrm>
        <a:prstGeom prst="roundRect">
          <a:avLst/>
        </a:prstGeom>
        <a:solidFill>
          <a:srgbClr val="8EB6B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i="1" kern="1200" dirty="0">
              <a:solidFill>
                <a:srgbClr val="FFC000"/>
              </a:solidFill>
            </a:rPr>
            <a:t>Контент</a:t>
          </a:r>
          <a:r>
            <a:rPr lang="uk-UA" sz="2400" b="0" i="0" kern="1200" dirty="0">
              <a:solidFill>
                <a:srgbClr val="008080"/>
              </a:solidFill>
            </a:rPr>
            <a:t> </a:t>
          </a:r>
          <a:r>
            <a:rPr lang="uk-UA" sz="2400" b="0" i="0" kern="1200" dirty="0">
              <a:solidFill>
                <a:schemeClr val="bg1"/>
              </a:solidFill>
            </a:rPr>
            <a:t>— змістове наповнення веб-сторінки, доступне користувачу: тексти, зображення, відео, звукові дані та інше; </a:t>
          </a:r>
          <a:endParaRPr lang="ru-RU" sz="2400" b="0" i="0" kern="1200" dirty="0">
            <a:solidFill>
              <a:schemeClr val="bg1"/>
            </a:solidFill>
          </a:endParaRPr>
        </a:p>
      </dsp:txBody>
      <dsp:txXfrm>
        <a:off x="447006" y="100228"/>
        <a:ext cx="7703692" cy="1038878"/>
      </dsp:txXfrm>
    </dsp:sp>
    <dsp:sp modelId="{40C554EE-907C-4CE5-B0DA-4EDD8257E606}">
      <dsp:nvSpPr>
        <dsp:cNvPr id="0" name=""/>
        <dsp:cNvSpPr/>
      </dsp:nvSpPr>
      <dsp:spPr>
        <a:xfrm>
          <a:off x="0" y="1933213"/>
          <a:ext cx="8208912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45EB03-81AA-45F6-84F6-6A3A69F7AE2C}">
      <dsp:nvSpPr>
        <dsp:cNvPr id="0" name=""/>
        <dsp:cNvSpPr/>
      </dsp:nvSpPr>
      <dsp:spPr>
        <a:xfrm>
          <a:off x="390805" y="1813068"/>
          <a:ext cx="7816094" cy="1151280"/>
        </a:xfrm>
        <a:prstGeom prst="roundRect">
          <a:avLst/>
        </a:prstGeom>
        <a:solidFill>
          <a:srgbClr val="0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i="1" kern="1200" dirty="0">
              <a:solidFill>
                <a:srgbClr val="FFC000"/>
              </a:solidFill>
            </a:rPr>
            <a:t>Елементи навігації </a:t>
          </a:r>
          <a:r>
            <a:rPr lang="uk-UA" sz="2400" b="0" i="0" kern="1200" dirty="0">
              <a:solidFill>
                <a:srgbClr val="008080"/>
              </a:solidFill>
            </a:rPr>
            <a:t>- </a:t>
          </a:r>
          <a:r>
            <a:rPr lang="uk-UA" sz="2400" b="0" i="0" kern="1200" dirty="0">
              <a:solidFill>
                <a:schemeClr val="bg1"/>
              </a:solidFill>
            </a:rPr>
            <a:t>засоби для переходу до інших веб-сторінок; </a:t>
          </a:r>
          <a:endParaRPr lang="ru-RU" sz="2400" b="0" i="0" kern="1200" dirty="0">
            <a:solidFill>
              <a:schemeClr val="bg1"/>
            </a:solidFill>
          </a:endParaRPr>
        </a:p>
      </dsp:txBody>
      <dsp:txXfrm>
        <a:off x="447006" y="1869269"/>
        <a:ext cx="7703692" cy="1038878"/>
      </dsp:txXfrm>
    </dsp:sp>
    <dsp:sp modelId="{4AD74417-41F3-4A67-956C-06889742CAEC}">
      <dsp:nvSpPr>
        <dsp:cNvPr id="0" name=""/>
        <dsp:cNvSpPr/>
      </dsp:nvSpPr>
      <dsp:spPr>
        <a:xfrm>
          <a:off x="0" y="4157747"/>
          <a:ext cx="8208912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FF5C03-27B2-4704-9A81-B9A1171E2287}">
      <dsp:nvSpPr>
        <dsp:cNvPr id="0" name=""/>
        <dsp:cNvSpPr/>
      </dsp:nvSpPr>
      <dsp:spPr>
        <a:xfrm>
          <a:off x="390805" y="3582108"/>
          <a:ext cx="7816094" cy="1151280"/>
        </a:xfrm>
        <a:prstGeom prst="roundRect">
          <a:avLst/>
        </a:prstGeom>
        <a:solidFill>
          <a:srgbClr val="000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i="1" kern="1200" dirty="0">
              <a:solidFill>
                <a:srgbClr val="FFC000"/>
              </a:solidFill>
            </a:rPr>
            <a:t>Дизайн</a:t>
          </a:r>
          <a:r>
            <a:rPr lang="uk-UA" sz="2400" b="0" i="0" kern="1200" dirty="0">
              <a:solidFill>
                <a:srgbClr val="FFC000"/>
              </a:solidFill>
            </a:rPr>
            <a:t> </a:t>
          </a:r>
          <a:r>
            <a:rPr lang="uk-UA" sz="2400" b="0" i="0" kern="1200" dirty="0">
              <a:solidFill>
                <a:schemeClr val="bg1"/>
              </a:solidFill>
            </a:rPr>
            <a:t>- елементи структурування контенту та його форматування, оформлення сторінки. </a:t>
          </a:r>
          <a:endParaRPr lang="ru-RU" sz="2400" b="0" i="0" kern="1200" dirty="0">
            <a:solidFill>
              <a:schemeClr val="bg1"/>
            </a:solidFill>
          </a:endParaRPr>
        </a:p>
      </dsp:txBody>
      <dsp:txXfrm>
        <a:off x="447006" y="3638309"/>
        <a:ext cx="7703692" cy="10388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98351E-DF72-4103-BAAD-CDC0A479C7BC}">
      <dsp:nvSpPr>
        <dsp:cNvPr id="0" name=""/>
        <dsp:cNvSpPr/>
      </dsp:nvSpPr>
      <dsp:spPr>
        <a:xfrm>
          <a:off x="-6058732" y="-934303"/>
          <a:ext cx="7269206" cy="7269206"/>
        </a:xfrm>
        <a:prstGeom prst="blockArc">
          <a:avLst>
            <a:gd name="adj1" fmla="val 18900000"/>
            <a:gd name="adj2" fmla="val 2700000"/>
            <a:gd name="adj3" fmla="val 297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9A12EE-EC2F-46F8-AEEA-622596635528}">
      <dsp:nvSpPr>
        <dsp:cNvPr id="0" name=""/>
        <dsp:cNvSpPr/>
      </dsp:nvSpPr>
      <dsp:spPr>
        <a:xfrm>
          <a:off x="992765" y="771529"/>
          <a:ext cx="7763722" cy="1542843"/>
        </a:xfrm>
        <a:prstGeom prst="rect">
          <a:avLst/>
        </a:prstGeom>
        <a:solidFill>
          <a:srgbClr val="0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4632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i="1" kern="1200" dirty="0">
              <a:solidFill>
                <a:srgbClr val="FF9933"/>
              </a:solidFill>
            </a:rPr>
            <a:t>Текст</a:t>
          </a:r>
          <a:r>
            <a:rPr lang="uk-UA" sz="2800" b="0" i="0" kern="1200" dirty="0">
              <a:solidFill>
                <a:schemeClr val="bg1"/>
              </a:solidFill>
            </a:rPr>
            <a:t>, який відображатиметься на сторінці</a:t>
          </a:r>
          <a:endParaRPr lang="ru-RU" sz="2800" b="0" i="0" kern="1200" dirty="0">
            <a:solidFill>
              <a:schemeClr val="bg1"/>
            </a:solidFill>
          </a:endParaRPr>
        </a:p>
      </dsp:txBody>
      <dsp:txXfrm>
        <a:off x="992765" y="771529"/>
        <a:ext cx="7763722" cy="1542843"/>
      </dsp:txXfrm>
    </dsp:sp>
    <dsp:sp modelId="{C684EA00-0777-45F1-90A6-3743BB2D48F8}">
      <dsp:nvSpPr>
        <dsp:cNvPr id="0" name=""/>
        <dsp:cNvSpPr/>
      </dsp:nvSpPr>
      <dsp:spPr>
        <a:xfrm>
          <a:off x="28488" y="578674"/>
          <a:ext cx="1928554" cy="19285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BC6732-78B7-4915-98A4-E8510411E072}">
      <dsp:nvSpPr>
        <dsp:cNvPr id="0" name=""/>
        <dsp:cNvSpPr/>
      </dsp:nvSpPr>
      <dsp:spPr>
        <a:xfrm>
          <a:off x="992765" y="2880318"/>
          <a:ext cx="7763722" cy="1954659"/>
        </a:xfrm>
        <a:prstGeom prst="rect">
          <a:avLst/>
        </a:prstGeom>
        <a:solidFill>
          <a:srgbClr val="0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4632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i="1" kern="1200" dirty="0">
              <a:solidFill>
                <a:srgbClr val="FF9933"/>
              </a:solidFill>
            </a:rPr>
            <a:t>Теги</a:t>
          </a:r>
          <a:r>
            <a:rPr lang="uk-UA" sz="2800" b="0" i="0" kern="1200" dirty="0">
              <a:solidFill>
                <a:schemeClr val="bg1"/>
              </a:solidFill>
            </a:rPr>
            <a:t> - команди, що визначають розмітку тексту: його структуру, формат фрагментів тексту, забезпечують уставлення нетекстових об'єктів на сторінку та інше.</a:t>
          </a:r>
          <a:endParaRPr lang="ru-RU" sz="2800" b="0" i="0" kern="1200" dirty="0">
            <a:solidFill>
              <a:schemeClr val="bg1"/>
            </a:solidFill>
          </a:endParaRPr>
        </a:p>
      </dsp:txBody>
      <dsp:txXfrm>
        <a:off x="992765" y="2880318"/>
        <a:ext cx="7763722" cy="1954659"/>
      </dsp:txXfrm>
    </dsp:sp>
    <dsp:sp modelId="{B0B92D83-C794-40AF-9E04-E11C98CFECCE}">
      <dsp:nvSpPr>
        <dsp:cNvPr id="0" name=""/>
        <dsp:cNvSpPr/>
      </dsp:nvSpPr>
      <dsp:spPr>
        <a:xfrm>
          <a:off x="28488" y="2893371"/>
          <a:ext cx="1928554" cy="19285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98351E-DF72-4103-BAAD-CDC0A479C7BC}">
      <dsp:nvSpPr>
        <dsp:cNvPr id="0" name=""/>
        <dsp:cNvSpPr/>
      </dsp:nvSpPr>
      <dsp:spPr>
        <a:xfrm>
          <a:off x="-6058732" y="-934303"/>
          <a:ext cx="7269206" cy="7269206"/>
        </a:xfrm>
        <a:prstGeom prst="blockArc">
          <a:avLst>
            <a:gd name="adj1" fmla="val 18900000"/>
            <a:gd name="adj2" fmla="val 2700000"/>
            <a:gd name="adj3" fmla="val 297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9A12EE-EC2F-46F8-AEEA-622596635528}">
      <dsp:nvSpPr>
        <dsp:cNvPr id="0" name=""/>
        <dsp:cNvSpPr/>
      </dsp:nvSpPr>
      <dsp:spPr>
        <a:xfrm>
          <a:off x="992765" y="771529"/>
          <a:ext cx="7763722" cy="1542843"/>
        </a:xfrm>
        <a:prstGeom prst="rect">
          <a:avLst/>
        </a:prstGeom>
        <a:solidFill>
          <a:srgbClr val="0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4632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i="1" kern="1200" dirty="0">
              <a:solidFill>
                <a:srgbClr val="FF9933"/>
              </a:solidFill>
            </a:rPr>
            <a:t>Текст</a:t>
          </a:r>
          <a:r>
            <a:rPr lang="uk-UA" sz="2800" b="0" i="0" kern="1200" dirty="0">
              <a:solidFill>
                <a:schemeClr val="bg1"/>
              </a:solidFill>
            </a:rPr>
            <a:t>, який відображатиметься на сторінці</a:t>
          </a:r>
          <a:endParaRPr lang="ru-RU" sz="2800" b="0" i="0" kern="1200" dirty="0">
            <a:solidFill>
              <a:schemeClr val="bg1"/>
            </a:solidFill>
          </a:endParaRPr>
        </a:p>
      </dsp:txBody>
      <dsp:txXfrm>
        <a:off x="992765" y="771529"/>
        <a:ext cx="7763722" cy="1542843"/>
      </dsp:txXfrm>
    </dsp:sp>
    <dsp:sp modelId="{C684EA00-0777-45F1-90A6-3743BB2D48F8}">
      <dsp:nvSpPr>
        <dsp:cNvPr id="0" name=""/>
        <dsp:cNvSpPr/>
      </dsp:nvSpPr>
      <dsp:spPr>
        <a:xfrm>
          <a:off x="28488" y="578674"/>
          <a:ext cx="1928554" cy="19285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BC6732-78B7-4915-98A4-E8510411E072}">
      <dsp:nvSpPr>
        <dsp:cNvPr id="0" name=""/>
        <dsp:cNvSpPr/>
      </dsp:nvSpPr>
      <dsp:spPr>
        <a:xfrm>
          <a:off x="992765" y="2880318"/>
          <a:ext cx="7763722" cy="1954659"/>
        </a:xfrm>
        <a:prstGeom prst="rect">
          <a:avLst/>
        </a:prstGeom>
        <a:solidFill>
          <a:srgbClr val="0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4632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i="1" kern="1200" dirty="0">
              <a:solidFill>
                <a:srgbClr val="FF9933"/>
              </a:solidFill>
            </a:rPr>
            <a:t>Теги</a:t>
          </a:r>
          <a:r>
            <a:rPr lang="uk-UA" sz="2800" b="0" i="0" kern="1200" dirty="0">
              <a:solidFill>
                <a:schemeClr val="bg1"/>
              </a:solidFill>
            </a:rPr>
            <a:t> - команди, що визначають розмітку тексту: його структуру, формат фрагментів тексту, забезпечують уставлення нетекстових об'єктів на сторінку та інше.</a:t>
          </a:r>
          <a:endParaRPr lang="ru-RU" sz="2800" b="0" i="0" kern="1200" dirty="0">
            <a:solidFill>
              <a:schemeClr val="bg1"/>
            </a:solidFill>
          </a:endParaRPr>
        </a:p>
      </dsp:txBody>
      <dsp:txXfrm>
        <a:off x="992765" y="2880318"/>
        <a:ext cx="7763722" cy="1954659"/>
      </dsp:txXfrm>
    </dsp:sp>
    <dsp:sp modelId="{B0B92D83-C794-40AF-9E04-E11C98CFECCE}">
      <dsp:nvSpPr>
        <dsp:cNvPr id="0" name=""/>
        <dsp:cNvSpPr/>
      </dsp:nvSpPr>
      <dsp:spPr>
        <a:xfrm>
          <a:off x="28488" y="2893371"/>
          <a:ext cx="1928554" cy="19285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0770B1-4058-4108-977D-8ED72C4A232D}">
      <dsp:nvSpPr>
        <dsp:cNvPr id="0" name=""/>
        <dsp:cNvSpPr/>
      </dsp:nvSpPr>
      <dsp:spPr>
        <a:xfrm rot="5400000">
          <a:off x="-210509" y="210657"/>
          <a:ext cx="1403398" cy="982379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 dirty="0"/>
            <a:t>1</a:t>
          </a:r>
        </a:p>
      </dsp:txBody>
      <dsp:txXfrm rot="-5400000">
        <a:off x="1" y="491338"/>
        <a:ext cx="982379" cy="421019"/>
      </dsp:txXfrm>
    </dsp:sp>
    <dsp:sp modelId="{E0C698C2-5F64-43C7-8BD2-E8C3EB44E377}">
      <dsp:nvSpPr>
        <dsp:cNvPr id="0" name=""/>
        <dsp:cNvSpPr/>
      </dsp:nvSpPr>
      <dsp:spPr>
        <a:xfrm rot="5400000">
          <a:off x="5215670" y="-4233144"/>
          <a:ext cx="912209" cy="93787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8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 err="1">
              <a:solidFill>
                <a:srgbClr val="008080"/>
              </a:solidFill>
            </a:rPr>
            <a:t>Чашук</a:t>
          </a:r>
          <a:r>
            <a:rPr lang="uk-UA" sz="2000" kern="1200" dirty="0">
              <a:solidFill>
                <a:srgbClr val="008080"/>
              </a:solidFill>
            </a:rPr>
            <a:t> О. Ф. Інформаційна структура сайту.:  </a:t>
          </a:r>
          <a:r>
            <a:rPr lang="en-US" sz="2000" kern="1200" dirty="0">
              <a:solidFill>
                <a:srgbClr val="008080"/>
              </a:solidFill>
            </a:rPr>
            <a:t>https://naurok.com.ua/informaciyna-struktura-saytu-88584.html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982379" y="44677"/>
        <a:ext cx="9334261" cy="823149"/>
      </dsp:txXfrm>
    </dsp:sp>
    <dsp:sp modelId="{732E630F-AC95-48F1-85B1-8157756FF1BA}">
      <dsp:nvSpPr>
        <dsp:cNvPr id="0" name=""/>
        <dsp:cNvSpPr/>
      </dsp:nvSpPr>
      <dsp:spPr>
        <a:xfrm rot="5400000">
          <a:off x="-210509" y="1319341"/>
          <a:ext cx="1403398" cy="982379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 dirty="0"/>
            <a:t>2</a:t>
          </a:r>
        </a:p>
      </dsp:txBody>
      <dsp:txXfrm rot="-5400000">
        <a:off x="1" y="1600022"/>
        <a:ext cx="982379" cy="421019"/>
      </dsp:txXfrm>
    </dsp:sp>
    <dsp:sp modelId="{4010DCB3-A9AE-47D6-8914-AF468BEA6448}">
      <dsp:nvSpPr>
        <dsp:cNvPr id="0" name=""/>
        <dsp:cNvSpPr/>
      </dsp:nvSpPr>
      <dsp:spPr>
        <a:xfrm rot="5400000">
          <a:off x="5215670" y="-3124459"/>
          <a:ext cx="912209" cy="93787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7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 err="1">
              <a:solidFill>
                <a:srgbClr val="008080"/>
              </a:solidFill>
            </a:rPr>
            <a:t>Поняття</a:t>
          </a:r>
          <a:r>
            <a:rPr lang="ru-RU" sz="2000" kern="1200" dirty="0">
              <a:solidFill>
                <a:srgbClr val="008080"/>
              </a:solidFill>
            </a:rPr>
            <a:t> </a:t>
          </a:r>
          <a:r>
            <a:rPr lang="ru-RU" sz="2000" kern="1200" dirty="0" err="1">
              <a:solidFill>
                <a:srgbClr val="008080"/>
              </a:solidFill>
            </a:rPr>
            <a:t>мови</a:t>
          </a:r>
          <a:r>
            <a:rPr lang="ru-RU" sz="2000" kern="1200" dirty="0">
              <a:solidFill>
                <a:srgbClr val="008080"/>
              </a:solidFill>
            </a:rPr>
            <a:t> </a:t>
          </a:r>
          <a:r>
            <a:rPr lang="ru-RU" sz="2000" kern="1200" dirty="0" err="1">
              <a:solidFill>
                <a:srgbClr val="008080"/>
              </a:solidFill>
            </a:rPr>
            <a:t>розмітки</a:t>
          </a:r>
          <a:r>
            <a:rPr lang="ru-RU" sz="2000" kern="1200" dirty="0">
              <a:solidFill>
                <a:srgbClr val="008080"/>
              </a:solidFill>
            </a:rPr>
            <a:t> </a:t>
          </a:r>
          <a:r>
            <a:rPr lang="ru-RU" sz="2000" kern="1200" dirty="0" err="1">
              <a:solidFill>
                <a:srgbClr val="008080"/>
              </a:solidFill>
            </a:rPr>
            <a:t>гіпертексту</a:t>
          </a:r>
          <a:r>
            <a:rPr lang="ru-RU" sz="2000" kern="1200" dirty="0">
              <a:solidFill>
                <a:srgbClr val="008080"/>
              </a:solidFill>
            </a:rPr>
            <a:t>. </a:t>
          </a:r>
          <a:r>
            <a:rPr lang="ru-RU" sz="2000" kern="1200" dirty="0" err="1">
              <a:solidFill>
                <a:srgbClr val="008080"/>
              </a:solidFill>
            </a:rPr>
            <a:t>Етапи</a:t>
          </a:r>
          <a:r>
            <a:rPr lang="ru-RU" sz="2000" kern="1200" dirty="0">
              <a:solidFill>
                <a:srgbClr val="008080"/>
              </a:solidFill>
            </a:rPr>
            <a:t> </a:t>
          </a:r>
          <a:r>
            <a:rPr lang="ru-RU" sz="2000" kern="1200" dirty="0" err="1">
              <a:solidFill>
                <a:srgbClr val="008080"/>
              </a:solidFill>
            </a:rPr>
            <a:t>створення</a:t>
          </a:r>
          <a:r>
            <a:rPr lang="ru-RU" sz="2000" kern="1200" dirty="0">
              <a:solidFill>
                <a:srgbClr val="008080"/>
              </a:solidFill>
            </a:rPr>
            <a:t> веб-</a:t>
          </a:r>
          <a:r>
            <a:rPr lang="ru-RU" sz="2000" kern="1200" dirty="0" err="1">
              <a:solidFill>
                <a:srgbClr val="008080"/>
              </a:solidFill>
            </a:rPr>
            <a:t>сайтів</a:t>
          </a:r>
          <a:r>
            <a:rPr lang="ru-RU" sz="2000" kern="1200" dirty="0">
              <a:solidFill>
                <a:srgbClr val="008080"/>
              </a:solidFill>
            </a:rPr>
            <a:t>. : </a:t>
          </a:r>
          <a:r>
            <a:rPr lang="en-US" sz="2000" kern="1200" dirty="0">
              <a:solidFill>
                <a:srgbClr val="008080"/>
              </a:solidFill>
            </a:rPr>
            <a:t>http://infosvit2017.blogspot.com/2018/03/52.html</a:t>
          </a:r>
          <a:r>
            <a:rPr lang="ru-RU" sz="2000" kern="1200" dirty="0">
              <a:solidFill>
                <a:srgbClr val="008080"/>
              </a:solidFill>
            </a:rPr>
            <a:t> 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982379" y="1153362"/>
        <a:ext cx="9334261" cy="8231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21753-623D-4B32-B451-FC68FEFD3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D5E839-4F3F-41D9-828E-B6A2229C4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581EA1-98C3-4A9F-9931-BA6DE349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01CB2A-FC41-412B-869B-354779F45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633119-62E7-4CC5-BA00-595DE9614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411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C4E0D-7F13-47B1-B915-0CDCA9AE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B1067B-A21B-4B98-A517-EFAEBFF62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757EE4-73BB-47F6-A097-DADDFF587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FE93DE-F1A3-4636-AAD8-7BC0A1423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F60B9E-B697-41E3-8F40-D82B87FD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86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DED5DD1-C4D4-4624-8FDA-5A3CD33F1F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C743B0-5752-412E-9872-41E623EFD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6061FE-97F0-4345-9D8B-3697DD547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3664F6-F352-42CB-8688-37B075A92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485834-3B15-415B-942C-901782F63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375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0E09D-04FF-4C56-80B4-7FB1C8682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BF1B0E-AEF7-475F-B2A5-A194866E5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AA8537-4D27-45DB-8819-C28ED0A1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F6A527-8F46-4676-857F-922A6DE13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81B813-0BE2-49DA-93FA-78B3E1F8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215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2B887-8BA8-4581-B038-89D0FC4A5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E025F2-9A12-40D6-B1F9-334A9CBDF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AD4A3B-F1AD-4BFA-9B15-2D32CCAB0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E32400-DAB9-4AFC-B7B9-686D9C8E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418FD5-8DC6-406D-A854-00FAFCEDB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5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D540F-1A80-4EC5-9AB6-151DE7FC3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8AF08C-FBB3-4EBD-965D-07C4B9D1D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B28FC8-CBC2-4020-9400-051363AF31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F3CF8F-2EDA-4F2E-9323-5193E265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8F8789-0BFA-4D7D-8E41-BBA8F1368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F2C36E-B8E9-4D15-BA28-81C401DC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71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287CA-3158-4EFC-B82A-6988968B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982B31-B2CE-47AA-B961-BE046184E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23E1B6-2907-48E1-BDAD-FE26C8443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475A5EE-5C75-431A-A043-E1485D0377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B018BCB-B471-4A2E-8B2A-6CD6DCEE39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C7DB1D-00EB-4025-923A-9A4C97CDF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0252873-D2BC-43DC-A7AB-83D27BD6A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627EFA-EFC5-49A7-82AA-7AFF3C939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83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B8BA61-314F-44AF-9EFE-734D1F0DD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59506B-438E-4F73-A06B-A2401E1C3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4912B1-5E48-45DB-AB19-A42318BDA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932C8A-B4ED-4FA4-9316-8DAD8D5A3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988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BDE8E2-0C6E-4533-89B2-6C2533E11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D6BF47-C2AD-4261-9B2B-344540223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28BC3A-7DFE-4375-B724-9F352400B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30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B0CD9-7ABF-4494-B666-0FF45B91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1004C9-1F41-4726-A76F-35240FAA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BA6C46-62B9-451A-B9B6-ED66C23AE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FF6B76-9DBB-4A9F-BE81-F99DD9611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C6A766-1952-48C4-9D26-293435DF0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1EFBF0-B9BA-4F40-AA86-FD1B6CC32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36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0CC07-2809-4C54-99F1-76B60DB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204605A-2856-4C17-AE35-76F13CB956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03E5AF-9D45-4A7D-AB9E-DD5122057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FD570A-18E4-48A0-ABA7-79E32CC18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6B-1588-456A-B255-E7607967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FFE2AC-2122-4C8E-A741-9EF3D97B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898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53223-B36C-41E1-AC52-921FC1F4A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AB7919-B4A9-4585-87B1-A55F70D17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CA386-9FD2-46F9-827F-280CC4EF8F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D563A9-FFF7-49C9-8B60-787EF08B8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D29F92-FA1E-4B10-A55F-6B043E69E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6404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image" Target="../media/image2.png"/><Relationship Id="rId7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image" Target="../media/image4.png"/><Relationship Id="rId5" Type="http://schemas.openxmlformats.org/officeDocument/2006/relationships/slide" Target="slide33.xml"/><Relationship Id="rId10" Type="http://schemas.openxmlformats.org/officeDocument/2006/relationships/slide" Target="slide22.xml"/><Relationship Id="rId4" Type="http://schemas.openxmlformats.org/officeDocument/2006/relationships/image" Target="../media/image3.svg"/><Relationship Id="rId9" Type="http://schemas.openxmlformats.org/officeDocument/2006/relationships/slide" Target="slide1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pple.com/" TargetMode="External"/><Relationship Id="rId3" Type="http://schemas.openxmlformats.org/officeDocument/2006/relationships/image" Target="../media/image5.png"/><Relationship Id="rId7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3.xml"/><Relationship Id="rId5" Type="http://schemas.openxmlformats.org/officeDocument/2006/relationships/slide" Target="slide22.xml"/><Relationship Id="rId10" Type="http://schemas.openxmlformats.org/officeDocument/2006/relationships/image" Target="../media/image17.png"/><Relationship Id="rId4" Type="http://schemas.openxmlformats.org/officeDocument/2006/relationships/image" Target="../media/image6.svg"/><Relationship Id="rId9" Type="http://schemas.openxmlformats.org/officeDocument/2006/relationships/hyperlink" Target="https://www.microsoft.com/en-us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rozetka.com.ua/" TargetMode="External"/><Relationship Id="rId3" Type="http://schemas.openxmlformats.org/officeDocument/2006/relationships/image" Target="../media/image5.png"/><Relationship Id="rId7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3.xml"/><Relationship Id="rId5" Type="http://schemas.openxmlformats.org/officeDocument/2006/relationships/slide" Target="slide22.xml"/><Relationship Id="rId10" Type="http://schemas.openxmlformats.org/officeDocument/2006/relationships/image" Target="../media/image18.png"/><Relationship Id="rId4" Type="http://schemas.openxmlformats.org/officeDocument/2006/relationships/image" Target="../media/image6.svg"/><Relationship Id="rId9" Type="http://schemas.openxmlformats.org/officeDocument/2006/relationships/hyperlink" Target="https://www.moyo.ua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shpola-otg.gov.ua/" TargetMode="External"/><Relationship Id="rId3" Type="http://schemas.openxmlformats.org/officeDocument/2006/relationships/image" Target="../media/image5.png"/><Relationship Id="rId7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3.xml"/><Relationship Id="rId5" Type="http://schemas.openxmlformats.org/officeDocument/2006/relationships/slide" Target="slide22.xml"/><Relationship Id="rId10" Type="http://schemas.openxmlformats.org/officeDocument/2006/relationships/image" Target="../media/image19.jpeg"/><Relationship Id="rId4" Type="http://schemas.openxmlformats.org/officeDocument/2006/relationships/image" Target="../media/image6.svg"/><Relationship Id="rId9" Type="http://schemas.openxmlformats.org/officeDocument/2006/relationships/hyperlink" Target="http://chmr.gov.ua/ua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.png"/><Relationship Id="rId7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3.xml"/><Relationship Id="rId5" Type="http://schemas.openxmlformats.org/officeDocument/2006/relationships/slide" Target="slide22.xml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5.png"/><Relationship Id="rId7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3.xml"/><Relationship Id="rId5" Type="http://schemas.openxmlformats.org/officeDocument/2006/relationships/slide" Target="slide22.xml"/><Relationship Id="rId4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33.xml"/><Relationship Id="rId4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12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image" Target="../media/image25.png"/><Relationship Id="rId5" Type="http://schemas.openxmlformats.org/officeDocument/2006/relationships/slide" Target="slide33.xml"/><Relationship Id="rId10" Type="http://schemas.openxmlformats.org/officeDocument/2006/relationships/image" Target="../media/image24.jpeg"/><Relationship Id="rId4" Type="http://schemas.openxmlformats.org/officeDocument/2006/relationships/image" Target="../media/image6.svg"/><Relationship Id="rId9" Type="http://schemas.openxmlformats.org/officeDocument/2006/relationships/image" Target="../media/image23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diagramData" Target="../diagrams/data2.xml"/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12" Type="http://schemas.microsoft.com/office/2007/relationships/diagramDrawing" Target="../diagrams/drawing1.xml"/><Relationship Id="rId17" Type="http://schemas.microsoft.com/office/2007/relationships/diagramDrawing" Target="../diagrams/drawing2.xml"/><Relationship Id="rId2" Type="http://schemas.openxmlformats.org/officeDocument/2006/relationships/image" Target="../media/image1.png"/><Relationship Id="rId16" Type="http://schemas.openxmlformats.org/officeDocument/2006/relationships/diagramColors" Target="../diagrams/colors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diagramColors" Target="../diagrams/colors1.xml"/><Relationship Id="rId5" Type="http://schemas.openxmlformats.org/officeDocument/2006/relationships/slide" Target="slide33.xml"/><Relationship Id="rId1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6.svg"/><Relationship Id="rId9" Type="http://schemas.openxmlformats.org/officeDocument/2006/relationships/diagramLayout" Target="../diagrams/layout1.xml"/><Relationship Id="rId1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12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diagramColors" Target="../diagrams/colors3.xml"/><Relationship Id="rId5" Type="http://schemas.openxmlformats.org/officeDocument/2006/relationships/slide" Target="slide33.xml"/><Relationship Id="rId10" Type="http://schemas.openxmlformats.org/officeDocument/2006/relationships/diagramQuickStyle" Target="../diagrams/quickStyle3.xml"/><Relationship Id="rId4" Type="http://schemas.openxmlformats.org/officeDocument/2006/relationships/image" Target="../media/image6.svg"/><Relationship Id="rId9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33.xml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33.xml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12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diagramColors" Target="../diagrams/colors4.xml"/><Relationship Id="rId5" Type="http://schemas.openxmlformats.org/officeDocument/2006/relationships/slide" Target="slide33.xml"/><Relationship Id="rId10" Type="http://schemas.openxmlformats.org/officeDocument/2006/relationships/diagramQuickStyle" Target="../diagrams/quickStyle4.xml"/><Relationship Id="rId4" Type="http://schemas.openxmlformats.org/officeDocument/2006/relationships/image" Target="../media/image6.svg"/><Relationship Id="rId9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31.png"/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12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diagramColors" Target="../diagrams/colors5.xml"/><Relationship Id="rId5" Type="http://schemas.openxmlformats.org/officeDocument/2006/relationships/slide" Target="slide33.xml"/><Relationship Id="rId10" Type="http://schemas.openxmlformats.org/officeDocument/2006/relationships/diagramQuickStyle" Target="../diagrams/quickStyle5.xml"/><Relationship Id="rId4" Type="http://schemas.openxmlformats.org/officeDocument/2006/relationships/image" Target="../media/image6.svg"/><Relationship Id="rId9" Type="http://schemas.openxmlformats.org/officeDocument/2006/relationships/diagramLayout" Target="../diagrams/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33.xml"/><Relationship Id="rId4" Type="http://schemas.openxmlformats.org/officeDocument/2006/relationships/image" Target="../media/image6.svg"/><Relationship Id="rId9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12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diagramColors" Target="../diagrams/colors6.xml"/><Relationship Id="rId5" Type="http://schemas.openxmlformats.org/officeDocument/2006/relationships/slide" Target="slide33.xml"/><Relationship Id="rId10" Type="http://schemas.openxmlformats.org/officeDocument/2006/relationships/diagramQuickStyle" Target="../diagrams/quickStyle6.xml"/><Relationship Id="rId4" Type="http://schemas.openxmlformats.org/officeDocument/2006/relationships/image" Target="../media/image6.svg"/><Relationship Id="rId9" Type="http://schemas.openxmlformats.org/officeDocument/2006/relationships/diagramLayout" Target="../diagrams/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33.xml"/><Relationship Id="rId4" Type="http://schemas.openxmlformats.org/officeDocument/2006/relationships/image" Target="../media/image6.svg"/><Relationship Id="rId9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12" Type="http://schemas.microsoft.com/office/2007/relationships/diagramDrawing" Target="../diagrams/drawing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diagramColors" Target="../diagrams/colors7.xml"/><Relationship Id="rId5" Type="http://schemas.openxmlformats.org/officeDocument/2006/relationships/slide" Target="slide33.xml"/><Relationship Id="rId10" Type="http://schemas.openxmlformats.org/officeDocument/2006/relationships/diagramQuickStyle" Target="../diagrams/quickStyle7.xml"/><Relationship Id="rId4" Type="http://schemas.openxmlformats.org/officeDocument/2006/relationships/image" Target="../media/image6.svg"/><Relationship Id="rId9" Type="http://schemas.openxmlformats.org/officeDocument/2006/relationships/diagramLayout" Target="../diagrams/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12" Type="http://schemas.microsoft.com/office/2007/relationships/diagramDrawing" Target="../diagrams/drawing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diagramColors" Target="../diagrams/colors8.xml"/><Relationship Id="rId5" Type="http://schemas.openxmlformats.org/officeDocument/2006/relationships/slide" Target="slide33.xml"/><Relationship Id="rId10" Type="http://schemas.openxmlformats.org/officeDocument/2006/relationships/diagramQuickStyle" Target="../diagrams/quickStyle8.xml"/><Relationship Id="rId4" Type="http://schemas.openxmlformats.org/officeDocument/2006/relationships/image" Target="../media/image6.svg"/><Relationship Id="rId9" Type="http://schemas.openxmlformats.org/officeDocument/2006/relationships/diagramLayout" Target="../diagrams/layout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33.xml"/><Relationship Id="rId4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33.xml"/><Relationship Id="rId4" Type="http://schemas.openxmlformats.org/officeDocument/2006/relationships/image" Target="../media/image6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33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33.xml"/><Relationship Id="rId4" Type="http://schemas.openxmlformats.org/officeDocument/2006/relationships/image" Target="../media/image6.svg"/><Relationship Id="rId9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33.xml"/><Relationship Id="rId4" Type="http://schemas.openxmlformats.org/officeDocument/2006/relationships/image" Target="../media/image6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33.xml"/><Relationship Id="rId4" Type="http://schemas.openxmlformats.org/officeDocument/2006/relationships/image" Target="../media/image6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33.xml"/><Relationship Id="rId4" Type="http://schemas.openxmlformats.org/officeDocument/2006/relationships/image" Target="../media/image6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image" Target="../media/image5.png"/><Relationship Id="rId7" Type="http://schemas.openxmlformats.org/officeDocument/2006/relationships/diagramData" Target="../diagrams/data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microsoft.com/office/2007/relationships/diagramDrawing" Target="../diagrams/drawing9.xml"/><Relationship Id="rId5" Type="http://schemas.openxmlformats.org/officeDocument/2006/relationships/slide" Target="slide33.xml"/><Relationship Id="rId10" Type="http://schemas.openxmlformats.org/officeDocument/2006/relationships/diagramColors" Target="../diagrams/colors9.xml"/><Relationship Id="rId4" Type="http://schemas.openxmlformats.org/officeDocument/2006/relationships/image" Target="../media/image6.svg"/><Relationship Id="rId9" Type="http://schemas.openxmlformats.org/officeDocument/2006/relationships/diagramQuickStyle" Target="../diagrams/quickStyle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slide" Target="slide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image" Target="../media/image11.png"/><Relationship Id="rId5" Type="http://schemas.openxmlformats.org/officeDocument/2006/relationships/slide" Target="slide33.xml"/><Relationship Id="rId10" Type="http://schemas.openxmlformats.org/officeDocument/2006/relationships/hyperlink" Target="https://landing.ua/" TargetMode="External"/><Relationship Id="rId4" Type="http://schemas.openxmlformats.org/officeDocument/2006/relationships/image" Target="../media/image6.svg"/><Relationship Id="rId9" Type="http://schemas.openxmlformats.org/officeDocument/2006/relationships/hyperlink" Target="http://gzone.net.ua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bpa.com.ua/" TargetMode="External"/><Relationship Id="rId3" Type="http://schemas.openxmlformats.org/officeDocument/2006/relationships/image" Target="../media/image5.png"/><Relationship Id="rId7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3.xml"/><Relationship Id="rId11" Type="http://schemas.openxmlformats.org/officeDocument/2006/relationships/image" Target="../media/image12.png"/><Relationship Id="rId5" Type="http://schemas.openxmlformats.org/officeDocument/2006/relationships/slide" Target="slide22.xml"/><Relationship Id="rId10" Type="http://schemas.openxmlformats.org/officeDocument/2006/relationships/hyperlink" Target="http://www.framenoir.com/" TargetMode="External"/><Relationship Id="rId4" Type="http://schemas.openxmlformats.org/officeDocument/2006/relationships/image" Target="../media/image6.svg"/><Relationship Id="rId9" Type="http://schemas.openxmlformats.org/officeDocument/2006/relationships/hyperlink" Target="http://www.evoulve.com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forumua.org/" TargetMode="External"/><Relationship Id="rId3" Type="http://schemas.openxmlformats.org/officeDocument/2006/relationships/image" Target="../media/image5.png"/><Relationship Id="rId7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3.xml"/><Relationship Id="rId11" Type="http://schemas.openxmlformats.org/officeDocument/2006/relationships/image" Target="../media/image13.png"/><Relationship Id="rId5" Type="http://schemas.openxmlformats.org/officeDocument/2006/relationships/slide" Target="slide22.xml"/><Relationship Id="rId10" Type="http://schemas.openxmlformats.org/officeDocument/2006/relationships/hyperlink" Target="https://dou.ua/forums/" TargetMode="External"/><Relationship Id="rId4" Type="http://schemas.openxmlformats.org/officeDocument/2006/relationships/image" Target="../media/image6.svg"/><Relationship Id="rId9" Type="http://schemas.openxmlformats.org/officeDocument/2006/relationships/hyperlink" Target="https://forum.pravda.com.ua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kaspersky.ru/blog/" TargetMode="External"/><Relationship Id="rId3" Type="http://schemas.openxmlformats.org/officeDocument/2006/relationships/image" Target="../media/image5.png"/><Relationship Id="rId7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3.xml"/><Relationship Id="rId5" Type="http://schemas.openxmlformats.org/officeDocument/2006/relationships/slide" Target="slide22.xml"/><Relationship Id="rId10" Type="http://schemas.openxmlformats.org/officeDocument/2006/relationships/image" Target="../media/image14.jpeg"/><Relationship Id="rId4" Type="http://schemas.openxmlformats.org/officeDocument/2006/relationships/image" Target="../media/image6.svg"/><Relationship Id="rId9" Type="http://schemas.openxmlformats.org/officeDocument/2006/relationships/hyperlink" Target="https://wayup.in/blo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ua.news/ua/" TargetMode="External"/><Relationship Id="rId3" Type="http://schemas.openxmlformats.org/officeDocument/2006/relationships/image" Target="../media/image5.png"/><Relationship Id="rId7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3.xml"/><Relationship Id="rId5" Type="http://schemas.openxmlformats.org/officeDocument/2006/relationships/slide" Target="slide22.xml"/><Relationship Id="rId10" Type="http://schemas.openxmlformats.org/officeDocument/2006/relationships/image" Target="../media/image15.jpeg"/><Relationship Id="rId4" Type="http://schemas.openxmlformats.org/officeDocument/2006/relationships/image" Target="../media/image6.svg"/><Relationship Id="rId9" Type="http://schemas.openxmlformats.org/officeDocument/2006/relationships/hyperlink" Target="https://kurs.com.ua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entrepreneur.su/" TargetMode="External"/><Relationship Id="rId3" Type="http://schemas.openxmlformats.org/officeDocument/2006/relationships/image" Target="../media/image5.png"/><Relationship Id="rId7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3.xml"/><Relationship Id="rId5" Type="http://schemas.openxmlformats.org/officeDocument/2006/relationships/slide" Target="slide22.xml"/><Relationship Id="rId10" Type="http://schemas.openxmlformats.org/officeDocument/2006/relationships/image" Target="../media/image16.png"/><Relationship Id="rId4" Type="http://schemas.openxmlformats.org/officeDocument/2006/relationships/image" Target="../media/image6.svg"/><Relationship Id="rId9" Type="http://schemas.openxmlformats.org/officeDocument/2006/relationships/hyperlink" Target="https://uk.wikipedia.org/wiki/%D0%93%D0%BE%D0%BB%D0%BE%D0%B2%D0%BD%D0%B0_%D1%81%D1%82%D0%BE%D1%80%D1%96%D0%BD%D0%BA%D0%B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C43790C-E16D-421E-B400-326F86F5E2B2}"/>
              </a:ext>
            </a:extLst>
          </p:cNvPr>
          <p:cNvSpPr/>
          <p:nvPr/>
        </p:nvSpPr>
        <p:spPr>
          <a:xfrm>
            <a:off x="476248" y="2266122"/>
            <a:ext cx="11503716" cy="4464150"/>
          </a:xfrm>
          <a:prstGeom prst="roundRect">
            <a:avLst>
              <a:gd name="adj" fmla="val 5359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0775650-AB8E-4EB9-B5CB-D0204A941D00}"/>
              </a:ext>
            </a:extLst>
          </p:cNvPr>
          <p:cNvSpPr/>
          <p:nvPr/>
        </p:nvSpPr>
        <p:spPr>
          <a:xfrm>
            <a:off x="476247" y="175788"/>
            <a:ext cx="11503717" cy="1922482"/>
          </a:xfrm>
          <a:prstGeom prst="roundRect">
            <a:avLst>
              <a:gd name="adj" fmla="val 13740"/>
            </a:avLst>
          </a:prstGeom>
          <a:solidFill>
            <a:srgbClr val="009999"/>
          </a:solidFill>
          <a:ln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680" y="236330"/>
            <a:ext cx="1074315" cy="10743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55995D6-10E8-4063-909F-EC78F9995467}"/>
              </a:ext>
            </a:extLst>
          </p:cNvPr>
          <p:cNvSpPr txBox="1"/>
          <p:nvPr/>
        </p:nvSpPr>
        <p:spPr>
          <a:xfrm>
            <a:off x="136811" y="1339584"/>
            <a:ext cx="1842051" cy="461665"/>
          </a:xfrm>
          <a:custGeom>
            <a:avLst/>
            <a:gdLst>
              <a:gd name="connsiteX0" fmla="*/ 0 w 1842051"/>
              <a:gd name="connsiteY0" fmla="*/ 0 h 461665"/>
              <a:gd name="connsiteX1" fmla="*/ 1842051 w 1842051"/>
              <a:gd name="connsiteY1" fmla="*/ 0 h 461665"/>
              <a:gd name="connsiteX2" fmla="*/ 1842051 w 1842051"/>
              <a:gd name="connsiteY2" fmla="*/ 461665 h 461665"/>
              <a:gd name="connsiteX3" fmla="*/ 0 w 1842051"/>
              <a:gd name="connsiteY3" fmla="*/ 461665 h 461665"/>
              <a:gd name="connsiteX4" fmla="*/ 0 w 1842051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1" h="461665" fill="none" extrusionOk="0">
                <a:moveTo>
                  <a:pt x="0" y="0"/>
                </a:moveTo>
                <a:cubicBezTo>
                  <a:pt x="790724" y="24404"/>
                  <a:pt x="1328913" y="-100410"/>
                  <a:pt x="1842051" y="0"/>
                </a:cubicBezTo>
                <a:cubicBezTo>
                  <a:pt x="1817920" y="194248"/>
                  <a:pt x="1868661" y="398790"/>
                  <a:pt x="1842051" y="461665"/>
                </a:cubicBezTo>
                <a:cubicBezTo>
                  <a:pt x="1205046" y="438207"/>
                  <a:pt x="869363" y="543875"/>
                  <a:pt x="0" y="461665"/>
                </a:cubicBezTo>
                <a:cubicBezTo>
                  <a:pt x="-8568" y="283103"/>
                  <a:pt x="-7907" y="68650"/>
                  <a:pt x="0" y="0"/>
                </a:cubicBezTo>
                <a:close/>
              </a:path>
              <a:path w="1842051" h="461665" stroke="0" extrusionOk="0">
                <a:moveTo>
                  <a:pt x="0" y="0"/>
                </a:moveTo>
                <a:cubicBezTo>
                  <a:pt x="712157" y="-135461"/>
                  <a:pt x="1166391" y="6603"/>
                  <a:pt x="1842051" y="0"/>
                </a:cubicBezTo>
                <a:cubicBezTo>
                  <a:pt x="1832353" y="109496"/>
                  <a:pt x="1852294" y="410102"/>
                  <a:pt x="1842051" y="461665"/>
                </a:cubicBezTo>
                <a:cubicBezTo>
                  <a:pt x="1456095" y="582519"/>
                  <a:pt x="756355" y="584556"/>
                  <a:pt x="0" y="461665"/>
                </a:cubicBezTo>
                <a:cubicBezTo>
                  <a:pt x="32442" y="405031"/>
                  <a:pt x="-13715" y="100637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8EB6B1"/>
            </a:solidFill>
            <a:extLst>
              <a:ext uri="{C807C97D-BFC1-408E-A445-0C87EB9F89A2}">
                <ask:lineSketchStyleProps xmlns:ask="http://schemas.microsoft.com/office/drawing/2018/sketchyshapes" sd="279706574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200" dirty="0">
                <a:solidFill>
                  <a:srgbClr val="8EB6B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Інформатика та комп’ютерна техніка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4FB24D8-85AE-4899-8178-429FCE5338DB}"/>
              </a:ext>
            </a:extLst>
          </p:cNvPr>
          <p:cNvSpPr txBox="1">
            <a:spLocks/>
          </p:cNvSpPr>
          <p:nvPr/>
        </p:nvSpPr>
        <p:spPr>
          <a:xfrm>
            <a:off x="1628939" y="475439"/>
            <a:ext cx="9605777" cy="100013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uk-UA" sz="2400" b="1" noProof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ЗМІСТОВИЙ МОДУЛЬ №7 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55567" y="2260870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931753" y="276250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сайтів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цільова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аудиторія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9677753-AB5B-408D-A74A-D7E64F8610C7}"/>
              </a:ext>
            </a:extLst>
          </p:cNvPr>
          <p:cNvSpPr/>
          <p:nvPr/>
        </p:nvSpPr>
        <p:spPr>
          <a:xfrm>
            <a:off x="2374186" y="948082"/>
            <a:ext cx="96057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Тема 15. Веб-технології </a:t>
            </a:r>
            <a:r>
              <a:rPr lang="uk-UA" sz="2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6" name="текст підказки">
            <a:extLst>
              <a:ext uri="{FF2B5EF4-FFF2-40B4-BE49-F238E27FC236}">
                <a16:creationId xmlns:a16="http://schemas.microsoft.com/office/drawing/2014/main" id="{C54B4F8D-B354-42FB-AD24-87E4C46BF794}"/>
              </a:ext>
            </a:extLst>
          </p:cNvPr>
          <p:cNvSpPr txBox="1">
            <a:spLocks/>
          </p:cNvSpPr>
          <p:nvPr/>
        </p:nvSpPr>
        <p:spPr>
          <a:xfrm>
            <a:off x="1931753" y="3427611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Інформаційна структура </a:t>
            </a:r>
            <a:r>
              <a:rPr lang="uk-UA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сайта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текст підказки">
            <a:extLst>
              <a:ext uri="{FF2B5EF4-FFF2-40B4-BE49-F238E27FC236}">
                <a16:creationId xmlns:a16="http://schemas.microsoft.com/office/drawing/2014/main" id="{A49AC798-A94B-4B42-B9B7-6CAAD1C4484A}"/>
              </a:ext>
            </a:extLst>
          </p:cNvPr>
          <p:cNvSpPr txBox="1">
            <a:spLocks/>
          </p:cNvSpPr>
          <p:nvPr/>
        </p:nvSpPr>
        <p:spPr>
          <a:xfrm>
            <a:off x="1931753" y="4213429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Способи створення сайтів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текст підказки">
            <a:extLst>
              <a:ext uri="{FF2B5EF4-FFF2-40B4-BE49-F238E27FC236}">
                <a16:creationId xmlns:a16="http://schemas.microsoft.com/office/drawing/2014/main" id="{3181DE60-E530-4335-8F34-7322563FB8EA}"/>
              </a:ext>
            </a:extLst>
          </p:cNvPr>
          <p:cNvSpPr txBox="1">
            <a:spLocks/>
          </p:cNvSpPr>
          <p:nvPr/>
        </p:nvSpPr>
        <p:spPr>
          <a:xfrm>
            <a:off x="1931752" y="499924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Мова гіпертекстової розмітки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228086" y="2653313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2" name="номер розділу">
            <a:hlinkClick r:id="rId8" action="ppaction://hlinksldjump"/>
            <a:extLst>
              <a:ext uri="{FF2B5EF4-FFF2-40B4-BE49-F238E27FC236}">
                <a16:creationId xmlns:a16="http://schemas.microsoft.com/office/drawing/2014/main" id="{FB19309B-682B-48E7-B73F-DEC31D4C25F7}"/>
              </a:ext>
            </a:extLst>
          </p:cNvPr>
          <p:cNvSpPr/>
          <p:nvPr/>
        </p:nvSpPr>
        <p:spPr>
          <a:xfrm>
            <a:off x="1228086" y="3387590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3" name="номер розділу">
            <a:hlinkClick r:id="rId9" action="ppaction://hlinksldjump"/>
            <a:extLst>
              <a:ext uri="{FF2B5EF4-FFF2-40B4-BE49-F238E27FC236}">
                <a16:creationId xmlns:a16="http://schemas.microsoft.com/office/drawing/2014/main" id="{C990AB2A-994F-4290-8141-D968B446BED5}"/>
              </a:ext>
            </a:extLst>
          </p:cNvPr>
          <p:cNvSpPr/>
          <p:nvPr/>
        </p:nvSpPr>
        <p:spPr>
          <a:xfrm>
            <a:off x="1228086" y="4127202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4" name="номер розділу">
            <a:hlinkClick r:id="rId10" action="ppaction://hlinksldjump"/>
            <a:extLst>
              <a:ext uri="{FF2B5EF4-FFF2-40B4-BE49-F238E27FC236}">
                <a16:creationId xmlns:a16="http://schemas.microsoft.com/office/drawing/2014/main" id="{A9245099-D9E8-4577-9A44-D5F595008807}"/>
              </a:ext>
            </a:extLst>
          </p:cNvPr>
          <p:cNvSpPr/>
          <p:nvPr/>
        </p:nvSpPr>
        <p:spPr>
          <a:xfrm>
            <a:off x="1246416" y="4904167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pic>
        <p:nvPicPr>
          <p:cNvPr id="3" name="Рисунок 2" descr="Изображение выглядит как сидит, монитор, экран, темный&#10;&#10;Автоматически созданное описание">
            <a:extLst>
              <a:ext uri="{FF2B5EF4-FFF2-40B4-BE49-F238E27FC236}">
                <a16:creationId xmlns:a16="http://schemas.microsoft.com/office/drawing/2014/main" id="{678EE8D9-917D-4C06-A550-9ADF16B76B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83347" y="2397921"/>
            <a:ext cx="7146960" cy="43428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593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F87FAB7D-912A-4619-99FB-EADE067E7883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 веб сайтів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7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Горизонтальный свиток 1">
            <a:extLst>
              <a:ext uri="{FF2B5EF4-FFF2-40B4-BE49-F238E27FC236}">
                <a16:creationId xmlns:a16="http://schemas.microsoft.com/office/drawing/2014/main" id="{031B8CB1-E948-4E2F-839C-E917C5442624}"/>
              </a:ext>
            </a:extLst>
          </p:cNvPr>
          <p:cNvSpPr/>
          <p:nvPr/>
        </p:nvSpPr>
        <p:spPr>
          <a:xfrm>
            <a:off x="3979493" y="1405299"/>
            <a:ext cx="4392488" cy="613470"/>
          </a:xfrm>
          <a:prstGeom prst="horizontalScroll">
            <a:avLst/>
          </a:prstGeom>
          <a:solidFill>
            <a:srgbClr val="FFC000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Корпоративні сайти</a:t>
            </a:r>
            <a:endParaRPr lang="uk-UA" sz="240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EA5E39A4-A44D-4595-8818-51F814291BC3}"/>
              </a:ext>
            </a:extLst>
          </p:cNvPr>
          <p:cNvSpPr/>
          <p:nvPr/>
        </p:nvSpPr>
        <p:spPr>
          <a:xfrm>
            <a:off x="1968727" y="2083495"/>
            <a:ext cx="8476207" cy="40011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Сайт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середніх і великих </a:t>
            </a:r>
            <a:r>
              <a:rPr lang="uk-UA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компаній</a:t>
            </a:r>
          </a:p>
        </p:txBody>
      </p:sp>
      <p:sp>
        <p:nvSpPr>
          <p:cNvPr id="32" name="Блок-схема: документ 31">
            <a:extLst>
              <a:ext uri="{FF2B5EF4-FFF2-40B4-BE49-F238E27FC236}">
                <a16:creationId xmlns:a16="http://schemas.microsoft.com/office/drawing/2014/main" id="{2D4A5454-9056-41AA-B7E0-3B3C07C7FD2C}"/>
              </a:ext>
            </a:extLst>
          </p:cNvPr>
          <p:cNvSpPr/>
          <p:nvPr/>
        </p:nvSpPr>
        <p:spPr>
          <a:xfrm>
            <a:off x="2040854" y="4253864"/>
            <a:ext cx="4264309" cy="1076504"/>
          </a:xfrm>
          <a:prstGeom prst="flowChartDocumen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https://www.apple.com/</a:t>
            </a:r>
            <a:r>
              <a:rPr lang="uk-UA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https://www.microsoft.com/en-us</a:t>
            </a:r>
            <a:endParaRPr lang="ru-RU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3" name="Picture 2" descr="ÐÐ¾Ð²âÑÐ·Ð°Ð½Ðµ Ð·Ð¾Ð±ÑÐ°Ð¶ÐµÐ½Ð½Ñ">
            <a:extLst>
              <a:ext uri="{FF2B5EF4-FFF2-40B4-BE49-F238E27FC236}">
                <a16:creationId xmlns:a16="http://schemas.microsoft.com/office/drawing/2014/main" id="{F5D66F2B-B309-4AC3-B079-3C245CF621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6" r="10495"/>
          <a:stretch/>
        </p:blipFill>
        <p:spPr bwMode="auto">
          <a:xfrm>
            <a:off x="2040854" y="2625250"/>
            <a:ext cx="3086047" cy="13538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олилиния 25">
            <a:extLst>
              <a:ext uri="{FF2B5EF4-FFF2-40B4-BE49-F238E27FC236}">
                <a16:creationId xmlns:a16="http://schemas.microsoft.com/office/drawing/2014/main" id="{352A4677-FF86-4559-9FDB-04F25D070BF1}"/>
              </a:ext>
            </a:extLst>
          </p:cNvPr>
          <p:cNvSpPr/>
          <p:nvPr/>
        </p:nvSpPr>
        <p:spPr>
          <a:xfrm>
            <a:off x="5887638" y="2849390"/>
            <a:ext cx="4517712" cy="384630"/>
          </a:xfrm>
          <a:custGeom>
            <a:avLst/>
            <a:gdLst>
              <a:gd name="connsiteX0" fmla="*/ 0 w 4517712"/>
              <a:gd name="connsiteY0" fmla="*/ 0 h 384630"/>
              <a:gd name="connsiteX1" fmla="*/ 4517712 w 4517712"/>
              <a:gd name="connsiteY1" fmla="*/ 0 h 384630"/>
              <a:gd name="connsiteX2" fmla="*/ 4517712 w 4517712"/>
              <a:gd name="connsiteY2" fmla="*/ 384630 h 384630"/>
              <a:gd name="connsiteX3" fmla="*/ 0 w 4517712"/>
              <a:gd name="connsiteY3" fmla="*/ 384630 h 384630"/>
              <a:gd name="connsiteX4" fmla="*/ 0 w 4517712"/>
              <a:gd name="connsiteY4" fmla="*/ 0 h 38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17712" h="384630">
                <a:moveTo>
                  <a:pt x="0" y="0"/>
                </a:moveTo>
                <a:lnTo>
                  <a:pt x="4517712" y="0"/>
                </a:lnTo>
                <a:lnTo>
                  <a:pt x="4517712" y="384630"/>
                </a:lnTo>
                <a:lnTo>
                  <a:pt x="0" y="38463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rgbClr r="0" g="0" b="0"/>
          </a:effectRef>
          <a:fontRef idx="minor">
            <a:schemeClr val="lt1"/>
          </a:fontRef>
        </p:style>
        <p:txBody>
          <a:bodyPr spcFirstLastPara="0" vert="horz" wrap="square" lIns="305300" tIns="45720" rIns="45720" bIns="45720" numCol="1" spcCol="1270" anchor="ctr" anchorCtr="0">
            <a:noAutofit/>
          </a:bodyPr>
          <a:lstStyle/>
          <a:p>
            <a:pPr lvl="0" indent="45720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 компанію</a:t>
            </a: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77294300-EE95-4CBA-8231-5788BED81CDE}"/>
              </a:ext>
            </a:extLst>
          </p:cNvPr>
          <p:cNvSpPr/>
          <p:nvPr/>
        </p:nvSpPr>
        <p:spPr>
          <a:xfrm>
            <a:off x="5647244" y="2801311"/>
            <a:ext cx="480787" cy="480787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z="190500"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Полилиния 7167">
            <a:extLst>
              <a:ext uri="{FF2B5EF4-FFF2-40B4-BE49-F238E27FC236}">
                <a16:creationId xmlns:a16="http://schemas.microsoft.com/office/drawing/2014/main" id="{93E2E8CD-1480-4E5A-B0EA-59203C80511C}"/>
              </a:ext>
            </a:extLst>
          </p:cNvPr>
          <p:cNvSpPr/>
          <p:nvPr/>
        </p:nvSpPr>
        <p:spPr>
          <a:xfrm>
            <a:off x="6163253" y="3426150"/>
            <a:ext cx="4242097" cy="384630"/>
          </a:xfrm>
          <a:custGeom>
            <a:avLst/>
            <a:gdLst>
              <a:gd name="connsiteX0" fmla="*/ 0 w 4242097"/>
              <a:gd name="connsiteY0" fmla="*/ 0 h 384630"/>
              <a:gd name="connsiteX1" fmla="*/ 4242097 w 4242097"/>
              <a:gd name="connsiteY1" fmla="*/ 0 h 384630"/>
              <a:gd name="connsiteX2" fmla="*/ 4242097 w 4242097"/>
              <a:gd name="connsiteY2" fmla="*/ 384630 h 384630"/>
              <a:gd name="connsiteX3" fmla="*/ 0 w 4242097"/>
              <a:gd name="connsiteY3" fmla="*/ 384630 h 384630"/>
              <a:gd name="connsiteX4" fmla="*/ 0 w 4242097"/>
              <a:gd name="connsiteY4" fmla="*/ 0 h 38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2097" h="384630">
                <a:moveTo>
                  <a:pt x="0" y="0"/>
                </a:moveTo>
                <a:lnTo>
                  <a:pt x="4242097" y="0"/>
                </a:lnTo>
                <a:lnTo>
                  <a:pt x="4242097" y="384630"/>
                </a:lnTo>
                <a:lnTo>
                  <a:pt x="0" y="38463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rgbClr r="0" g="0" b="0"/>
          </a:effectRef>
          <a:fontRef idx="minor">
            <a:schemeClr val="lt1"/>
          </a:fontRef>
        </p:style>
        <p:txBody>
          <a:bodyPr spcFirstLastPara="0" vert="horz" wrap="square" lIns="305300" tIns="45720" rIns="45720" bIns="45720" numCol="1" spcCol="1270" anchor="ctr" anchorCtr="0">
            <a:noAutofit/>
          </a:bodyPr>
          <a:lstStyle/>
          <a:p>
            <a:pPr lvl="0" indent="45720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 вакансії</a:t>
            </a: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74110758-EF7C-4E86-85E9-CE30FBDFCF3B}"/>
              </a:ext>
            </a:extLst>
          </p:cNvPr>
          <p:cNvSpPr/>
          <p:nvPr/>
        </p:nvSpPr>
        <p:spPr>
          <a:xfrm>
            <a:off x="5922859" y="3378072"/>
            <a:ext cx="480787" cy="480787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z="190500"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8" name="Полилиния 7170">
            <a:extLst>
              <a:ext uri="{FF2B5EF4-FFF2-40B4-BE49-F238E27FC236}">
                <a16:creationId xmlns:a16="http://schemas.microsoft.com/office/drawing/2014/main" id="{866CA952-B484-4121-93F4-AF0D31F3B932}"/>
              </a:ext>
            </a:extLst>
          </p:cNvPr>
          <p:cNvSpPr/>
          <p:nvPr/>
        </p:nvSpPr>
        <p:spPr>
          <a:xfrm>
            <a:off x="6247844" y="4002911"/>
            <a:ext cx="4157506" cy="384630"/>
          </a:xfrm>
          <a:custGeom>
            <a:avLst/>
            <a:gdLst>
              <a:gd name="connsiteX0" fmla="*/ 0 w 4157506"/>
              <a:gd name="connsiteY0" fmla="*/ 0 h 384630"/>
              <a:gd name="connsiteX1" fmla="*/ 4157506 w 4157506"/>
              <a:gd name="connsiteY1" fmla="*/ 0 h 384630"/>
              <a:gd name="connsiteX2" fmla="*/ 4157506 w 4157506"/>
              <a:gd name="connsiteY2" fmla="*/ 384630 h 384630"/>
              <a:gd name="connsiteX3" fmla="*/ 0 w 4157506"/>
              <a:gd name="connsiteY3" fmla="*/ 384630 h 384630"/>
              <a:gd name="connsiteX4" fmla="*/ 0 w 4157506"/>
              <a:gd name="connsiteY4" fmla="*/ 0 h 38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57506" h="384630">
                <a:moveTo>
                  <a:pt x="0" y="0"/>
                </a:moveTo>
                <a:lnTo>
                  <a:pt x="4157506" y="0"/>
                </a:lnTo>
                <a:lnTo>
                  <a:pt x="4157506" y="384630"/>
                </a:lnTo>
                <a:lnTo>
                  <a:pt x="0" y="38463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rgbClr r="0" g="0" b="0"/>
          </a:effectRef>
          <a:fontRef idx="minor">
            <a:schemeClr val="lt1"/>
          </a:fontRef>
        </p:style>
        <p:txBody>
          <a:bodyPr spcFirstLastPara="0" vert="horz" wrap="square" lIns="305300" tIns="45720" rIns="45720" bIns="45720" numCol="1" spcCol="1270" anchor="ctr" anchorCtr="0">
            <a:noAutofit/>
          </a:bodyPr>
          <a:lstStyle/>
          <a:p>
            <a:pPr lvl="0" indent="45720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 товари, послуги</a:t>
            </a: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58BA74C6-20EE-4FF3-BC08-AD32DA3429D3}"/>
              </a:ext>
            </a:extLst>
          </p:cNvPr>
          <p:cNvSpPr/>
          <p:nvPr/>
        </p:nvSpPr>
        <p:spPr>
          <a:xfrm>
            <a:off x="6007450" y="3954833"/>
            <a:ext cx="480787" cy="480787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z="190500"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0" name="Полилиния 7172">
            <a:extLst>
              <a:ext uri="{FF2B5EF4-FFF2-40B4-BE49-F238E27FC236}">
                <a16:creationId xmlns:a16="http://schemas.microsoft.com/office/drawing/2014/main" id="{11107D45-D112-4C32-816B-0FFFB2D277FD}"/>
              </a:ext>
            </a:extLst>
          </p:cNvPr>
          <p:cNvSpPr/>
          <p:nvPr/>
        </p:nvSpPr>
        <p:spPr>
          <a:xfrm>
            <a:off x="6163253" y="4579672"/>
            <a:ext cx="4242097" cy="384630"/>
          </a:xfrm>
          <a:custGeom>
            <a:avLst/>
            <a:gdLst>
              <a:gd name="connsiteX0" fmla="*/ 0 w 4242097"/>
              <a:gd name="connsiteY0" fmla="*/ 0 h 384630"/>
              <a:gd name="connsiteX1" fmla="*/ 4242097 w 4242097"/>
              <a:gd name="connsiteY1" fmla="*/ 0 h 384630"/>
              <a:gd name="connsiteX2" fmla="*/ 4242097 w 4242097"/>
              <a:gd name="connsiteY2" fmla="*/ 384630 h 384630"/>
              <a:gd name="connsiteX3" fmla="*/ 0 w 4242097"/>
              <a:gd name="connsiteY3" fmla="*/ 384630 h 384630"/>
              <a:gd name="connsiteX4" fmla="*/ 0 w 4242097"/>
              <a:gd name="connsiteY4" fmla="*/ 0 h 38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2097" h="384630">
                <a:moveTo>
                  <a:pt x="0" y="0"/>
                </a:moveTo>
                <a:lnTo>
                  <a:pt x="4242097" y="0"/>
                </a:lnTo>
                <a:lnTo>
                  <a:pt x="4242097" y="384630"/>
                </a:lnTo>
                <a:lnTo>
                  <a:pt x="0" y="38463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rgbClr r="0" g="0" b="0"/>
          </a:effectRef>
          <a:fontRef idx="minor">
            <a:schemeClr val="lt1"/>
          </a:fontRef>
        </p:style>
        <p:txBody>
          <a:bodyPr spcFirstLastPara="0" vert="horz" wrap="square" lIns="305300" tIns="45720" rIns="45720" bIns="45720" numCol="1" spcCol="1270" anchor="ctr" anchorCtr="0">
            <a:noAutofit/>
          </a:bodyPr>
          <a:lstStyle/>
          <a:p>
            <a:pPr lvl="0" indent="45720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 партнерів</a:t>
            </a: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C6798A65-D809-4698-8B29-030BC46B1269}"/>
              </a:ext>
            </a:extLst>
          </p:cNvPr>
          <p:cNvSpPr/>
          <p:nvPr/>
        </p:nvSpPr>
        <p:spPr>
          <a:xfrm>
            <a:off x="5922859" y="4531593"/>
            <a:ext cx="480787" cy="480787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z="190500"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3" name="Полилиния 7174">
            <a:extLst>
              <a:ext uri="{FF2B5EF4-FFF2-40B4-BE49-F238E27FC236}">
                <a16:creationId xmlns:a16="http://schemas.microsoft.com/office/drawing/2014/main" id="{6CC44CC9-C26C-49ED-9BA6-3CB50A90C115}"/>
              </a:ext>
            </a:extLst>
          </p:cNvPr>
          <p:cNvSpPr/>
          <p:nvPr/>
        </p:nvSpPr>
        <p:spPr>
          <a:xfrm>
            <a:off x="5887638" y="5156433"/>
            <a:ext cx="4517712" cy="384630"/>
          </a:xfrm>
          <a:custGeom>
            <a:avLst/>
            <a:gdLst>
              <a:gd name="connsiteX0" fmla="*/ 0 w 4517712"/>
              <a:gd name="connsiteY0" fmla="*/ 0 h 384630"/>
              <a:gd name="connsiteX1" fmla="*/ 4517712 w 4517712"/>
              <a:gd name="connsiteY1" fmla="*/ 0 h 384630"/>
              <a:gd name="connsiteX2" fmla="*/ 4517712 w 4517712"/>
              <a:gd name="connsiteY2" fmla="*/ 384630 h 384630"/>
              <a:gd name="connsiteX3" fmla="*/ 0 w 4517712"/>
              <a:gd name="connsiteY3" fmla="*/ 384630 h 384630"/>
              <a:gd name="connsiteX4" fmla="*/ 0 w 4517712"/>
              <a:gd name="connsiteY4" fmla="*/ 0 h 38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17712" h="384630">
                <a:moveTo>
                  <a:pt x="0" y="0"/>
                </a:moveTo>
                <a:lnTo>
                  <a:pt x="4517712" y="0"/>
                </a:lnTo>
                <a:lnTo>
                  <a:pt x="4517712" y="384630"/>
                </a:lnTo>
                <a:lnTo>
                  <a:pt x="0" y="38463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rgbClr r="0" g="0" b="0"/>
          </a:effectRef>
          <a:fontRef idx="minor">
            <a:schemeClr val="lt1"/>
          </a:fontRef>
        </p:style>
        <p:txBody>
          <a:bodyPr spcFirstLastPara="0" vert="horz" wrap="square" lIns="305300" tIns="45720" rIns="45720" bIns="45720" numCol="1" spcCol="1270" anchor="ctr" anchorCtr="0">
            <a:noAutofit/>
          </a:bodyPr>
          <a:lstStyle/>
          <a:p>
            <a:pPr lvl="0" indent="45720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 контактну інформацію</a:t>
            </a: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E9F42B2C-C97F-4677-8BD2-E913646B71C7}"/>
              </a:ext>
            </a:extLst>
          </p:cNvPr>
          <p:cNvSpPr/>
          <p:nvPr/>
        </p:nvSpPr>
        <p:spPr>
          <a:xfrm>
            <a:off x="5647244" y="5108354"/>
            <a:ext cx="480787" cy="480787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z="190500"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6961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36" grpId="0" animBg="1"/>
      <p:bldP spid="38" grpId="0" animBg="1"/>
      <p:bldP spid="40" grpId="0" animBg="1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F87FAB7D-912A-4619-99FB-EADE067E7883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 веб сайтів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7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Горизонтальный свиток 1">
            <a:extLst>
              <a:ext uri="{FF2B5EF4-FFF2-40B4-BE49-F238E27FC236}">
                <a16:creationId xmlns:a16="http://schemas.microsoft.com/office/drawing/2014/main" id="{7A149F3E-5F95-47F0-B56D-AC69BBBE2B22}"/>
              </a:ext>
            </a:extLst>
          </p:cNvPr>
          <p:cNvSpPr/>
          <p:nvPr/>
        </p:nvSpPr>
        <p:spPr>
          <a:xfrm>
            <a:off x="4317096" y="1405299"/>
            <a:ext cx="4392488" cy="613470"/>
          </a:xfrm>
          <a:prstGeom prst="horizontalScroll">
            <a:avLst/>
          </a:prstGeom>
          <a:solidFill>
            <a:srgbClr val="FFC000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Інтернет-магазини</a:t>
            </a:r>
            <a:endParaRPr lang="uk-UA" sz="240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8796FD65-FE98-4E21-86D4-441C19A8B64C}"/>
              </a:ext>
            </a:extLst>
          </p:cNvPr>
          <p:cNvSpPr/>
          <p:nvPr/>
        </p:nvSpPr>
        <p:spPr>
          <a:xfrm>
            <a:off x="2306330" y="2060848"/>
            <a:ext cx="8476207" cy="1077218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Інтернет-магазин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uk-UA" sz="2000" b="1" i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онлайн-магазин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– це платформа, де ви розміщуєте свої товари, а відвідувачі купують товар, оформляючи замовлення і оплачуючи покупку в режимі </a:t>
            </a:r>
            <a:r>
              <a:rPr lang="uk-UA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</a:t>
            </a:r>
            <a:endParaRPr lang="uk-UA" sz="2000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Блок-схема: документ 27">
            <a:extLst>
              <a:ext uri="{FF2B5EF4-FFF2-40B4-BE49-F238E27FC236}">
                <a16:creationId xmlns:a16="http://schemas.microsoft.com/office/drawing/2014/main" id="{D4D4DCE2-3A6A-4BEF-8152-C93927E697E7}"/>
              </a:ext>
            </a:extLst>
          </p:cNvPr>
          <p:cNvSpPr/>
          <p:nvPr/>
        </p:nvSpPr>
        <p:spPr>
          <a:xfrm>
            <a:off x="2378457" y="4796239"/>
            <a:ext cx="3066865" cy="1076504"/>
          </a:xfrm>
          <a:prstGeom prst="flowChartDocumen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https://rozetka.com.ua</a:t>
            </a:r>
            <a:r>
              <a:rPr lang="uk-UA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https://www.moy</a:t>
            </a:r>
            <a:endParaRPr lang="ru-RU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9" name="Picture 3">
            <a:extLst>
              <a:ext uri="{FF2B5EF4-FFF2-40B4-BE49-F238E27FC236}">
                <a16:creationId xmlns:a16="http://schemas.microsoft.com/office/drawing/2014/main" id="{9FA57921-3FD1-46C0-81EC-2FCA54226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176" y="3247628"/>
            <a:ext cx="3419475" cy="1333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Полилиния 28">
            <a:extLst>
              <a:ext uri="{FF2B5EF4-FFF2-40B4-BE49-F238E27FC236}">
                <a16:creationId xmlns:a16="http://schemas.microsoft.com/office/drawing/2014/main" id="{AAF69E41-98ED-401A-AFD2-A4958C84B7FC}"/>
              </a:ext>
            </a:extLst>
          </p:cNvPr>
          <p:cNvSpPr/>
          <p:nvPr/>
        </p:nvSpPr>
        <p:spPr>
          <a:xfrm>
            <a:off x="6549549" y="3624027"/>
            <a:ext cx="4060233" cy="454980"/>
          </a:xfrm>
          <a:custGeom>
            <a:avLst/>
            <a:gdLst>
              <a:gd name="connsiteX0" fmla="*/ 0 w 3429100"/>
              <a:gd name="connsiteY0" fmla="*/ 0 h 454980"/>
              <a:gd name="connsiteX1" fmla="*/ 3429100 w 3429100"/>
              <a:gd name="connsiteY1" fmla="*/ 0 h 454980"/>
              <a:gd name="connsiteX2" fmla="*/ 3429100 w 3429100"/>
              <a:gd name="connsiteY2" fmla="*/ 454980 h 454980"/>
              <a:gd name="connsiteX3" fmla="*/ 0 w 3429100"/>
              <a:gd name="connsiteY3" fmla="*/ 454980 h 454980"/>
              <a:gd name="connsiteX4" fmla="*/ 0 w 3429100"/>
              <a:gd name="connsiteY4" fmla="*/ 0 h 45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9100" h="454980">
                <a:moveTo>
                  <a:pt x="0" y="0"/>
                </a:moveTo>
                <a:lnTo>
                  <a:pt x="3429100" y="0"/>
                </a:lnTo>
                <a:lnTo>
                  <a:pt x="3429100" y="454980"/>
                </a:lnTo>
                <a:lnTo>
                  <a:pt x="0" y="45498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361141" tIns="58420" rIns="58420" bIns="58420" numCol="1" spcCol="1270" anchor="ctr" anchorCtr="0">
            <a:noAutofit/>
          </a:bodyPr>
          <a:lstStyle/>
          <a:p>
            <a:pPr lvl="0" indent="720000" algn="l" defTabSz="1022350" rtl="0">
              <a:spcBef>
                <a:spcPct val="0"/>
              </a:spcBef>
              <a:spcAft>
                <a:spcPts val="0"/>
              </a:spcAft>
            </a:pPr>
            <a:r>
              <a:rPr lang="uk-UA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Покупки</a:t>
            </a: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60DAC4BB-2BC2-4885-A3E9-A8DA13F967CE}"/>
              </a:ext>
            </a:extLst>
          </p:cNvPr>
          <p:cNvSpPr/>
          <p:nvPr/>
        </p:nvSpPr>
        <p:spPr>
          <a:xfrm>
            <a:off x="6265187" y="3567154"/>
            <a:ext cx="568725" cy="568725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7" name="Полилиния 7177">
            <a:extLst>
              <a:ext uri="{FF2B5EF4-FFF2-40B4-BE49-F238E27FC236}">
                <a16:creationId xmlns:a16="http://schemas.microsoft.com/office/drawing/2014/main" id="{03471057-EEDD-4613-A4ED-CD4F4B82D7F0}"/>
              </a:ext>
            </a:extLst>
          </p:cNvPr>
          <p:cNvSpPr/>
          <p:nvPr/>
        </p:nvSpPr>
        <p:spPr>
          <a:xfrm>
            <a:off x="6714934" y="4306497"/>
            <a:ext cx="3864407" cy="454980"/>
          </a:xfrm>
          <a:custGeom>
            <a:avLst/>
            <a:gdLst>
              <a:gd name="connsiteX0" fmla="*/ 0 w 3263714"/>
              <a:gd name="connsiteY0" fmla="*/ 0 h 454980"/>
              <a:gd name="connsiteX1" fmla="*/ 3263714 w 3263714"/>
              <a:gd name="connsiteY1" fmla="*/ 0 h 454980"/>
              <a:gd name="connsiteX2" fmla="*/ 3263714 w 3263714"/>
              <a:gd name="connsiteY2" fmla="*/ 454980 h 454980"/>
              <a:gd name="connsiteX3" fmla="*/ 0 w 3263714"/>
              <a:gd name="connsiteY3" fmla="*/ 454980 h 454980"/>
              <a:gd name="connsiteX4" fmla="*/ 0 w 3263714"/>
              <a:gd name="connsiteY4" fmla="*/ 0 h 45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3714" h="454980">
                <a:moveTo>
                  <a:pt x="0" y="0"/>
                </a:moveTo>
                <a:lnTo>
                  <a:pt x="3263714" y="0"/>
                </a:lnTo>
                <a:lnTo>
                  <a:pt x="3263714" y="454980"/>
                </a:lnTo>
                <a:lnTo>
                  <a:pt x="0" y="45498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361141" tIns="58420" rIns="58420" bIns="58420" numCol="1" spcCol="1270" anchor="ctr" anchorCtr="0">
            <a:noAutofit/>
          </a:bodyPr>
          <a:lstStyle/>
          <a:p>
            <a:pPr lvl="0" indent="720000" algn="l" defTabSz="1022350" rtl="0">
              <a:spcBef>
                <a:spcPct val="0"/>
              </a:spcBef>
              <a:spcAft>
                <a:spcPts val="0"/>
              </a:spcAft>
            </a:pPr>
            <a:r>
              <a:rPr lang="uk-UA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Оплата</a:t>
            </a:r>
          </a:p>
        </p:txBody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id="{B99BE672-0EDB-452B-8703-C2FE7D631AEE}"/>
              </a:ext>
            </a:extLst>
          </p:cNvPr>
          <p:cNvSpPr/>
          <p:nvPr/>
        </p:nvSpPr>
        <p:spPr>
          <a:xfrm>
            <a:off x="6430572" y="4249624"/>
            <a:ext cx="568725" cy="568725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9" name="Полилиния 7179">
            <a:extLst>
              <a:ext uri="{FF2B5EF4-FFF2-40B4-BE49-F238E27FC236}">
                <a16:creationId xmlns:a16="http://schemas.microsoft.com/office/drawing/2014/main" id="{7D22F0D7-0394-47EC-A4F5-F0EE8470B8D3}"/>
              </a:ext>
            </a:extLst>
          </p:cNvPr>
          <p:cNvSpPr/>
          <p:nvPr/>
        </p:nvSpPr>
        <p:spPr>
          <a:xfrm>
            <a:off x="6549549" y="4988967"/>
            <a:ext cx="4060233" cy="454980"/>
          </a:xfrm>
          <a:custGeom>
            <a:avLst/>
            <a:gdLst>
              <a:gd name="connsiteX0" fmla="*/ 0 w 3429100"/>
              <a:gd name="connsiteY0" fmla="*/ 0 h 454980"/>
              <a:gd name="connsiteX1" fmla="*/ 3429100 w 3429100"/>
              <a:gd name="connsiteY1" fmla="*/ 0 h 454980"/>
              <a:gd name="connsiteX2" fmla="*/ 3429100 w 3429100"/>
              <a:gd name="connsiteY2" fmla="*/ 454980 h 454980"/>
              <a:gd name="connsiteX3" fmla="*/ 0 w 3429100"/>
              <a:gd name="connsiteY3" fmla="*/ 454980 h 454980"/>
              <a:gd name="connsiteX4" fmla="*/ 0 w 3429100"/>
              <a:gd name="connsiteY4" fmla="*/ 0 h 45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9100" h="454980">
                <a:moveTo>
                  <a:pt x="0" y="0"/>
                </a:moveTo>
                <a:lnTo>
                  <a:pt x="3429100" y="0"/>
                </a:lnTo>
                <a:lnTo>
                  <a:pt x="3429100" y="454980"/>
                </a:lnTo>
                <a:lnTo>
                  <a:pt x="0" y="45498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361141" tIns="58420" rIns="58420" bIns="58420" numCol="1" spcCol="1270" anchor="ctr" anchorCtr="0">
            <a:noAutofit/>
          </a:bodyPr>
          <a:lstStyle/>
          <a:p>
            <a:pPr lvl="0" indent="720000" algn="l" defTabSz="1022350" rtl="0">
              <a:spcBef>
                <a:spcPct val="0"/>
              </a:spcBef>
              <a:spcAft>
                <a:spcPts val="0"/>
              </a:spcAft>
            </a:pPr>
            <a:r>
              <a:rPr lang="uk-UA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Отримання замовлень</a:t>
            </a:r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EF5174B6-3E1B-4FB7-A4A7-C6A71CDB7EA7}"/>
              </a:ext>
            </a:extLst>
          </p:cNvPr>
          <p:cNvSpPr/>
          <p:nvPr/>
        </p:nvSpPr>
        <p:spPr>
          <a:xfrm>
            <a:off x="6265187" y="4932095"/>
            <a:ext cx="568725" cy="568725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60665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5" grpId="0" animBg="1"/>
      <p:bldP spid="47" grpId="0" animBg="1"/>
      <p:bldP spid="4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F87FAB7D-912A-4619-99FB-EADE067E7883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 веб сайтів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7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Горизонтальный свиток 1">
            <a:extLst>
              <a:ext uri="{FF2B5EF4-FFF2-40B4-BE49-F238E27FC236}">
                <a16:creationId xmlns:a16="http://schemas.microsoft.com/office/drawing/2014/main" id="{B8AEB26E-6685-435C-9BE9-A114F5BABEE4}"/>
              </a:ext>
            </a:extLst>
          </p:cNvPr>
          <p:cNvSpPr/>
          <p:nvPr/>
        </p:nvSpPr>
        <p:spPr>
          <a:xfrm>
            <a:off x="4035749" y="1405299"/>
            <a:ext cx="4392488" cy="613470"/>
          </a:xfrm>
          <a:prstGeom prst="horizontalScroll">
            <a:avLst/>
          </a:prstGeom>
          <a:solidFill>
            <a:srgbClr val="FFC000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Інтернет-портали</a:t>
            </a:r>
            <a:endParaRPr lang="uk-UA" sz="240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74A8ADF-3EDF-4F1F-AF10-1B25CD282199}"/>
              </a:ext>
            </a:extLst>
          </p:cNvPr>
          <p:cNvSpPr/>
          <p:nvPr/>
        </p:nvSpPr>
        <p:spPr>
          <a:xfrm>
            <a:off x="2024983" y="2060848"/>
            <a:ext cx="8476207" cy="769441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Інтернет-портал</a:t>
            </a:r>
            <a:r>
              <a:rPr lang="uk-UA" sz="2000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тип сайту, який містить різні блоки, сервіси, новини і корисні матеріали</a:t>
            </a:r>
            <a:endParaRPr lang="uk-UA" sz="2000" b="1" kern="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Блок-схема: документ 22">
            <a:extLst>
              <a:ext uri="{FF2B5EF4-FFF2-40B4-BE49-F238E27FC236}">
                <a16:creationId xmlns:a16="http://schemas.microsoft.com/office/drawing/2014/main" id="{49055590-3900-4EE8-A8D6-E75C8D56F39E}"/>
              </a:ext>
            </a:extLst>
          </p:cNvPr>
          <p:cNvSpPr/>
          <p:nvPr/>
        </p:nvSpPr>
        <p:spPr>
          <a:xfrm>
            <a:off x="1965167" y="4815621"/>
            <a:ext cx="3321743" cy="1076504"/>
          </a:xfrm>
          <a:prstGeom prst="flowChartDocumen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http://shpola-otg.gov.ua/</a:t>
            </a:r>
            <a:r>
              <a:rPr lang="uk-UA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http://chmr.gov.ua/ua/</a:t>
            </a:r>
            <a:endParaRPr lang="ru-RU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" name="Picture 2" descr="Ð ÐµÐ·ÑÐ»ÑÑÐ°Ñ Ð¿Ð¾ÑÑÐºÑ Ð·Ð¾Ð±ÑÐ°Ð¶ÐµÐ½Ñ Ð·Ð° Ð·Ð°Ð¿Ð¸ÑÐ¾Ð¼ &quot;ÐÐ½ÑÐµÑÐ½ÐµÑ-Ð¿Ð¾ÑÑÐ°Ð»&quot;">
            <a:extLst>
              <a:ext uri="{FF2B5EF4-FFF2-40B4-BE49-F238E27FC236}">
                <a16:creationId xmlns:a16="http://schemas.microsoft.com/office/drawing/2014/main" id="{AD703197-4564-4C16-8641-F851ECDB0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824" y="2909182"/>
            <a:ext cx="1967875" cy="17186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олилиния 25">
            <a:extLst>
              <a:ext uri="{FF2B5EF4-FFF2-40B4-BE49-F238E27FC236}">
                <a16:creationId xmlns:a16="http://schemas.microsoft.com/office/drawing/2014/main" id="{54492E44-5D3A-46FF-82B4-9866EA7E91C9}"/>
              </a:ext>
            </a:extLst>
          </p:cNvPr>
          <p:cNvSpPr/>
          <p:nvPr/>
        </p:nvSpPr>
        <p:spPr>
          <a:xfrm>
            <a:off x="5737836" y="3083681"/>
            <a:ext cx="4525360" cy="346745"/>
          </a:xfrm>
          <a:custGeom>
            <a:avLst/>
            <a:gdLst>
              <a:gd name="connsiteX0" fmla="*/ 0 w 4525360"/>
              <a:gd name="connsiteY0" fmla="*/ 0 h 346745"/>
              <a:gd name="connsiteX1" fmla="*/ 4525360 w 4525360"/>
              <a:gd name="connsiteY1" fmla="*/ 0 h 346745"/>
              <a:gd name="connsiteX2" fmla="*/ 4525360 w 4525360"/>
              <a:gd name="connsiteY2" fmla="*/ 346745 h 346745"/>
              <a:gd name="connsiteX3" fmla="*/ 0 w 4525360"/>
              <a:gd name="connsiteY3" fmla="*/ 346745 h 346745"/>
              <a:gd name="connsiteX4" fmla="*/ 0 w 4525360"/>
              <a:gd name="connsiteY4" fmla="*/ 0 h 34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5360" h="346745">
                <a:moveTo>
                  <a:pt x="0" y="0"/>
                </a:moveTo>
                <a:lnTo>
                  <a:pt x="4525360" y="0"/>
                </a:lnTo>
                <a:lnTo>
                  <a:pt x="4525360" y="346745"/>
                </a:lnTo>
                <a:lnTo>
                  <a:pt x="0" y="34674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5229" tIns="45720" rIns="45720" bIns="45720" numCol="1" spcCol="1270" anchor="ctr" anchorCtr="0">
            <a:noAutofit/>
          </a:bodyPr>
          <a:lstStyle/>
          <a:p>
            <a:pPr lvl="0" indent="72000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новини</a:t>
            </a: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AAC17400-5E70-40C0-ADE7-FA586E74F949}"/>
              </a:ext>
            </a:extLst>
          </p:cNvPr>
          <p:cNvSpPr/>
          <p:nvPr/>
        </p:nvSpPr>
        <p:spPr>
          <a:xfrm>
            <a:off x="5521121" y="3040338"/>
            <a:ext cx="433431" cy="433431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0601A159-7851-41D8-9C71-3F2FF741CDEB}"/>
              </a:ext>
            </a:extLst>
          </p:cNvPr>
          <p:cNvSpPr/>
          <p:nvPr/>
        </p:nvSpPr>
        <p:spPr>
          <a:xfrm>
            <a:off x="5986304" y="3603633"/>
            <a:ext cx="4276892" cy="346745"/>
          </a:xfrm>
          <a:custGeom>
            <a:avLst/>
            <a:gdLst>
              <a:gd name="connsiteX0" fmla="*/ 0 w 4276892"/>
              <a:gd name="connsiteY0" fmla="*/ 0 h 346745"/>
              <a:gd name="connsiteX1" fmla="*/ 4276892 w 4276892"/>
              <a:gd name="connsiteY1" fmla="*/ 0 h 346745"/>
              <a:gd name="connsiteX2" fmla="*/ 4276892 w 4276892"/>
              <a:gd name="connsiteY2" fmla="*/ 346745 h 346745"/>
              <a:gd name="connsiteX3" fmla="*/ 0 w 4276892"/>
              <a:gd name="connsiteY3" fmla="*/ 346745 h 346745"/>
              <a:gd name="connsiteX4" fmla="*/ 0 w 4276892"/>
              <a:gd name="connsiteY4" fmla="*/ 0 h 34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6892" h="346745">
                <a:moveTo>
                  <a:pt x="0" y="0"/>
                </a:moveTo>
                <a:lnTo>
                  <a:pt x="4276892" y="0"/>
                </a:lnTo>
                <a:lnTo>
                  <a:pt x="4276892" y="346745"/>
                </a:lnTo>
                <a:lnTo>
                  <a:pt x="0" y="34674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5229" tIns="45720" rIns="45720" bIns="45720" numCol="1" spcCol="1270" anchor="ctr" anchorCtr="0">
            <a:noAutofit/>
          </a:bodyPr>
          <a:lstStyle/>
          <a:p>
            <a:pPr lvl="0" indent="72000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прогноз погоди</a:t>
            </a: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6B7231ED-79E4-4FC9-B071-BECD0C6E41F2}"/>
              </a:ext>
            </a:extLst>
          </p:cNvPr>
          <p:cNvSpPr/>
          <p:nvPr/>
        </p:nvSpPr>
        <p:spPr>
          <a:xfrm>
            <a:off x="5769588" y="3560289"/>
            <a:ext cx="433431" cy="433431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Полилиния 7168">
            <a:extLst>
              <a:ext uri="{FF2B5EF4-FFF2-40B4-BE49-F238E27FC236}">
                <a16:creationId xmlns:a16="http://schemas.microsoft.com/office/drawing/2014/main" id="{4F9913B1-1E91-4400-A6D4-1E6E0F5B5D5A}"/>
              </a:ext>
            </a:extLst>
          </p:cNvPr>
          <p:cNvSpPr/>
          <p:nvPr/>
        </p:nvSpPr>
        <p:spPr>
          <a:xfrm>
            <a:off x="6062563" y="4123584"/>
            <a:ext cx="4200633" cy="346745"/>
          </a:xfrm>
          <a:custGeom>
            <a:avLst/>
            <a:gdLst>
              <a:gd name="connsiteX0" fmla="*/ 0 w 4200633"/>
              <a:gd name="connsiteY0" fmla="*/ 0 h 346745"/>
              <a:gd name="connsiteX1" fmla="*/ 4200633 w 4200633"/>
              <a:gd name="connsiteY1" fmla="*/ 0 h 346745"/>
              <a:gd name="connsiteX2" fmla="*/ 4200633 w 4200633"/>
              <a:gd name="connsiteY2" fmla="*/ 346745 h 346745"/>
              <a:gd name="connsiteX3" fmla="*/ 0 w 4200633"/>
              <a:gd name="connsiteY3" fmla="*/ 346745 h 346745"/>
              <a:gd name="connsiteX4" fmla="*/ 0 w 4200633"/>
              <a:gd name="connsiteY4" fmla="*/ 0 h 34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0633" h="346745">
                <a:moveTo>
                  <a:pt x="0" y="0"/>
                </a:moveTo>
                <a:lnTo>
                  <a:pt x="4200633" y="0"/>
                </a:lnTo>
                <a:lnTo>
                  <a:pt x="4200633" y="346745"/>
                </a:lnTo>
                <a:lnTo>
                  <a:pt x="0" y="34674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5229" tIns="45720" rIns="45720" bIns="45720" numCol="1" spcCol="1270" anchor="ctr" anchorCtr="0">
            <a:noAutofit/>
          </a:bodyPr>
          <a:lstStyle/>
          <a:p>
            <a:pPr lvl="0" indent="72000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вакансії</a:t>
            </a: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B62E96D9-5071-458F-8A42-D3FA75A233E7}"/>
              </a:ext>
            </a:extLst>
          </p:cNvPr>
          <p:cNvSpPr/>
          <p:nvPr/>
        </p:nvSpPr>
        <p:spPr>
          <a:xfrm>
            <a:off x="5845848" y="4080241"/>
            <a:ext cx="433431" cy="433431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Полилиния 7170">
            <a:extLst>
              <a:ext uri="{FF2B5EF4-FFF2-40B4-BE49-F238E27FC236}">
                <a16:creationId xmlns:a16="http://schemas.microsoft.com/office/drawing/2014/main" id="{C0890D7D-153E-4005-93CC-CF4494E36F47}"/>
              </a:ext>
            </a:extLst>
          </p:cNvPr>
          <p:cNvSpPr/>
          <p:nvPr/>
        </p:nvSpPr>
        <p:spPr>
          <a:xfrm>
            <a:off x="5986304" y="4643535"/>
            <a:ext cx="4276892" cy="346745"/>
          </a:xfrm>
          <a:custGeom>
            <a:avLst/>
            <a:gdLst>
              <a:gd name="connsiteX0" fmla="*/ 0 w 4276892"/>
              <a:gd name="connsiteY0" fmla="*/ 0 h 346745"/>
              <a:gd name="connsiteX1" fmla="*/ 4276892 w 4276892"/>
              <a:gd name="connsiteY1" fmla="*/ 0 h 346745"/>
              <a:gd name="connsiteX2" fmla="*/ 4276892 w 4276892"/>
              <a:gd name="connsiteY2" fmla="*/ 346745 h 346745"/>
              <a:gd name="connsiteX3" fmla="*/ 0 w 4276892"/>
              <a:gd name="connsiteY3" fmla="*/ 346745 h 346745"/>
              <a:gd name="connsiteX4" fmla="*/ 0 w 4276892"/>
              <a:gd name="connsiteY4" fmla="*/ 0 h 34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6892" h="346745">
                <a:moveTo>
                  <a:pt x="0" y="0"/>
                </a:moveTo>
                <a:lnTo>
                  <a:pt x="4276892" y="0"/>
                </a:lnTo>
                <a:lnTo>
                  <a:pt x="4276892" y="346745"/>
                </a:lnTo>
                <a:lnTo>
                  <a:pt x="0" y="34674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5229" tIns="45720" rIns="45720" bIns="45720" numCol="1" spcCol="1270" anchor="ctr" anchorCtr="0">
            <a:noAutofit/>
          </a:bodyPr>
          <a:lstStyle/>
          <a:p>
            <a:pPr lvl="0" indent="72000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каталоги компаній</a:t>
            </a:r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93A7ECDB-F896-46DB-8B97-4AD51451F3AD}"/>
              </a:ext>
            </a:extLst>
          </p:cNvPr>
          <p:cNvSpPr/>
          <p:nvPr/>
        </p:nvSpPr>
        <p:spPr>
          <a:xfrm>
            <a:off x="5769588" y="4600192"/>
            <a:ext cx="433431" cy="433431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9" name="Полилиния 7172">
            <a:extLst>
              <a:ext uri="{FF2B5EF4-FFF2-40B4-BE49-F238E27FC236}">
                <a16:creationId xmlns:a16="http://schemas.microsoft.com/office/drawing/2014/main" id="{0C949E3C-CF5A-40AC-B5EC-3B087D41F332}"/>
              </a:ext>
            </a:extLst>
          </p:cNvPr>
          <p:cNvSpPr/>
          <p:nvPr/>
        </p:nvSpPr>
        <p:spPr>
          <a:xfrm>
            <a:off x="5737836" y="5163487"/>
            <a:ext cx="4525360" cy="346745"/>
          </a:xfrm>
          <a:custGeom>
            <a:avLst/>
            <a:gdLst>
              <a:gd name="connsiteX0" fmla="*/ 0 w 4525360"/>
              <a:gd name="connsiteY0" fmla="*/ 0 h 346745"/>
              <a:gd name="connsiteX1" fmla="*/ 4525360 w 4525360"/>
              <a:gd name="connsiteY1" fmla="*/ 0 h 346745"/>
              <a:gd name="connsiteX2" fmla="*/ 4525360 w 4525360"/>
              <a:gd name="connsiteY2" fmla="*/ 346745 h 346745"/>
              <a:gd name="connsiteX3" fmla="*/ 0 w 4525360"/>
              <a:gd name="connsiteY3" fmla="*/ 346745 h 346745"/>
              <a:gd name="connsiteX4" fmla="*/ 0 w 4525360"/>
              <a:gd name="connsiteY4" fmla="*/ 0 h 34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5360" h="346745">
                <a:moveTo>
                  <a:pt x="0" y="0"/>
                </a:moveTo>
                <a:lnTo>
                  <a:pt x="4525360" y="0"/>
                </a:lnTo>
                <a:lnTo>
                  <a:pt x="4525360" y="346745"/>
                </a:lnTo>
                <a:lnTo>
                  <a:pt x="0" y="34674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5229" tIns="45720" rIns="45720" bIns="45720" numCol="1" spcCol="1270" anchor="ctr" anchorCtr="0">
            <a:noAutofit/>
          </a:bodyPr>
          <a:lstStyle/>
          <a:p>
            <a:pPr lvl="0" indent="72000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оголошення </a:t>
            </a: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5E898BEC-2E92-4907-A4ED-241F9683F6C4}"/>
              </a:ext>
            </a:extLst>
          </p:cNvPr>
          <p:cNvSpPr/>
          <p:nvPr/>
        </p:nvSpPr>
        <p:spPr>
          <a:xfrm>
            <a:off x="5521121" y="5120144"/>
            <a:ext cx="433431" cy="433431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43313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1" grpId="0" animBg="1"/>
      <p:bldP spid="33" grpId="0" animBg="1"/>
      <p:bldP spid="35" grpId="0" animBg="1"/>
      <p:bldP spid="37" grpId="0" animBg="1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F87FAB7D-912A-4619-99FB-EADE067E7883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 веб сайтів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7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Горизонтальный свиток 1">
            <a:extLst>
              <a:ext uri="{FF2B5EF4-FFF2-40B4-BE49-F238E27FC236}">
                <a16:creationId xmlns:a16="http://schemas.microsoft.com/office/drawing/2014/main" id="{8F5923F6-5F92-4E28-9077-7E089DC9FC5C}"/>
              </a:ext>
            </a:extLst>
          </p:cNvPr>
          <p:cNvSpPr/>
          <p:nvPr/>
        </p:nvSpPr>
        <p:spPr>
          <a:xfrm>
            <a:off x="4134253" y="1405299"/>
            <a:ext cx="4667600" cy="613470"/>
          </a:xfrm>
          <a:prstGeom prst="horizontalScroll">
            <a:avLst/>
          </a:prstGeom>
          <a:solidFill>
            <a:srgbClr val="FFC000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Онлайн-сервіси</a:t>
            </a:r>
            <a:endParaRPr lang="uk-UA" sz="240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75F896B-D117-4DA7-9D2C-89829D94E969}"/>
              </a:ext>
            </a:extLst>
          </p:cNvPr>
          <p:cNvSpPr/>
          <p:nvPr/>
        </p:nvSpPr>
        <p:spPr>
          <a:xfrm>
            <a:off x="2123487" y="2060848"/>
            <a:ext cx="9007093" cy="46166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Головне завдання такого сайту – здійснення певних процесів </a:t>
            </a:r>
            <a:r>
              <a:rPr lang="uk-UA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</a:t>
            </a:r>
            <a:endParaRPr lang="uk-UA" sz="2000" b="1" kern="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олилиния 28">
            <a:extLst>
              <a:ext uri="{FF2B5EF4-FFF2-40B4-BE49-F238E27FC236}">
                <a16:creationId xmlns:a16="http://schemas.microsoft.com/office/drawing/2014/main" id="{582E6430-49E2-46DE-BF9E-AE7F7AB89CFE}"/>
              </a:ext>
            </a:extLst>
          </p:cNvPr>
          <p:cNvSpPr/>
          <p:nvPr/>
        </p:nvSpPr>
        <p:spPr>
          <a:xfrm>
            <a:off x="5489295" y="2656689"/>
            <a:ext cx="4643585" cy="335642"/>
          </a:xfrm>
          <a:custGeom>
            <a:avLst/>
            <a:gdLst>
              <a:gd name="connsiteX0" fmla="*/ 0 w 4369888"/>
              <a:gd name="connsiteY0" fmla="*/ 0 h 335642"/>
              <a:gd name="connsiteX1" fmla="*/ 4369888 w 4369888"/>
              <a:gd name="connsiteY1" fmla="*/ 0 h 335642"/>
              <a:gd name="connsiteX2" fmla="*/ 4369888 w 4369888"/>
              <a:gd name="connsiteY2" fmla="*/ 335642 h 335642"/>
              <a:gd name="connsiteX3" fmla="*/ 0 w 4369888"/>
              <a:gd name="connsiteY3" fmla="*/ 335642 h 335642"/>
              <a:gd name="connsiteX4" fmla="*/ 0 w 4369888"/>
              <a:gd name="connsiteY4" fmla="*/ 0 h 33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9888" h="335642">
                <a:moveTo>
                  <a:pt x="0" y="0"/>
                </a:moveTo>
                <a:lnTo>
                  <a:pt x="4369888" y="0"/>
                </a:lnTo>
                <a:lnTo>
                  <a:pt x="4369888" y="335642"/>
                </a:lnTo>
                <a:lnTo>
                  <a:pt x="0" y="3356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66417" tIns="40640" rIns="40640" bIns="40640" numCol="1" spcCol="1270" anchor="ctr" anchorCtr="0">
            <a:noAutofit/>
          </a:bodyPr>
          <a:lstStyle/>
          <a:p>
            <a:pPr lvl="0" indent="720000" algn="l" defTabSz="7112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600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Фріланс-біржі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25C9A63A-36E2-4214-8F8F-CCAF19B3F877}"/>
              </a:ext>
            </a:extLst>
          </p:cNvPr>
          <p:cNvSpPr/>
          <p:nvPr/>
        </p:nvSpPr>
        <p:spPr>
          <a:xfrm>
            <a:off x="5279519" y="2614733"/>
            <a:ext cx="419553" cy="419553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Полилиния 7175">
            <a:extLst>
              <a:ext uri="{FF2B5EF4-FFF2-40B4-BE49-F238E27FC236}">
                <a16:creationId xmlns:a16="http://schemas.microsoft.com/office/drawing/2014/main" id="{E09F0306-C2CB-48FB-8219-3D50E42CD5F7}"/>
              </a:ext>
            </a:extLst>
          </p:cNvPr>
          <p:cNvSpPr/>
          <p:nvPr/>
        </p:nvSpPr>
        <p:spPr>
          <a:xfrm>
            <a:off x="5793251" y="3160449"/>
            <a:ext cx="4320593" cy="335642"/>
          </a:xfrm>
          <a:custGeom>
            <a:avLst/>
            <a:gdLst>
              <a:gd name="connsiteX0" fmla="*/ 0 w 4065933"/>
              <a:gd name="connsiteY0" fmla="*/ 0 h 335642"/>
              <a:gd name="connsiteX1" fmla="*/ 4065933 w 4065933"/>
              <a:gd name="connsiteY1" fmla="*/ 0 h 335642"/>
              <a:gd name="connsiteX2" fmla="*/ 4065933 w 4065933"/>
              <a:gd name="connsiteY2" fmla="*/ 335642 h 335642"/>
              <a:gd name="connsiteX3" fmla="*/ 0 w 4065933"/>
              <a:gd name="connsiteY3" fmla="*/ 335642 h 335642"/>
              <a:gd name="connsiteX4" fmla="*/ 0 w 4065933"/>
              <a:gd name="connsiteY4" fmla="*/ 0 h 33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65933" h="335642">
                <a:moveTo>
                  <a:pt x="0" y="0"/>
                </a:moveTo>
                <a:lnTo>
                  <a:pt x="4065933" y="0"/>
                </a:lnTo>
                <a:lnTo>
                  <a:pt x="4065933" y="335642"/>
                </a:lnTo>
                <a:lnTo>
                  <a:pt x="0" y="3356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66417" tIns="40640" rIns="40640" bIns="40640" numCol="1" spcCol="1270" anchor="ctr" anchorCtr="0">
            <a:noAutofit/>
          </a:bodyPr>
          <a:lstStyle/>
          <a:p>
            <a:pPr lvl="0" indent="720000" algn="l" defTabSz="7112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600" b="1" kern="12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Органайзери</a:t>
            </a:r>
            <a:r>
              <a:rPr lang="uk-UA" sz="1600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календарі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E255B8FD-13EE-4E19-8BE3-5E7EC6B00E3F}"/>
              </a:ext>
            </a:extLst>
          </p:cNvPr>
          <p:cNvSpPr/>
          <p:nvPr/>
        </p:nvSpPr>
        <p:spPr>
          <a:xfrm>
            <a:off x="5583474" y="3118493"/>
            <a:ext cx="419553" cy="419553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Полилиния 7177">
            <a:extLst>
              <a:ext uri="{FF2B5EF4-FFF2-40B4-BE49-F238E27FC236}">
                <a16:creationId xmlns:a16="http://schemas.microsoft.com/office/drawing/2014/main" id="{055E2134-6D5B-4EE7-B0AD-F4BFE2695602}"/>
              </a:ext>
            </a:extLst>
          </p:cNvPr>
          <p:cNvSpPr/>
          <p:nvPr/>
        </p:nvSpPr>
        <p:spPr>
          <a:xfrm>
            <a:off x="5959817" y="3663839"/>
            <a:ext cx="4143594" cy="335642"/>
          </a:xfrm>
          <a:custGeom>
            <a:avLst/>
            <a:gdLst>
              <a:gd name="connsiteX0" fmla="*/ 0 w 3899367"/>
              <a:gd name="connsiteY0" fmla="*/ 0 h 335642"/>
              <a:gd name="connsiteX1" fmla="*/ 3899367 w 3899367"/>
              <a:gd name="connsiteY1" fmla="*/ 0 h 335642"/>
              <a:gd name="connsiteX2" fmla="*/ 3899367 w 3899367"/>
              <a:gd name="connsiteY2" fmla="*/ 335642 h 335642"/>
              <a:gd name="connsiteX3" fmla="*/ 0 w 3899367"/>
              <a:gd name="connsiteY3" fmla="*/ 335642 h 335642"/>
              <a:gd name="connsiteX4" fmla="*/ 0 w 3899367"/>
              <a:gd name="connsiteY4" fmla="*/ 0 h 33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9367" h="335642">
                <a:moveTo>
                  <a:pt x="0" y="0"/>
                </a:moveTo>
                <a:lnTo>
                  <a:pt x="3899367" y="0"/>
                </a:lnTo>
                <a:lnTo>
                  <a:pt x="3899367" y="335642"/>
                </a:lnTo>
                <a:lnTo>
                  <a:pt x="0" y="3356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66417" tIns="40640" rIns="40640" bIns="40640" numCol="1" spcCol="1270" anchor="ctr" anchorCtr="0">
            <a:noAutofit/>
          </a:bodyPr>
          <a:lstStyle/>
          <a:p>
            <a:pPr lvl="0" indent="720000" algn="l" defTabSz="7112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600" b="1" kern="120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Кредитні калькулятори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C14A987E-D33F-4AD9-B80E-F229F45A0014}"/>
              </a:ext>
            </a:extLst>
          </p:cNvPr>
          <p:cNvSpPr/>
          <p:nvPr/>
        </p:nvSpPr>
        <p:spPr>
          <a:xfrm>
            <a:off x="5750040" y="3621884"/>
            <a:ext cx="419553" cy="419553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Полилиния 7179">
            <a:extLst>
              <a:ext uri="{FF2B5EF4-FFF2-40B4-BE49-F238E27FC236}">
                <a16:creationId xmlns:a16="http://schemas.microsoft.com/office/drawing/2014/main" id="{2C929E08-EFD1-429C-97BE-B85F2AEC5986}"/>
              </a:ext>
            </a:extLst>
          </p:cNvPr>
          <p:cNvSpPr/>
          <p:nvPr/>
        </p:nvSpPr>
        <p:spPr>
          <a:xfrm>
            <a:off x="6013000" y="4167599"/>
            <a:ext cx="4087080" cy="335642"/>
          </a:xfrm>
          <a:custGeom>
            <a:avLst/>
            <a:gdLst>
              <a:gd name="connsiteX0" fmla="*/ 0 w 3846184"/>
              <a:gd name="connsiteY0" fmla="*/ 0 h 335642"/>
              <a:gd name="connsiteX1" fmla="*/ 3846184 w 3846184"/>
              <a:gd name="connsiteY1" fmla="*/ 0 h 335642"/>
              <a:gd name="connsiteX2" fmla="*/ 3846184 w 3846184"/>
              <a:gd name="connsiteY2" fmla="*/ 335642 h 335642"/>
              <a:gd name="connsiteX3" fmla="*/ 0 w 3846184"/>
              <a:gd name="connsiteY3" fmla="*/ 335642 h 335642"/>
              <a:gd name="connsiteX4" fmla="*/ 0 w 3846184"/>
              <a:gd name="connsiteY4" fmla="*/ 0 h 33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6184" h="335642">
                <a:moveTo>
                  <a:pt x="0" y="0"/>
                </a:moveTo>
                <a:lnTo>
                  <a:pt x="3846184" y="0"/>
                </a:lnTo>
                <a:lnTo>
                  <a:pt x="3846184" y="335642"/>
                </a:lnTo>
                <a:lnTo>
                  <a:pt x="0" y="3356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66417" tIns="40640" rIns="40640" bIns="40640" numCol="1" spcCol="1270" anchor="ctr" anchorCtr="0">
            <a:noAutofit/>
          </a:bodyPr>
          <a:lstStyle/>
          <a:p>
            <a:pPr lvl="0" indent="720000" algn="l" defTabSz="7112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600" b="1" kern="120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Редактори документів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D98F9692-5936-4112-83F3-142FFA44F3DF}"/>
              </a:ext>
            </a:extLst>
          </p:cNvPr>
          <p:cNvSpPr/>
          <p:nvPr/>
        </p:nvSpPr>
        <p:spPr>
          <a:xfrm>
            <a:off x="5803223" y="4125644"/>
            <a:ext cx="419553" cy="419553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Полилиния 7181">
            <a:extLst>
              <a:ext uri="{FF2B5EF4-FFF2-40B4-BE49-F238E27FC236}">
                <a16:creationId xmlns:a16="http://schemas.microsoft.com/office/drawing/2014/main" id="{0DD5AED0-DB49-47E3-9FDD-04F96D4B1153}"/>
              </a:ext>
            </a:extLst>
          </p:cNvPr>
          <p:cNvSpPr/>
          <p:nvPr/>
        </p:nvSpPr>
        <p:spPr>
          <a:xfrm>
            <a:off x="5959817" y="4671359"/>
            <a:ext cx="4143594" cy="335642"/>
          </a:xfrm>
          <a:custGeom>
            <a:avLst/>
            <a:gdLst>
              <a:gd name="connsiteX0" fmla="*/ 0 w 3899367"/>
              <a:gd name="connsiteY0" fmla="*/ 0 h 335642"/>
              <a:gd name="connsiteX1" fmla="*/ 3899367 w 3899367"/>
              <a:gd name="connsiteY1" fmla="*/ 0 h 335642"/>
              <a:gd name="connsiteX2" fmla="*/ 3899367 w 3899367"/>
              <a:gd name="connsiteY2" fmla="*/ 335642 h 335642"/>
              <a:gd name="connsiteX3" fmla="*/ 0 w 3899367"/>
              <a:gd name="connsiteY3" fmla="*/ 335642 h 335642"/>
              <a:gd name="connsiteX4" fmla="*/ 0 w 3899367"/>
              <a:gd name="connsiteY4" fmla="*/ 0 h 33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9367" h="335642">
                <a:moveTo>
                  <a:pt x="0" y="0"/>
                </a:moveTo>
                <a:lnTo>
                  <a:pt x="3899367" y="0"/>
                </a:lnTo>
                <a:lnTo>
                  <a:pt x="3899367" y="335642"/>
                </a:lnTo>
                <a:lnTo>
                  <a:pt x="0" y="3356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66417" tIns="40640" rIns="40640" bIns="40640" numCol="1" spcCol="1270" anchor="ctr" anchorCtr="0">
            <a:noAutofit/>
          </a:bodyPr>
          <a:lstStyle/>
          <a:p>
            <a:pPr lvl="0" indent="720000" algn="l" defTabSz="7112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600" b="1" kern="120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Онлайн-бухгалтерія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D853CC93-CC2C-4DCE-AC24-331AD550F805}"/>
              </a:ext>
            </a:extLst>
          </p:cNvPr>
          <p:cNvSpPr/>
          <p:nvPr/>
        </p:nvSpPr>
        <p:spPr>
          <a:xfrm>
            <a:off x="5750040" y="4629404"/>
            <a:ext cx="419553" cy="419553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Полилиния 7183">
            <a:extLst>
              <a:ext uri="{FF2B5EF4-FFF2-40B4-BE49-F238E27FC236}">
                <a16:creationId xmlns:a16="http://schemas.microsoft.com/office/drawing/2014/main" id="{660A4250-E35A-4EEE-913D-8DBEB5FC74D1}"/>
              </a:ext>
            </a:extLst>
          </p:cNvPr>
          <p:cNvSpPr/>
          <p:nvPr/>
        </p:nvSpPr>
        <p:spPr>
          <a:xfrm>
            <a:off x="5793251" y="5174749"/>
            <a:ext cx="4320593" cy="335642"/>
          </a:xfrm>
          <a:custGeom>
            <a:avLst/>
            <a:gdLst>
              <a:gd name="connsiteX0" fmla="*/ 0 w 4065933"/>
              <a:gd name="connsiteY0" fmla="*/ 0 h 335642"/>
              <a:gd name="connsiteX1" fmla="*/ 4065933 w 4065933"/>
              <a:gd name="connsiteY1" fmla="*/ 0 h 335642"/>
              <a:gd name="connsiteX2" fmla="*/ 4065933 w 4065933"/>
              <a:gd name="connsiteY2" fmla="*/ 335642 h 335642"/>
              <a:gd name="connsiteX3" fmla="*/ 0 w 4065933"/>
              <a:gd name="connsiteY3" fmla="*/ 335642 h 335642"/>
              <a:gd name="connsiteX4" fmla="*/ 0 w 4065933"/>
              <a:gd name="connsiteY4" fmla="*/ 0 h 33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65933" h="335642">
                <a:moveTo>
                  <a:pt x="0" y="0"/>
                </a:moveTo>
                <a:lnTo>
                  <a:pt x="4065933" y="0"/>
                </a:lnTo>
                <a:lnTo>
                  <a:pt x="4065933" y="335642"/>
                </a:lnTo>
                <a:lnTo>
                  <a:pt x="0" y="3356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66417" tIns="40640" rIns="40640" bIns="40640" numCol="1" spcCol="1270" anchor="ctr" anchorCtr="0">
            <a:noAutofit/>
          </a:bodyPr>
          <a:lstStyle/>
          <a:p>
            <a:pPr lvl="0" indent="720000" algn="l" defTabSz="7112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600" b="1" kern="120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 CRM-системи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D8A93812-583C-45BC-B3FD-784B0BBEDE30}"/>
              </a:ext>
            </a:extLst>
          </p:cNvPr>
          <p:cNvSpPr/>
          <p:nvPr/>
        </p:nvSpPr>
        <p:spPr>
          <a:xfrm>
            <a:off x="5583474" y="5132794"/>
            <a:ext cx="419553" cy="419553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Полилиния 7185">
            <a:extLst>
              <a:ext uri="{FF2B5EF4-FFF2-40B4-BE49-F238E27FC236}">
                <a16:creationId xmlns:a16="http://schemas.microsoft.com/office/drawing/2014/main" id="{39291787-2CE8-43D9-B131-F2DD1B601D3A}"/>
              </a:ext>
            </a:extLst>
          </p:cNvPr>
          <p:cNvSpPr/>
          <p:nvPr/>
        </p:nvSpPr>
        <p:spPr>
          <a:xfrm>
            <a:off x="5489295" y="5678509"/>
            <a:ext cx="4643585" cy="335642"/>
          </a:xfrm>
          <a:custGeom>
            <a:avLst/>
            <a:gdLst>
              <a:gd name="connsiteX0" fmla="*/ 0 w 4369888"/>
              <a:gd name="connsiteY0" fmla="*/ 0 h 335642"/>
              <a:gd name="connsiteX1" fmla="*/ 4369888 w 4369888"/>
              <a:gd name="connsiteY1" fmla="*/ 0 h 335642"/>
              <a:gd name="connsiteX2" fmla="*/ 4369888 w 4369888"/>
              <a:gd name="connsiteY2" fmla="*/ 335642 h 335642"/>
              <a:gd name="connsiteX3" fmla="*/ 0 w 4369888"/>
              <a:gd name="connsiteY3" fmla="*/ 335642 h 335642"/>
              <a:gd name="connsiteX4" fmla="*/ 0 w 4369888"/>
              <a:gd name="connsiteY4" fmla="*/ 0 h 33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9888" h="335642">
                <a:moveTo>
                  <a:pt x="0" y="0"/>
                </a:moveTo>
                <a:lnTo>
                  <a:pt x="4369888" y="0"/>
                </a:lnTo>
                <a:lnTo>
                  <a:pt x="4369888" y="335642"/>
                </a:lnTo>
                <a:lnTo>
                  <a:pt x="0" y="3356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66417" tIns="40640" rIns="40640" bIns="40640" numCol="1" spcCol="1270" anchor="ctr" anchorCtr="0">
            <a:noAutofit/>
          </a:bodyPr>
          <a:lstStyle/>
          <a:p>
            <a:pPr lvl="0" indent="720000" algn="l" defTabSz="7112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600" b="1" kern="120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Хмарні файлові сховища</a:t>
            </a: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79123B5C-46A6-4D39-8D0E-4956CC8ED0C1}"/>
              </a:ext>
            </a:extLst>
          </p:cNvPr>
          <p:cNvSpPr/>
          <p:nvPr/>
        </p:nvSpPr>
        <p:spPr>
          <a:xfrm>
            <a:off x="5279519" y="5636554"/>
            <a:ext cx="419553" cy="419553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2" name="Picture 4" descr="Ð ÐµÐ·ÑÐ»ÑÑÐ°Ñ Ð¿Ð¾ÑÑÐºÑ Ð·Ð¾Ð±ÑÐ°Ð¶ÐµÐ½Ñ Ð·Ð° Ð·Ð°Ð¿Ð¸ÑÐ¾Ð¼ &quot;Ð¾Ð½Ð»Ð°Ð¹Ð½ ÑÐµÑÐ²ÑÑÐ¸ ÑÐµ&quot;">
            <a:extLst>
              <a:ext uri="{FF2B5EF4-FFF2-40B4-BE49-F238E27FC236}">
                <a16:creationId xmlns:a16="http://schemas.microsoft.com/office/drawing/2014/main" id="{C964531D-2A29-437B-827E-10B235E3E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627" y="2959710"/>
            <a:ext cx="2393839" cy="23938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03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9" grpId="0" animBg="1"/>
      <p:bldP spid="21" grpId="0" animBg="1"/>
      <p:bldP spid="26" grpId="0" animBg="1"/>
      <p:bldP spid="28" grpId="0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F87FAB7D-912A-4619-99FB-EADE067E7883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Цільова аудиторія сайту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7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71450C6-1371-41B7-8FBE-29B59E343035}"/>
              </a:ext>
            </a:extLst>
          </p:cNvPr>
          <p:cNvSpPr/>
          <p:nvPr/>
        </p:nvSpPr>
        <p:spPr>
          <a:xfrm>
            <a:off x="1547446" y="1310935"/>
            <a:ext cx="10065051" cy="107721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Цільова аудиторія сайту 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 «</a:t>
            </a:r>
            <a:r>
              <a:rPr lang="uk-UA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цільові відвідувач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і», «</a:t>
            </a:r>
            <a:r>
              <a:rPr lang="uk-UA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цільовий </a:t>
            </a:r>
            <a:r>
              <a:rPr lang="uk-UA" sz="20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трафік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», «</a:t>
            </a:r>
            <a:r>
              <a:rPr lang="uk-UA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цільова відвідуваність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») – називаються відвідувачі певного сайту, для яких призначений зміст </a:t>
            </a:r>
            <a:r>
              <a:rPr lang="uk-UA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інтернет-ресурсу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11" name="Ромб 10">
            <a:extLst>
              <a:ext uri="{FF2B5EF4-FFF2-40B4-BE49-F238E27FC236}">
                <a16:creationId xmlns:a16="http://schemas.microsoft.com/office/drawing/2014/main" id="{B60CF618-D943-4EE2-B6B4-D40580C586A6}"/>
              </a:ext>
            </a:extLst>
          </p:cNvPr>
          <p:cNvSpPr/>
          <p:nvPr/>
        </p:nvSpPr>
        <p:spPr>
          <a:xfrm>
            <a:off x="3114045" y="2878550"/>
            <a:ext cx="6912767" cy="2302718"/>
          </a:xfrm>
          <a:prstGeom prst="diamond">
            <a:avLst/>
          </a:prstGeom>
          <a:solidFill>
            <a:srgbClr val="8EB6B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Полилиния 24">
            <a:extLst>
              <a:ext uri="{FF2B5EF4-FFF2-40B4-BE49-F238E27FC236}">
                <a16:creationId xmlns:a16="http://schemas.microsoft.com/office/drawing/2014/main" id="{3B77D0EF-1D67-47A2-B8C8-C4D6CAA1E4DE}"/>
              </a:ext>
            </a:extLst>
          </p:cNvPr>
          <p:cNvSpPr/>
          <p:nvPr/>
        </p:nvSpPr>
        <p:spPr>
          <a:xfrm>
            <a:off x="3770758" y="3097308"/>
            <a:ext cx="2695977" cy="898059"/>
          </a:xfrm>
          <a:custGeom>
            <a:avLst/>
            <a:gdLst>
              <a:gd name="connsiteX0" fmla="*/ 0 w 1026845"/>
              <a:gd name="connsiteY0" fmla="*/ 171144 h 1026845"/>
              <a:gd name="connsiteX1" fmla="*/ 171144 w 1026845"/>
              <a:gd name="connsiteY1" fmla="*/ 0 h 1026845"/>
              <a:gd name="connsiteX2" fmla="*/ 855701 w 1026845"/>
              <a:gd name="connsiteY2" fmla="*/ 0 h 1026845"/>
              <a:gd name="connsiteX3" fmla="*/ 1026845 w 1026845"/>
              <a:gd name="connsiteY3" fmla="*/ 171144 h 1026845"/>
              <a:gd name="connsiteX4" fmla="*/ 1026845 w 1026845"/>
              <a:gd name="connsiteY4" fmla="*/ 855701 h 1026845"/>
              <a:gd name="connsiteX5" fmla="*/ 855701 w 1026845"/>
              <a:gd name="connsiteY5" fmla="*/ 1026845 h 1026845"/>
              <a:gd name="connsiteX6" fmla="*/ 171144 w 1026845"/>
              <a:gd name="connsiteY6" fmla="*/ 1026845 h 1026845"/>
              <a:gd name="connsiteX7" fmla="*/ 0 w 1026845"/>
              <a:gd name="connsiteY7" fmla="*/ 855701 h 1026845"/>
              <a:gd name="connsiteX8" fmla="*/ 0 w 1026845"/>
              <a:gd name="connsiteY8" fmla="*/ 171144 h 102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26845" h="1026845">
                <a:moveTo>
                  <a:pt x="0" y="171144"/>
                </a:moveTo>
                <a:cubicBezTo>
                  <a:pt x="0" y="76624"/>
                  <a:pt x="76624" y="0"/>
                  <a:pt x="171144" y="0"/>
                </a:cubicBezTo>
                <a:lnTo>
                  <a:pt x="855701" y="0"/>
                </a:lnTo>
                <a:cubicBezTo>
                  <a:pt x="950221" y="0"/>
                  <a:pt x="1026845" y="76624"/>
                  <a:pt x="1026845" y="171144"/>
                </a:cubicBezTo>
                <a:lnTo>
                  <a:pt x="1026845" y="855701"/>
                </a:lnTo>
                <a:cubicBezTo>
                  <a:pt x="1026845" y="950221"/>
                  <a:pt x="950221" y="1026845"/>
                  <a:pt x="855701" y="1026845"/>
                </a:cubicBezTo>
                <a:lnTo>
                  <a:pt x="171144" y="1026845"/>
                </a:lnTo>
                <a:cubicBezTo>
                  <a:pt x="76624" y="1026845"/>
                  <a:pt x="0" y="950221"/>
                  <a:pt x="0" y="855701"/>
                </a:cubicBezTo>
                <a:lnTo>
                  <a:pt x="0" y="171144"/>
                </a:lnTo>
                <a:close/>
              </a:path>
            </a:pathLst>
          </a:custGeom>
          <a:solidFill>
            <a:srgbClr val="8EB6B1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80606" tIns="80606" rIns="80606" bIns="80606" numCol="1" spcCol="1270" anchor="ctr" anchorCtr="0">
            <a:noAutofit/>
          </a:bodyPr>
          <a:lstStyle/>
          <a:p>
            <a:pPr lvl="0" algn="ctr" defTabSz="355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sz="1600" kern="12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Аудиторія, яка </a:t>
            </a:r>
            <a:r>
              <a:rPr lang="uk-UA" sz="1600" b="1" kern="12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зацікавлена</a:t>
            </a:r>
            <a:r>
              <a:rPr lang="uk-UA" sz="1600" kern="12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інформації, наявної на сайті</a:t>
            </a:r>
          </a:p>
        </p:txBody>
      </p:sp>
      <p:sp>
        <p:nvSpPr>
          <p:cNvPr id="14" name="Полилиния 25">
            <a:extLst>
              <a:ext uri="{FF2B5EF4-FFF2-40B4-BE49-F238E27FC236}">
                <a16:creationId xmlns:a16="http://schemas.microsoft.com/office/drawing/2014/main" id="{A3DB53BE-139E-4A4B-93C2-CE5BADBB6D13}"/>
              </a:ext>
            </a:extLst>
          </p:cNvPr>
          <p:cNvSpPr/>
          <p:nvPr/>
        </p:nvSpPr>
        <p:spPr>
          <a:xfrm>
            <a:off x="6674120" y="3097308"/>
            <a:ext cx="2695977" cy="898059"/>
          </a:xfrm>
          <a:custGeom>
            <a:avLst/>
            <a:gdLst>
              <a:gd name="connsiteX0" fmla="*/ 0 w 1026845"/>
              <a:gd name="connsiteY0" fmla="*/ 171144 h 1026845"/>
              <a:gd name="connsiteX1" fmla="*/ 171144 w 1026845"/>
              <a:gd name="connsiteY1" fmla="*/ 0 h 1026845"/>
              <a:gd name="connsiteX2" fmla="*/ 855701 w 1026845"/>
              <a:gd name="connsiteY2" fmla="*/ 0 h 1026845"/>
              <a:gd name="connsiteX3" fmla="*/ 1026845 w 1026845"/>
              <a:gd name="connsiteY3" fmla="*/ 171144 h 1026845"/>
              <a:gd name="connsiteX4" fmla="*/ 1026845 w 1026845"/>
              <a:gd name="connsiteY4" fmla="*/ 855701 h 1026845"/>
              <a:gd name="connsiteX5" fmla="*/ 855701 w 1026845"/>
              <a:gd name="connsiteY5" fmla="*/ 1026845 h 1026845"/>
              <a:gd name="connsiteX6" fmla="*/ 171144 w 1026845"/>
              <a:gd name="connsiteY6" fmla="*/ 1026845 h 1026845"/>
              <a:gd name="connsiteX7" fmla="*/ 0 w 1026845"/>
              <a:gd name="connsiteY7" fmla="*/ 855701 h 1026845"/>
              <a:gd name="connsiteX8" fmla="*/ 0 w 1026845"/>
              <a:gd name="connsiteY8" fmla="*/ 171144 h 102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26845" h="1026845">
                <a:moveTo>
                  <a:pt x="0" y="171144"/>
                </a:moveTo>
                <a:cubicBezTo>
                  <a:pt x="0" y="76624"/>
                  <a:pt x="76624" y="0"/>
                  <a:pt x="171144" y="0"/>
                </a:cubicBezTo>
                <a:lnTo>
                  <a:pt x="855701" y="0"/>
                </a:lnTo>
                <a:cubicBezTo>
                  <a:pt x="950221" y="0"/>
                  <a:pt x="1026845" y="76624"/>
                  <a:pt x="1026845" y="171144"/>
                </a:cubicBezTo>
                <a:lnTo>
                  <a:pt x="1026845" y="855701"/>
                </a:lnTo>
                <a:cubicBezTo>
                  <a:pt x="1026845" y="950221"/>
                  <a:pt x="950221" y="1026845"/>
                  <a:pt x="855701" y="1026845"/>
                </a:cubicBezTo>
                <a:lnTo>
                  <a:pt x="171144" y="1026845"/>
                </a:lnTo>
                <a:cubicBezTo>
                  <a:pt x="76624" y="1026845"/>
                  <a:pt x="0" y="950221"/>
                  <a:pt x="0" y="855701"/>
                </a:cubicBezTo>
                <a:lnTo>
                  <a:pt x="0" y="171144"/>
                </a:lnTo>
                <a:close/>
              </a:path>
            </a:pathLst>
          </a:custGeom>
          <a:solidFill>
            <a:srgbClr val="8EB6B1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80606" tIns="80606" rIns="80606" bIns="80606" numCol="1" spcCol="1270" anchor="ctr" anchorCtr="0">
            <a:noAutofit/>
          </a:bodyPr>
          <a:lstStyle/>
          <a:p>
            <a:pPr lvl="0" algn="ctr" defTabSz="355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sz="1600" kern="12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Коло користувачів, яким </a:t>
            </a:r>
            <a:r>
              <a:rPr lang="uk-UA" sz="1600" b="1" kern="12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цікаві</a:t>
            </a:r>
            <a:r>
              <a:rPr lang="uk-UA" sz="1600" kern="12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товари і послуги, представлені на сайті</a:t>
            </a:r>
          </a:p>
        </p:txBody>
      </p:sp>
      <p:sp>
        <p:nvSpPr>
          <p:cNvPr id="16" name="Полилиния 26">
            <a:extLst>
              <a:ext uri="{FF2B5EF4-FFF2-40B4-BE49-F238E27FC236}">
                <a16:creationId xmlns:a16="http://schemas.microsoft.com/office/drawing/2014/main" id="{F1B2AD4A-9FFA-418E-877D-7132E6CD01C4}"/>
              </a:ext>
            </a:extLst>
          </p:cNvPr>
          <p:cNvSpPr/>
          <p:nvPr/>
        </p:nvSpPr>
        <p:spPr>
          <a:xfrm>
            <a:off x="3770758" y="4074383"/>
            <a:ext cx="2695977" cy="967142"/>
          </a:xfrm>
          <a:custGeom>
            <a:avLst/>
            <a:gdLst>
              <a:gd name="connsiteX0" fmla="*/ 0 w 1026845"/>
              <a:gd name="connsiteY0" fmla="*/ 171144 h 1026845"/>
              <a:gd name="connsiteX1" fmla="*/ 171144 w 1026845"/>
              <a:gd name="connsiteY1" fmla="*/ 0 h 1026845"/>
              <a:gd name="connsiteX2" fmla="*/ 855701 w 1026845"/>
              <a:gd name="connsiteY2" fmla="*/ 0 h 1026845"/>
              <a:gd name="connsiteX3" fmla="*/ 1026845 w 1026845"/>
              <a:gd name="connsiteY3" fmla="*/ 171144 h 1026845"/>
              <a:gd name="connsiteX4" fmla="*/ 1026845 w 1026845"/>
              <a:gd name="connsiteY4" fmla="*/ 855701 h 1026845"/>
              <a:gd name="connsiteX5" fmla="*/ 855701 w 1026845"/>
              <a:gd name="connsiteY5" fmla="*/ 1026845 h 1026845"/>
              <a:gd name="connsiteX6" fmla="*/ 171144 w 1026845"/>
              <a:gd name="connsiteY6" fmla="*/ 1026845 h 1026845"/>
              <a:gd name="connsiteX7" fmla="*/ 0 w 1026845"/>
              <a:gd name="connsiteY7" fmla="*/ 855701 h 1026845"/>
              <a:gd name="connsiteX8" fmla="*/ 0 w 1026845"/>
              <a:gd name="connsiteY8" fmla="*/ 171144 h 102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26845" h="1026845">
                <a:moveTo>
                  <a:pt x="0" y="171144"/>
                </a:moveTo>
                <a:cubicBezTo>
                  <a:pt x="0" y="76624"/>
                  <a:pt x="76624" y="0"/>
                  <a:pt x="171144" y="0"/>
                </a:cubicBezTo>
                <a:lnTo>
                  <a:pt x="855701" y="0"/>
                </a:lnTo>
                <a:cubicBezTo>
                  <a:pt x="950221" y="0"/>
                  <a:pt x="1026845" y="76624"/>
                  <a:pt x="1026845" y="171144"/>
                </a:cubicBezTo>
                <a:lnTo>
                  <a:pt x="1026845" y="855701"/>
                </a:lnTo>
                <a:cubicBezTo>
                  <a:pt x="1026845" y="950221"/>
                  <a:pt x="950221" y="1026845"/>
                  <a:pt x="855701" y="1026845"/>
                </a:cubicBezTo>
                <a:lnTo>
                  <a:pt x="171144" y="1026845"/>
                </a:lnTo>
                <a:cubicBezTo>
                  <a:pt x="76624" y="1026845"/>
                  <a:pt x="0" y="950221"/>
                  <a:pt x="0" y="855701"/>
                </a:cubicBezTo>
                <a:lnTo>
                  <a:pt x="0" y="171144"/>
                </a:lnTo>
                <a:close/>
              </a:path>
            </a:pathLst>
          </a:custGeom>
          <a:solidFill>
            <a:srgbClr val="8EB6B1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80606" tIns="80606" rIns="80606" bIns="80606" numCol="1" spcCol="1270" anchor="ctr" anchorCtr="0">
            <a:noAutofit/>
          </a:bodyPr>
          <a:lstStyle/>
          <a:p>
            <a:pPr lvl="0" algn="ctr" defTabSz="355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sz="1600" kern="12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Відвідувачі, </a:t>
            </a:r>
            <a:r>
              <a:rPr lang="uk-UA" sz="1600" b="1" kern="12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зацікавлені</a:t>
            </a:r>
            <a:r>
              <a:rPr lang="uk-UA" sz="1600" kern="12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тому, щоб придбати товари та послуги, представлені на сайті</a:t>
            </a:r>
          </a:p>
        </p:txBody>
      </p:sp>
      <p:sp>
        <p:nvSpPr>
          <p:cNvPr id="18" name="Выноска со стрелкой вниз 1">
            <a:extLst>
              <a:ext uri="{FF2B5EF4-FFF2-40B4-BE49-F238E27FC236}">
                <a16:creationId xmlns:a16="http://schemas.microsoft.com/office/drawing/2014/main" id="{9DE78AE3-A690-43C9-BBDA-1CF466462ADC}"/>
              </a:ext>
            </a:extLst>
          </p:cNvPr>
          <p:cNvSpPr/>
          <p:nvPr/>
        </p:nvSpPr>
        <p:spPr>
          <a:xfrm>
            <a:off x="3286516" y="2412156"/>
            <a:ext cx="6567824" cy="612934"/>
          </a:xfrm>
          <a:prstGeom prst="downArrowCallou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sz="2000" b="1" spc="3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Класифікація</a:t>
            </a:r>
            <a:r>
              <a:rPr lang="uk-UA" b="1" spc="3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цільових аудиторій сайту</a:t>
            </a:r>
            <a:endParaRPr lang="uk-UA" spc="3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" name="Picture 2" descr="Ð ÐµÐ·ÑÐ»ÑÑÐ°Ñ Ð¿Ð¾ÑÑÐºÑ Ð·Ð¾Ð±ÑÐ°Ð¶ÐµÐ½Ñ Ð·Ð° Ð·Ð°Ð¿Ð¸ÑÐ¾Ð¼ &quot;Ð¦ÑÐ»ÑÐ¾Ð²Ð° Ð°ÑÐ´Ð¸ÑÐ¾ÑÑÑ ÑÐ°Ð¹ÑÑ&quot;">
            <a:extLst>
              <a:ext uri="{FF2B5EF4-FFF2-40B4-BE49-F238E27FC236}">
                <a16:creationId xmlns:a16="http://schemas.microsoft.com/office/drawing/2014/main" id="{BC4CF664-32EC-4EC1-BEBA-D25EAB8D5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415" y="4100048"/>
            <a:ext cx="2368623" cy="941477"/>
          </a:xfrm>
          <a:prstGeom prst="roundRect">
            <a:avLst>
              <a:gd name="adj" fmla="val 16667"/>
            </a:avLst>
          </a:prstGeom>
          <a:solidFill>
            <a:srgbClr val="8EB6B1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189CA1C-78D7-4CA0-B597-7A4B7D71AAAA}"/>
              </a:ext>
            </a:extLst>
          </p:cNvPr>
          <p:cNvSpPr/>
          <p:nvPr/>
        </p:nvSpPr>
        <p:spPr>
          <a:xfrm>
            <a:off x="1574410" y="5254677"/>
            <a:ext cx="100650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uk-UA" sz="16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Закрита аудиторія </a:t>
            </a:r>
            <a:r>
              <a:rPr lang="uk-UA" sz="16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користувачі без зворотного зв'язку</a:t>
            </a:r>
          </a:p>
          <a:p>
            <a:pPr algn="just"/>
            <a:r>
              <a:rPr lang="uk-UA" sz="16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Відкрита аудиторія </a:t>
            </a:r>
            <a:r>
              <a:rPr lang="uk-UA" sz="16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користувачі, що володіють якоюсь організацією і можливістю зворотного зв'язку </a:t>
            </a:r>
          </a:p>
        </p:txBody>
      </p:sp>
    </p:spTree>
    <p:extLst>
      <p:ext uri="{BB962C8B-B14F-4D97-AF65-F5344CB8AC3E}">
        <p14:creationId xmlns:p14="http://schemas.microsoft.com/office/powerpoint/2010/main" val="50458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Інформаційна структура сайту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533601C-3DA4-454B-B1B0-2E6C3D864986}"/>
              </a:ext>
            </a:extLst>
          </p:cNvPr>
          <p:cNvSpPr txBox="1">
            <a:spLocks/>
          </p:cNvSpPr>
          <p:nvPr/>
        </p:nvSpPr>
        <p:spPr>
          <a:xfrm>
            <a:off x="1193354" y="1280515"/>
            <a:ext cx="10640837" cy="1012520"/>
          </a:xfrm>
          <a:prstGeom prst="rect">
            <a:avLst/>
          </a:prstGeom>
          <a:solidFill>
            <a:srgbClr val="FFC000"/>
          </a:solidFill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Інформаційна структура сайту 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це спосіб організації інформаційних матеріалів сайту разом з усіма зв'язками, що дозволяють цим матеріалами взаємодіяти один з одним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F5324480-5796-414F-81B1-B1D32DB6699A}"/>
              </a:ext>
            </a:extLst>
          </p:cNvPr>
          <p:cNvGrpSpPr/>
          <p:nvPr/>
        </p:nvGrpSpPr>
        <p:grpSpPr>
          <a:xfrm>
            <a:off x="2210486" y="2615872"/>
            <a:ext cx="7777346" cy="3075159"/>
            <a:chOff x="1859566" y="3770114"/>
            <a:chExt cx="5554283" cy="1965112"/>
          </a:xfrm>
          <a:solidFill>
            <a:srgbClr val="8EB6B1"/>
          </a:solidFill>
        </p:grpSpPr>
        <p:sp>
          <p:nvSpPr>
            <p:cNvPr id="14" name="Полилиния 30">
              <a:extLst>
                <a:ext uri="{FF2B5EF4-FFF2-40B4-BE49-F238E27FC236}">
                  <a16:creationId xmlns:a16="http://schemas.microsoft.com/office/drawing/2014/main" id="{9D3655C4-8C62-47F9-8323-4A80E480AE04}"/>
                </a:ext>
              </a:extLst>
            </p:cNvPr>
            <p:cNvSpPr/>
            <p:nvPr/>
          </p:nvSpPr>
          <p:spPr>
            <a:xfrm>
              <a:off x="4636708" y="4582144"/>
              <a:ext cx="1965112" cy="341052"/>
            </a:xfrm>
            <a:prstGeom prst="flowChartTerminator">
              <a:avLst/>
            </a:prstGeom>
            <a:grpFill/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31">
              <a:extLst>
                <a:ext uri="{FF2B5EF4-FFF2-40B4-BE49-F238E27FC236}">
                  <a16:creationId xmlns:a16="http://schemas.microsoft.com/office/drawing/2014/main" id="{E9AE063A-1BEC-417D-8955-3B06ECA3C435}"/>
                </a:ext>
              </a:extLst>
            </p:cNvPr>
            <p:cNvSpPr/>
            <p:nvPr/>
          </p:nvSpPr>
          <p:spPr>
            <a:xfrm>
              <a:off x="4590988" y="4582144"/>
              <a:ext cx="91440" cy="341052"/>
            </a:xfrm>
            <a:prstGeom prst="flowChartTerminator">
              <a:avLst/>
            </a:prstGeom>
            <a:grpFill/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32">
              <a:extLst>
                <a:ext uri="{FF2B5EF4-FFF2-40B4-BE49-F238E27FC236}">
                  <a16:creationId xmlns:a16="http://schemas.microsoft.com/office/drawing/2014/main" id="{74551905-681B-41E5-AD46-93930BDD1559}"/>
                </a:ext>
              </a:extLst>
            </p:cNvPr>
            <p:cNvSpPr/>
            <p:nvPr/>
          </p:nvSpPr>
          <p:spPr>
            <a:xfrm>
              <a:off x="2671596" y="4582144"/>
              <a:ext cx="1965112" cy="341052"/>
            </a:xfrm>
            <a:prstGeom prst="flowChartTerminator">
              <a:avLst/>
            </a:prstGeom>
            <a:grpFill/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Дуга 33">
              <a:extLst>
                <a:ext uri="{FF2B5EF4-FFF2-40B4-BE49-F238E27FC236}">
                  <a16:creationId xmlns:a16="http://schemas.microsoft.com/office/drawing/2014/main" id="{89A577DC-D7A9-49EE-9D54-8031C11E032E}"/>
                </a:ext>
              </a:extLst>
            </p:cNvPr>
            <p:cNvSpPr/>
            <p:nvPr/>
          </p:nvSpPr>
          <p:spPr>
            <a:xfrm>
              <a:off x="3764259" y="3770114"/>
              <a:ext cx="1744897" cy="812029"/>
            </a:xfrm>
            <a:prstGeom prst="flowChartTerminator">
              <a:avLst/>
            </a:prstGeom>
            <a:grp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Дуга 34">
              <a:extLst>
                <a:ext uri="{FF2B5EF4-FFF2-40B4-BE49-F238E27FC236}">
                  <a16:creationId xmlns:a16="http://schemas.microsoft.com/office/drawing/2014/main" id="{DC7E6883-DA58-49B6-8906-18CD99425D19}"/>
                </a:ext>
              </a:extLst>
            </p:cNvPr>
            <p:cNvSpPr/>
            <p:nvPr/>
          </p:nvSpPr>
          <p:spPr>
            <a:xfrm>
              <a:off x="3764259" y="3770114"/>
              <a:ext cx="1744897" cy="812029"/>
            </a:xfrm>
            <a:prstGeom prst="flowChartTerminator">
              <a:avLst/>
            </a:prstGeom>
            <a:grpFill/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Полилиния 35">
              <a:extLst>
                <a:ext uri="{FF2B5EF4-FFF2-40B4-BE49-F238E27FC236}">
                  <a16:creationId xmlns:a16="http://schemas.microsoft.com/office/drawing/2014/main" id="{45A93F46-DCCD-4F93-AD44-077DEF231068}"/>
                </a:ext>
              </a:extLst>
            </p:cNvPr>
            <p:cNvSpPr/>
            <p:nvPr/>
          </p:nvSpPr>
          <p:spPr>
            <a:xfrm>
              <a:off x="2891810" y="3916280"/>
              <a:ext cx="3489795" cy="519699"/>
            </a:xfrm>
            <a:prstGeom prst="flowChartTerminator">
              <a:avLst/>
            </a:prstGeom>
            <a:grpFill/>
            <a:ln>
              <a:noFill/>
            </a:ln>
            <a:sp3d/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800" b="1" kern="1200" dirty="0">
                  <a:solidFill>
                    <a:srgbClr val="000066"/>
                  </a:solidFill>
                </a:rPr>
                <a:t>Модель сайту</a:t>
              </a:r>
            </a:p>
          </p:txBody>
        </p:sp>
        <p:sp>
          <p:nvSpPr>
            <p:cNvPr id="26" name="Дуга 36">
              <a:extLst>
                <a:ext uri="{FF2B5EF4-FFF2-40B4-BE49-F238E27FC236}">
                  <a16:creationId xmlns:a16="http://schemas.microsoft.com/office/drawing/2014/main" id="{59E63898-50C3-40E4-BBCD-38FF479792B9}"/>
                </a:ext>
              </a:extLst>
            </p:cNvPr>
            <p:cNvSpPr/>
            <p:nvPr/>
          </p:nvSpPr>
          <p:spPr>
            <a:xfrm>
              <a:off x="2265581" y="4923197"/>
              <a:ext cx="812029" cy="812029"/>
            </a:xfrm>
            <a:prstGeom prst="flowChartTerminator">
              <a:avLst/>
            </a:prstGeom>
            <a:grp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Дуга 37">
              <a:extLst>
                <a:ext uri="{FF2B5EF4-FFF2-40B4-BE49-F238E27FC236}">
                  <a16:creationId xmlns:a16="http://schemas.microsoft.com/office/drawing/2014/main" id="{119D6E95-4FAF-4A46-B0F7-30A925D1C2C2}"/>
                </a:ext>
              </a:extLst>
            </p:cNvPr>
            <p:cNvSpPr/>
            <p:nvPr/>
          </p:nvSpPr>
          <p:spPr>
            <a:xfrm>
              <a:off x="2265581" y="4923197"/>
              <a:ext cx="812029" cy="812029"/>
            </a:xfrm>
            <a:prstGeom prst="flowChartTerminator">
              <a:avLst/>
            </a:prstGeom>
            <a:grp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Полилиния 38">
              <a:extLst>
                <a:ext uri="{FF2B5EF4-FFF2-40B4-BE49-F238E27FC236}">
                  <a16:creationId xmlns:a16="http://schemas.microsoft.com/office/drawing/2014/main" id="{F94491A5-0E86-431C-92CC-A0EF9CBA6DD3}"/>
                </a:ext>
              </a:extLst>
            </p:cNvPr>
            <p:cNvSpPr/>
            <p:nvPr/>
          </p:nvSpPr>
          <p:spPr>
            <a:xfrm>
              <a:off x="1859566" y="5069362"/>
              <a:ext cx="1624059" cy="519699"/>
            </a:xfrm>
            <a:prstGeom prst="flowChartTerminator">
              <a:avLst/>
            </a:prstGeom>
            <a:grpFill/>
            <a:ln>
              <a:noFill/>
            </a:ln>
            <a:sp3d/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400" b="1" kern="1200" dirty="0"/>
                <a:t>Лінійна</a:t>
              </a:r>
            </a:p>
          </p:txBody>
        </p:sp>
        <p:sp>
          <p:nvSpPr>
            <p:cNvPr id="29" name="Дуга 39">
              <a:extLst>
                <a:ext uri="{FF2B5EF4-FFF2-40B4-BE49-F238E27FC236}">
                  <a16:creationId xmlns:a16="http://schemas.microsoft.com/office/drawing/2014/main" id="{A8A3F7FD-C5FC-49B1-865E-A6FD863F6D28}"/>
                </a:ext>
              </a:extLst>
            </p:cNvPr>
            <p:cNvSpPr/>
            <p:nvPr/>
          </p:nvSpPr>
          <p:spPr>
            <a:xfrm>
              <a:off x="4230693" y="4923197"/>
              <a:ext cx="812029" cy="812029"/>
            </a:xfrm>
            <a:prstGeom prst="flowChartTerminator">
              <a:avLst/>
            </a:prstGeom>
            <a:grp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Дуга 41">
              <a:extLst>
                <a:ext uri="{FF2B5EF4-FFF2-40B4-BE49-F238E27FC236}">
                  <a16:creationId xmlns:a16="http://schemas.microsoft.com/office/drawing/2014/main" id="{FF4EF713-C41E-4CC8-ACBA-D34108E56F0A}"/>
                </a:ext>
              </a:extLst>
            </p:cNvPr>
            <p:cNvSpPr/>
            <p:nvPr/>
          </p:nvSpPr>
          <p:spPr>
            <a:xfrm>
              <a:off x="4230693" y="4923197"/>
              <a:ext cx="812029" cy="812029"/>
            </a:xfrm>
            <a:prstGeom prst="flowChartTerminator">
              <a:avLst/>
            </a:prstGeom>
            <a:grp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Полилиния 42">
              <a:extLst>
                <a:ext uri="{FF2B5EF4-FFF2-40B4-BE49-F238E27FC236}">
                  <a16:creationId xmlns:a16="http://schemas.microsoft.com/office/drawing/2014/main" id="{6F9CFCBB-2198-4998-8226-5E295869F24F}"/>
                </a:ext>
              </a:extLst>
            </p:cNvPr>
            <p:cNvSpPr/>
            <p:nvPr/>
          </p:nvSpPr>
          <p:spPr>
            <a:xfrm>
              <a:off x="3824678" y="5069362"/>
              <a:ext cx="1624059" cy="519699"/>
            </a:xfrm>
            <a:prstGeom prst="flowChartTerminator">
              <a:avLst/>
            </a:prstGeom>
            <a:grpFill/>
            <a:ln>
              <a:noFill/>
            </a:ln>
            <a:sp3d/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400" b="1" kern="1200" dirty="0"/>
                <a:t>Ієрархічна</a:t>
              </a:r>
            </a:p>
          </p:txBody>
        </p:sp>
        <p:sp>
          <p:nvSpPr>
            <p:cNvPr id="32" name="Дуга 43">
              <a:extLst>
                <a:ext uri="{FF2B5EF4-FFF2-40B4-BE49-F238E27FC236}">
                  <a16:creationId xmlns:a16="http://schemas.microsoft.com/office/drawing/2014/main" id="{10C4420F-A11C-4732-9483-F2172680199E}"/>
                </a:ext>
              </a:extLst>
            </p:cNvPr>
            <p:cNvSpPr/>
            <p:nvPr/>
          </p:nvSpPr>
          <p:spPr>
            <a:xfrm>
              <a:off x="6195805" y="4923197"/>
              <a:ext cx="812029" cy="812029"/>
            </a:xfrm>
            <a:prstGeom prst="flowChartTerminator">
              <a:avLst/>
            </a:prstGeom>
            <a:grp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Дуга 44">
              <a:extLst>
                <a:ext uri="{FF2B5EF4-FFF2-40B4-BE49-F238E27FC236}">
                  <a16:creationId xmlns:a16="http://schemas.microsoft.com/office/drawing/2014/main" id="{C49899E0-08E4-4913-B7F2-1B64F91ABB96}"/>
                </a:ext>
              </a:extLst>
            </p:cNvPr>
            <p:cNvSpPr/>
            <p:nvPr/>
          </p:nvSpPr>
          <p:spPr>
            <a:xfrm>
              <a:off x="6195805" y="4923197"/>
              <a:ext cx="812029" cy="812029"/>
            </a:xfrm>
            <a:prstGeom prst="flowChartTerminator">
              <a:avLst/>
            </a:prstGeom>
            <a:grp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Полилиния 45">
              <a:extLst>
                <a:ext uri="{FF2B5EF4-FFF2-40B4-BE49-F238E27FC236}">
                  <a16:creationId xmlns:a16="http://schemas.microsoft.com/office/drawing/2014/main" id="{F8A9109E-C62D-4FD0-B04E-5BCAD6642DD5}"/>
                </a:ext>
              </a:extLst>
            </p:cNvPr>
            <p:cNvSpPr/>
            <p:nvPr/>
          </p:nvSpPr>
          <p:spPr>
            <a:xfrm>
              <a:off x="5789790" y="5069362"/>
              <a:ext cx="1624059" cy="519699"/>
            </a:xfrm>
            <a:prstGeom prst="flowChartTerminator">
              <a:avLst/>
            </a:prstGeom>
            <a:grpFill/>
            <a:ln>
              <a:noFill/>
            </a:ln>
            <a:sp3d/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400" b="1" kern="1200" dirty="0"/>
                <a:t>«Павутина»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859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Інформаційна структура сайту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56E33F-4BD9-4385-85BC-0FC430E6224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24742"/>
          <a:stretch/>
        </p:blipFill>
        <p:spPr>
          <a:xfrm>
            <a:off x="933901" y="604911"/>
            <a:ext cx="5438763" cy="611944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8C8C6C5-87F5-46A3-B1AA-889ED83E9A14}"/>
              </a:ext>
            </a:extLst>
          </p:cNvPr>
          <p:cNvSpPr/>
          <p:nvPr/>
        </p:nvSpPr>
        <p:spPr>
          <a:xfrm>
            <a:off x="713200" y="959861"/>
            <a:ext cx="37321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Алфавітна 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організація</a:t>
            </a:r>
            <a:endParaRPr lang="uk-UA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E01CDB-7BC3-4072-A4D1-6C1230FE2AF7}"/>
              </a:ext>
            </a:extLst>
          </p:cNvPr>
          <p:cNvSpPr txBox="1"/>
          <p:nvPr/>
        </p:nvSpPr>
        <p:spPr>
          <a:xfrm>
            <a:off x="6158285" y="1232221"/>
            <a:ext cx="5000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Має на увазі розміщення інформації в алфавітному порядку. Як правило, вона застосовується при структуруванні словників і енциклопедій, і є стандартною</a:t>
            </a:r>
            <a:endParaRPr lang="uk-UA" dirty="0"/>
          </a:p>
        </p:txBody>
      </p:sp>
      <p:pic>
        <p:nvPicPr>
          <p:cNvPr id="40" name="Picture 2" descr="Ð ÐµÐ·ÑÐ»ÑÑÐ°Ñ Ð¿Ð¾ÑÑÐºÑ Ð·Ð¾Ð±ÑÐ°Ð¶ÐµÐ½Ñ Ð·Ð° Ð·Ð°Ð¿Ð¸ÑÐ¾Ð¼ &quot;ÑÐ»Ð¾Ð²Ð½Ð¸Ðº ÑÐ°Ð¹Ñ&quot;">
            <a:extLst>
              <a:ext uri="{FF2B5EF4-FFF2-40B4-BE49-F238E27FC236}">
                <a16:creationId xmlns:a16="http://schemas.microsoft.com/office/drawing/2014/main" id="{F8DDFBAD-B97F-42DF-8204-5B9EE7EB3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282" y="1197528"/>
            <a:ext cx="2287850" cy="12697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30DA11C-94E3-4BC8-B3FC-87D1C01B5A8E}"/>
              </a:ext>
            </a:extLst>
          </p:cNvPr>
          <p:cNvSpPr/>
          <p:nvPr/>
        </p:nvSpPr>
        <p:spPr>
          <a:xfrm>
            <a:off x="1724924" y="2930252"/>
            <a:ext cx="19014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Хронологічна 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організація 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6C8C4C8-243B-463A-A924-38AAA2A3DFA1}"/>
              </a:ext>
            </a:extLst>
          </p:cNvPr>
          <p:cNvSpPr/>
          <p:nvPr/>
        </p:nvSpPr>
        <p:spPr>
          <a:xfrm>
            <a:off x="1783485" y="4827304"/>
            <a:ext cx="17668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Географічна </a:t>
            </a:r>
          </a:p>
          <a:p>
            <a:r>
              <a:rPr lang="uk-UA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організація 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43" name="Picture 3">
            <a:extLst>
              <a:ext uri="{FF2B5EF4-FFF2-40B4-BE49-F238E27FC236}">
                <a16:creationId xmlns:a16="http://schemas.microsoft.com/office/drawing/2014/main" id="{00103F00-5D10-48C4-8640-FFC5DD463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058" y="3157029"/>
            <a:ext cx="2235781" cy="13296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4" descr="ÐÐ¾Ð²âÑÐ·Ð°Ð½Ðµ Ð·Ð¾Ð±ÑÐ°Ð¶ÐµÐ½Ð½Ñ">
            <a:extLst>
              <a:ext uri="{FF2B5EF4-FFF2-40B4-BE49-F238E27FC236}">
                <a16:creationId xmlns:a16="http://schemas.microsoft.com/office/drawing/2014/main" id="{9775AF3D-E230-4026-B3B1-94A7C1C54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022" y="5118088"/>
            <a:ext cx="2112817" cy="13205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5A0FD37D-7A89-4A5C-B273-05368EAA8C46}"/>
              </a:ext>
            </a:extLst>
          </p:cNvPr>
          <p:cNvSpPr/>
          <p:nvPr/>
        </p:nvSpPr>
        <p:spPr>
          <a:xfrm>
            <a:off x="6096000" y="2752053"/>
            <a:ext cx="56805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Запит споживача пов'язаний з певною </a:t>
            </a:r>
            <a:r>
              <a:rPr lang="uk-UA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датою</a:t>
            </a:r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algn="just"/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Найчастіше даний спосіб застосовується при розміщенні будь-якої новини, прес-релізу або інформації на сайті і дозволяє швидко зорієнтуватися в часі, вибравши ту інформацію, яка його цікавить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4985856D-BA17-4166-BB6B-DB66811DA811}"/>
              </a:ext>
            </a:extLst>
          </p:cNvPr>
          <p:cNvSpPr/>
          <p:nvPr/>
        </p:nvSpPr>
        <p:spPr>
          <a:xfrm>
            <a:off x="6119272" y="4704882"/>
            <a:ext cx="55752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Якщо для доступу інформації потрібне сортування за </a:t>
            </a:r>
            <a:r>
              <a:rPr lang="uk-UA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місцем розташування</a:t>
            </a:r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algn="just"/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 може бути фізичне розміщення (зручне для місця проживання споживача) магазину, офісу або будь-якого центру, що надають </a:t>
            </a:r>
          </a:p>
          <a:p>
            <a:pPr algn="just"/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необхідні споживачеві послуги чи товари</a:t>
            </a:r>
          </a:p>
        </p:txBody>
      </p:sp>
    </p:spTree>
    <p:extLst>
      <p:ext uri="{BB962C8B-B14F-4D97-AF65-F5344CB8AC3E}">
        <p14:creationId xmlns:p14="http://schemas.microsoft.com/office/powerpoint/2010/main" val="278183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Інформаційний вміст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19" name="Схема 18">
            <a:extLst>
              <a:ext uri="{FF2B5EF4-FFF2-40B4-BE49-F238E27FC236}">
                <a16:creationId xmlns:a16="http://schemas.microsoft.com/office/drawing/2014/main" id="{EAC0DF09-E2D9-4995-A860-623068FE1E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7832454"/>
              </p:ext>
            </p:extLst>
          </p:nvPr>
        </p:nvGraphicFramePr>
        <p:xfrm>
          <a:off x="1418365" y="1537631"/>
          <a:ext cx="4205050" cy="4187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1" name="Схема 20">
            <a:extLst>
              <a:ext uri="{FF2B5EF4-FFF2-40B4-BE49-F238E27FC236}">
                <a16:creationId xmlns:a16="http://schemas.microsoft.com/office/drawing/2014/main" id="{E0AF99DE-A294-4673-86FF-37C18F3E8B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1712174"/>
              </p:ext>
            </p:extLst>
          </p:nvPr>
        </p:nvGraphicFramePr>
        <p:xfrm>
          <a:off x="7227507" y="1456273"/>
          <a:ext cx="4121751" cy="3942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419968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  <p:bldGraphic spid="21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11" name="Объект 3">
            <a:extLst>
              <a:ext uri="{FF2B5EF4-FFF2-40B4-BE49-F238E27FC236}">
                <a16:creationId xmlns:a16="http://schemas.microsoft.com/office/drawing/2014/main" id="{B1998D76-B695-4F79-BCA6-7051A50EEC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4605272"/>
              </p:ext>
            </p:extLst>
          </p:nvPr>
        </p:nvGraphicFramePr>
        <p:xfrm>
          <a:off x="880990" y="150905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26148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Picture 2" descr="http://wis.net.ua/wp-content/uploads/2016/12/image-longlogohosting-1024x241.jpg">
            <a:extLst>
              <a:ext uri="{FF2B5EF4-FFF2-40B4-BE49-F238E27FC236}">
                <a16:creationId xmlns:a16="http://schemas.microsoft.com/office/drawing/2014/main" id="{E4AB6AC3-D11E-444D-BCAA-7D461DB1D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854" y="3174268"/>
            <a:ext cx="9452404" cy="24689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Объект 2">
            <a:extLst>
              <a:ext uri="{FF2B5EF4-FFF2-40B4-BE49-F238E27FC236}">
                <a16:creationId xmlns:a16="http://schemas.microsoft.com/office/drawing/2014/main" id="{BCB47E17-A92F-422C-A345-A98772F11B7E}"/>
              </a:ext>
            </a:extLst>
          </p:cNvPr>
          <p:cNvSpPr txBox="1">
            <a:spLocks/>
          </p:cNvSpPr>
          <p:nvPr/>
        </p:nvSpPr>
        <p:spPr>
          <a:xfrm>
            <a:off x="1774317" y="1686720"/>
            <a:ext cx="9672205" cy="140248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 fontAlgn="base">
              <a:lnSpc>
                <a:spcPct val="150000"/>
              </a:lnSpc>
              <a:spcBef>
                <a:spcPts val="750"/>
              </a:spcBef>
              <a:buNone/>
            </a:pPr>
            <a:r>
              <a:rPr lang="ru-RU" b="1" dirty="0">
                <a:solidFill>
                  <a:srgbClr val="002060"/>
                </a:solidFill>
              </a:rPr>
              <a:t>Хостинг </a:t>
            </a:r>
            <a:r>
              <a:rPr lang="ru-RU" dirty="0">
                <a:solidFill>
                  <a:srgbClr val="002060"/>
                </a:solidFill>
              </a:rPr>
              <a:t>– </a:t>
            </a:r>
            <a:r>
              <a:rPr lang="ru-RU" dirty="0" err="1">
                <a:solidFill>
                  <a:srgbClr val="002060"/>
                </a:solidFill>
              </a:rPr>
              <a:t>це</a:t>
            </a:r>
            <a:r>
              <a:rPr lang="ru-RU" dirty="0">
                <a:solidFill>
                  <a:srgbClr val="002060"/>
                </a:solidFill>
              </a:rPr>
              <a:t> (</a:t>
            </a:r>
            <a:r>
              <a:rPr lang="ru-RU" dirty="0" err="1">
                <a:solidFill>
                  <a:srgbClr val="002060"/>
                </a:solidFill>
              </a:rPr>
              <a:t>shared</a:t>
            </a:r>
            <a:r>
              <a:rPr lang="ru-RU" dirty="0">
                <a:solidFill>
                  <a:srgbClr val="002060"/>
                </a:solidFill>
              </a:rPr>
              <a:t>) для </a:t>
            </a:r>
            <a:r>
              <a:rPr lang="ru-RU" dirty="0" err="1">
                <a:solidFill>
                  <a:srgbClr val="002060"/>
                </a:solidFill>
              </a:rPr>
              <a:t>сайтів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передбачає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фізичне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розміщення</a:t>
            </a:r>
            <a:r>
              <a:rPr lang="ru-RU" dirty="0">
                <a:solidFill>
                  <a:srgbClr val="002060"/>
                </a:solidFill>
              </a:rPr>
              <a:t> Ваших </a:t>
            </a:r>
            <a:r>
              <a:rPr lang="ru-RU" dirty="0" err="1">
                <a:solidFill>
                  <a:srgbClr val="002060"/>
                </a:solidFill>
              </a:rPr>
              <a:t>файлів</a:t>
            </a:r>
            <a:r>
              <a:rPr lang="ru-RU" dirty="0">
                <a:solidFill>
                  <a:srgbClr val="002060"/>
                </a:solidFill>
              </a:rPr>
              <a:t> в </a:t>
            </a:r>
            <a:r>
              <a:rPr lang="ru-RU" dirty="0" err="1">
                <a:solidFill>
                  <a:srgbClr val="002060"/>
                </a:solidFill>
              </a:rPr>
              <a:t>Інтернеті</a:t>
            </a:r>
            <a:r>
              <a:rPr lang="ru-RU" dirty="0">
                <a:solidFill>
                  <a:srgbClr val="002060"/>
                </a:solidFill>
              </a:rPr>
              <a:t> та </a:t>
            </a:r>
            <a:r>
              <a:rPr lang="ru-RU" dirty="0" err="1">
                <a:solidFill>
                  <a:srgbClr val="002060"/>
                </a:solidFill>
              </a:rPr>
              <a:t>цілодобовий</a:t>
            </a:r>
            <a:r>
              <a:rPr lang="ru-RU" dirty="0">
                <a:solidFill>
                  <a:srgbClr val="002060"/>
                </a:solidFill>
              </a:rPr>
              <a:t> доступ до них з будь </a:t>
            </a:r>
            <a:r>
              <a:rPr lang="ru-RU" dirty="0" err="1">
                <a:solidFill>
                  <a:srgbClr val="002060"/>
                </a:solidFill>
              </a:rPr>
              <a:t>якої</a:t>
            </a:r>
            <a:r>
              <a:rPr lang="ru-RU" dirty="0">
                <a:solidFill>
                  <a:srgbClr val="002060"/>
                </a:solidFill>
              </a:rPr>
              <a:t> точки </a:t>
            </a:r>
            <a:r>
              <a:rPr lang="ru-RU" dirty="0" err="1">
                <a:solidFill>
                  <a:srgbClr val="002060"/>
                </a:solidFill>
              </a:rPr>
              <a:t>світу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026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2A36CCC5-C86F-4EF2-9F16-3A0B978C4B3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1406415"/>
          </a:xfrm>
          <a:prstGeom prst="rect">
            <a:avLst/>
          </a:prstGeom>
          <a:solidFill>
            <a:srgbClr val="FFC000"/>
          </a:solidFill>
        </p:spPr>
        <p:txBody>
          <a:bodyPr>
            <a:normAutofit/>
          </a:bodyPr>
          <a:lstStyle/>
          <a:p>
            <a:pPr lvl="0" indent="357188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Сайт</a:t>
            </a:r>
            <a:r>
              <a:rPr lang="uk-UA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(від </a:t>
            </a:r>
            <a:r>
              <a:rPr lang="uk-UA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англ</a:t>
            </a:r>
            <a:r>
              <a:rPr lang="uk-UA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website: web - «</a:t>
            </a:r>
            <a:r>
              <a:rPr lang="uk-UA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павутина, мережа» і </a:t>
            </a:r>
            <a:r>
              <a:rPr lang="en-U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site - «</a:t>
            </a:r>
            <a:r>
              <a:rPr lang="uk-UA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місце», буквально «місце, сегмент, частина в мережі») - сукупність електронних документів (файлів) приватної особи або організації в комп'ютерній мережі, об'єднаних під однією </a:t>
            </a:r>
            <a:r>
              <a:rPr lang="uk-UA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адресою</a:t>
            </a:r>
            <a:r>
              <a:rPr lang="uk-UA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(доменним ім'ям або </a:t>
            </a:r>
            <a:r>
              <a:rPr lang="en-U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IP-</a:t>
            </a:r>
            <a:r>
              <a:rPr lang="uk-UA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адресою</a:t>
            </a:r>
            <a:r>
              <a:rPr lang="uk-UA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Пов’язане зображення">
            <a:extLst>
              <a:ext uri="{FF2B5EF4-FFF2-40B4-BE49-F238E27FC236}">
                <a16:creationId xmlns:a16="http://schemas.microsoft.com/office/drawing/2014/main" id="{C6050627-F1C6-44A0-B682-A4AD74D608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06"/>
          <a:stretch/>
        </p:blipFill>
        <p:spPr bwMode="auto">
          <a:xfrm>
            <a:off x="3781278" y="2813814"/>
            <a:ext cx="4124765" cy="389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55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Переваги та недоліки безкоштовних хостингів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1C4ECA8B-AAA1-4979-AF32-1BB9F35FB1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4472876"/>
              </p:ext>
            </p:extLst>
          </p:nvPr>
        </p:nvGraphicFramePr>
        <p:xfrm>
          <a:off x="1951693" y="94808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5817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Безкоштовні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платформи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сайтів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11" name="Объект 3">
            <a:extLst>
              <a:ext uri="{FF2B5EF4-FFF2-40B4-BE49-F238E27FC236}">
                <a16:creationId xmlns:a16="http://schemas.microsoft.com/office/drawing/2014/main" id="{399C87A0-BBAB-49D5-A25E-881BE38FDF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9764634"/>
              </p:ext>
            </p:extLst>
          </p:nvPr>
        </p:nvGraphicFramePr>
        <p:xfrm>
          <a:off x="4662055" y="1316182"/>
          <a:ext cx="6468525" cy="5237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3" name="Picture 8" descr="Похожее изображение">
            <a:extLst>
              <a:ext uri="{FF2B5EF4-FFF2-40B4-BE49-F238E27FC236}">
                <a16:creationId xmlns:a16="http://schemas.microsoft.com/office/drawing/2014/main" id="{3E59B090-E5F5-4CD8-92DD-6A802A8CB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54" y="1440872"/>
            <a:ext cx="5112327" cy="511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255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0DF3E50-40F2-4861-84D2-BEF91241FD97}"/>
              </a:ext>
            </a:extLst>
          </p:cNvPr>
          <p:cNvSpPr/>
          <p:nvPr/>
        </p:nvSpPr>
        <p:spPr>
          <a:xfrm>
            <a:off x="1324665" y="1093361"/>
            <a:ext cx="102249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189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kern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Веб-сторінки є інформаційними ресурсами служби </a:t>
            </a:r>
            <a:r>
              <a:rPr lang="en-US" sz="2400" kern="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World Wide Web</a:t>
            </a:r>
            <a:r>
              <a:rPr lang="en-US" sz="2400" kern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uk-UA" sz="2400" kern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 ви вже ознайомилися з тим, як здійснювати пошук і перегляд цих ресурсів. Тепер розглянемо способи їх створення.</a:t>
            </a:r>
          </a:p>
        </p:txBody>
      </p:sp>
      <p:pic>
        <p:nvPicPr>
          <p:cNvPr id="13" name="Picture 2" descr="http://pokupon.ua/uploaded/new_campaign_pictures/12692/data/main720x340/site_shapka.jpg">
            <a:extLst>
              <a:ext uri="{FF2B5EF4-FFF2-40B4-BE49-F238E27FC236}">
                <a16:creationId xmlns:a16="http://schemas.microsoft.com/office/drawing/2014/main" id="{AD67CBA4-988A-4038-B475-3E49F216AB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33" t="-77" b="-1"/>
          <a:stretch/>
        </p:blipFill>
        <p:spPr bwMode="auto">
          <a:xfrm>
            <a:off x="1041165" y="2447215"/>
            <a:ext cx="4547657" cy="28402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.websitex5.com/en/images/top_img_templates.png">
            <a:extLst>
              <a:ext uri="{FF2B5EF4-FFF2-40B4-BE49-F238E27FC236}">
                <a16:creationId xmlns:a16="http://schemas.microsoft.com/office/drawing/2014/main" id="{370538BD-D1AD-4E5F-B936-4262B1B060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161" y="2926034"/>
            <a:ext cx="5999646" cy="321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0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Складові веб-сторінки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5CC76910-AB02-40D7-947F-FD23365D2C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9922572"/>
              </p:ext>
            </p:extLst>
          </p:nvPr>
        </p:nvGraphicFramePr>
        <p:xfrm>
          <a:off x="2166142" y="1278641"/>
          <a:ext cx="820891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23073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Мова розмітки гіпертексту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9527A0A-DD22-4129-899C-3DC891C274AD}"/>
              </a:ext>
            </a:extLst>
          </p:cNvPr>
          <p:cNvSpPr/>
          <p:nvPr/>
        </p:nvSpPr>
        <p:spPr>
          <a:xfrm>
            <a:off x="1524000" y="932888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kern="0" dirty="0">
                <a:solidFill>
                  <a:srgbClr val="002060"/>
                </a:solidFill>
              </a:rPr>
              <a:t>Веб-сторінки є текстовими документами. Їх створюють з використанням мови розмітки гіпертексту </a:t>
            </a:r>
            <a:r>
              <a:rPr lang="en-US" sz="2800" b="1" i="1" kern="0" dirty="0">
                <a:solidFill>
                  <a:srgbClr val="FF9933"/>
                </a:solidFill>
              </a:rPr>
              <a:t>HTML</a:t>
            </a:r>
            <a:r>
              <a:rPr lang="en-US" sz="2800" b="1" i="1" kern="0" dirty="0">
                <a:solidFill>
                  <a:srgbClr val="C00000"/>
                </a:solidFill>
              </a:rPr>
              <a:t> </a:t>
            </a:r>
            <a:r>
              <a:rPr lang="en-US" sz="2800" kern="0" dirty="0">
                <a:solidFill>
                  <a:srgbClr val="002060"/>
                </a:solidFill>
              </a:rPr>
              <a:t>(</a:t>
            </a:r>
            <a:r>
              <a:rPr lang="uk-UA" sz="2800" kern="0" dirty="0" err="1">
                <a:solidFill>
                  <a:srgbClr val="002060"/>
                </a:solidFill>
              </a:rPr>
              <a:t>англ</a:t>
            </a:r>
            <a:r>
              <a:rPr lang="uk-UA" sz="2800" kern="0" dirty="0">
                <a:solidFill>
                  <a:srgbClr val="002060"/>
                </a:solidFill>
              </a:rPr>
              <a:t>. </a:t>
            </a:r>
            <a:r>
              <a:rPr lang="en-US" sz="2800" b="1" i="1" kern="0" dirty="0">
                <a:solidFill>
                  <a:srgbClr val="C00000"/>
                </a:solidFill>
              </a:rPr>
              <a:t>H</a:t>
            </a:r>
            <a:r>
              <a:rPr lang="en-US" sz="2800" kern="0" dirty="0">
                <a:solidFill>
                  <a:srgbClr val="002060"/>
                </a:solidFill>
              </a:rPr>
              <a:t>yper </a:t>
            </a:r>
            <a:r>
              <a:rPr lang="en-US" sz="2800" b="1" i="1" kern="0" dirty="0">
                <a:solidFill>
                  <a:srgbClr val="C00000"/>
                </a:solidFill>
              </a:rPr>
              <a:t>T</a:t>
            </a:r>
            <a:r>
              <a:rPr lang="en-US" sz="2800" kern="0" dirty="0">
                <a:solidFill>
                  <a:srgbClr val="002060"/>
                </a:solidFill>
              </a:rPr>
              <a:t>ext </a:t>
            </a:r>
            <a:r>
              <a:rPr lang="en-US" sz="2800" b="1" i="1" kern="0" dirty="0">
                <a:solidFill>
                  <a:srgbClr val="C00000"/>
                </a:solidFill>
              </a:rPr>
              <a:t>M</a:t>
            </a:r>
            <a:r>
              <a:rPr lang="en-US" sz="2800" kern="0" dirty="0">
                <a:solidFill>
                  <a:srgbClr val="002060"/>
                </a:solidFill>
              </a:rPr>
              <a:t>arkup </a:t>
            </a:r>
            <a:r>
              <a:rPr lang="en-US" sz="2800" b="1" i="1" kern="0" dirty="0">
                <a:solidFill>
                  <a:srgbClr val="C00000"/>
                </a:solidFill>
              </a:rPr>
              <a:t>L</a:t>
            </a:r>
            <a:r>
              <a:rPr lang="en-US" sz="2800" kern="0" dirty="0">
                <a:solidFill>
                  <a:srgbClr val="002060"/>
                </a:solidFill>
              </a:rPr>
              <a:t>anguage — </a:t>
            </a:r>
            <a:r>
              <a:rPr lang="uk-UA" sz="2800" kern="0" dirty="0">
                <a:solidFill>
                  <a:srgbClr val="002060"/>
                </a:solidFill>
              </a:rPr>
              <a:t>мова розмітки гіпертексту). </a:t>
            </a:r>
          </a:p>
        </p:txBody>
      </p:sp>
      <p:pic>
        <p:nvPicPr>
          <p:cNvPr id="12" name="Picture 2" descr="Результат пошуку зображень за запитом &quot;HTML&quot;">
            <a:extLst>
              <a:ext uri="{FF2B5EF4-FFF2-40B4-BE49-F238E27FC236}">
                <a16:creationId xmlns:a16="http://schemas.microsoft.com/office/drawing/2014/main" id="{23447969-52DF-4B16-9A59-89639DB52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227" y="1402365"/>
            <a:ext cx="4499075" cy="449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Результат пошуку зображень за запитом &quot;HTML&quot;">
            <a:extLst>
              <a:ext uri="{FF2B5EF4-FFF2-40B4-BE49-F238E27FC236}">
                <a16:creationId xmlns:a16="http://schemas.microsoft.com/office/drawing/2014/main" id="{12F1476A-5D6B-496F-BDB0-2CE1D0BA5F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5" b="13410"/>
          <a:stretch/>
        </p:blipFill>
        <p:spPr bwMode="auto">
          <a:xfrm>
            <a:off x="1596007" y="4744222"/>
            <a:ext cx="4499993" cy="166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32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93984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55566" y="565091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 fontScale="77500" lnSpcReduction="20000"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веб-сторінці міститься </a:t>
            </a:r>
            <a:r>
              <a:rPr lang="en-US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HTML-</a:t>
            </a: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код сторінки, що складається з даних двох типів: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C0E66EEF-17BD-43EB-B886-B0546016AE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7571956"/>
              </p:ext>
            </p:extLst>
          </p:nvPr>
        </p:nvGraphicFramePr>
        <p:xfrm>
          <a:off x="2037989" y="1136595"/>
          <a:ext cx="878497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90366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93984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55566" y="565091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 fontScale="77500" lnSpcReduction="20000"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веб-сторінці міститься </a:t>
            </a:r>
            <a:r>
              <a:rPr lang="en-US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HTML-</a:t>
            </a: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код сторінки, що складається з даних двох типів: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C0E66EEF-17BD-43EB-B886-B0546016AE1B}"/>
              </a:ext>
            </a:extLst>
          </p:cNvPr>
          <p:cNvGraphicFramePr/>
          <p:nvPr/>
        </p:nvGraphicFramePr>
        <p:xfrm>
          <a:off x="2037989" y="1136595"/>
          <a:ext cx="878497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35368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Мова розмітки гіпертексту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580DCC-523C-4A01-8813-B94C2694BE6B}"/>
              </a:ext>
            </a:extLst>
          </p:cNvPr>
          <p:cNvSpPr/>
          <p:nvPr/>
        </p:nvSpPr>
        <p:spPr>
          <a:xfrm>
            <a:off x="1522579" y="882597"/>
            <a:ext cx="102972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kern="0" dirty="0">
                <a:solidFill>
                  <a:srgbClr val="002060"/>
                </a:solidFill>
              </a:rPr>
              <a:t>Назва кожного </a:t>
            </a:r>
            <a:r>
              <a:rPr lang="uk-UA" sz="2400" kern="0" dirty="0" err="1">
                <a:solidFill>
                  <a:srgbClr val="002060"/>
                </a:solidFill>
              </a:rPr>
              <a:t>тега</a:t>
            </a:r>
            <a:r>
              <a:rPr lang="en-US" sz="2400" kern="0" dirty="0">
                <a:solidFill>
                  <a:srgbClr val="002060"/>
                </a:solidFill>
              </a:rPr>
              <a:t> </a:t>
            </a:r>
            <a:r>
              <a:rPr lang="uk-UA" sz="2400" kern="0" dirty="0">
                <a:solidFill>
                  <a:srgbClr val="002060"/>
                </a:solidFill>
              </a:rPr>
              <a:t>— це одна або декілька літер, взятих у кутові дужки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kern="0" dirty="0">
                <a:solidFill>
                  <a:srgbClr val="002060"/>
                </a:solidFill>
              </a:rPr>
              <a:t>(&lt; та &gt;), яким відповідають певні англійські слова, що пояснюють їх призначення.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EB23B7-A463-41B5-9F6F-0E53E2CE8E49}"/>
              </a:ext>
            </a:extLst>
          </p:cNvPr>
          <p:cNvSpPr txBox="1"/>
          <p:nvPr/>
        </p:nvSpPr>
        <p:spPr>
          <a:xfrm>
            <a:off x="1650089" y="2259950"/>
            <a:ext cx="3744416" cy="397031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kern="0" dirty="0">
                <a:solidFill>
                  <a:schemeClr val="bg1"/>
                </a:solidFill>
              </a:rPr>
              <a:t>Наприклад, назва </a:t>
            </a:r>
            <a:r>
              <a:rPr lang="uk-UA" sz="2800" kern="0" dirty="0" err="1">
                <a:solidFill>
                  <a:schemeClr val="bg1"/>
                </a:solidFill>
              </a:rPr>
              <a:t>тега</a:t>
            </a:r>
            <a:r>
              <a:rPr lang="uk-UA" sz="2800" kern="0" dirty="0">
                <a:solidFill>
                  <a:schemeClr val="bg1"/>
                </a:solidFill>
              </a:rPr>
              <a:t> </a:t>
            </a:r>
            <a:r>
              <a:rPr lang="uk-UA" sz="2800" kern="0" dirty="0">
                <a:solidFill>
                  <a:srgbClr val="FFFF00"/>
                </a:solidFill>
              </a:rPr>
              <a:t>&lt;</a:t>
            </a:r>
            <a:r>
              <a:rPr lang="en-US" sz="2800" kern="0" dirty="0">
                <a:solidFill>
                  <a:srgbClr val="FFFF00"/>
                </a:solidFill>
              </a:rPr>
              <a:t>BODY&gt; </a:t>
            </a:r>
            <a:r>
              <a:rPr lang="uk-UA" sz="2800" kern="0" dirty="0">
                <a:solidFill>
                  <a:schemeClr val="bg1"/>
                </a:solidFill>
              </a:rPr>
              <a:t>виникла від англійського слова </a:t>
            </a:r>
            <a:r>
              <a:rPr lang="en-US" sz="2800" kern="0" dirty="0">
                <a:solidFill>
                  <a:schemeClr val="bg1"/>
                </a:solidFill>
              </a:rPr>
              <a:t>body — </a:t>
            </a:r>
            <a:r>
              <a:rPr lang="uk-UA" sz="2800" kern="0" dirty="0">
                <a:solidFill>
                  <a:schemeClr val="bg1"/>
                </a:solidFill>
              </a:rPr>
              <a:t>тіло, головна частина, а сам тег використовується для створення вмісту веб-сторінки.</a:t>
            </a:r>
          </a:p>
        </p:txBody>
      </p:sp>
      <p:pic>
        <p:nvPicPr>
          <p:cNvPr id="1026" name="Picture 2" descr="Результат пошуку зображень за запитом &quot;Мова гіпертекстової розмітки&quot;">
            <a:extLst>
              <a:ext uri="{FF2B5EF4-FFF2-40B4-BE49-F238E27FC236}">
                <a16:creationId xmlns:a16="http://schemas.microsoft.com/office/drawing/2014/main" id="{AAAFEC5F-C986-403B-B9F0-8E85D9570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929" y="2181045"/>
            <a:ext cx="4049223" cy="404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32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Мова розмітки гіпертексту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2159E6-81D2-48EE-AA71-6B423F6ED8E1}"/>
              </a:ext>
            </a:extLst>
          </p:cNvPr>
          <p:cNvSpPr txBox="1"/>
          <p:nvPr/>
        </p:nvSpPr>
        <p:spPr>
          <a:xfrm>
            <a:off x="1594588" y="1243696"/>
            <a:ext cx="8964488" cy="461665"/>
          </a:xfrm>
          <a:prstGeom prst="rect">
            <a:avLst/>
          </a:prstGeom>
          <a:solidFill>
            <a:srgbClr val="8EB6B1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kern="0" dirty="0">
                <a:solidFill>
                  <a:srgbClr val="FFFF00"/>
                </a:solidFill>
              </a:rPr>
              <a:t>Тег</a:t>
            </a:r>
            <a:r>
              <a:rPr lang="uk-UA" sz="2400" kern="0" dirty="0">
                <a:solidFill>
                  <a:schemeClr val="bg1"/>
                </a:solidFill>
              </a:rPr>
              <a:t> записують так: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159282-BB74-4322-A2A7-119BF75D228B}"/>
              </a:ext>
            </a:extLst>
          </p:cNvPr>
          <p:cNvSpPr txBox="1"/>
          <p:nvPr/>
        </p:nvSpPr>
        <p:spPr>
          <a:xfrm>
            <a:off x="1594588" y="1840272"/>
            <a:ext cx="8964488" cy="70788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4000" b="1" kern="0" dirty="0">
                <a:solidFill>
                  <a:schemeClr val="tx1"/>
                </a:solidFill>
              </a:rPr>
              <a:t>&lt;Тег&gt; ...текст... &lt;/ Тег &gt;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3C4E07-2A31-44A0-B43D-0A2A93BA46A4}"/>
              </a:ext>
            </a:extLst>
          </p:cNvPr>
          <p:cNvSpPr txBox="1"/>
          <p:nvPr/>
        </p:nvSpPr>
        <p:spPr>
          <a:xfrm>
            <a:off x="1774100" y="2872307"/>
            <a:ext cx="2880320" cy="2308324"/>
          </a:xfrm>
          <a:prstGeom prst="wedgeRectCallout">
            <a:avLst>
              <a:gd name="adj1" fmla="val 16212"/>
              <a:gd name="adj2" fmla="val -70163"/>
            </a:avLst>
          </a:prstGeom>
          <a:solidFill>
            <a:srgbClr val="FF9933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kern="0" dirty="0">
                <a:solidFill>
                  <a:schemeClr val="bg1"/>
                </a:solidFill>
              </a:rPr>
              <a:t>Слово &lt;Тег&gt;(так званий відкриваючий тег) позначає місце початку дії </a:t>
            </a:r>
            <a:r>
              <a:rPr lang="uk-UA" sz="2400" kern="0" dirty="0" err="1">
                <a:solidFill>
                  <a:schemeClr val="bg1"/>
                </a:solidFill>
              </a:rPr>
              <a:t>тега</a:t>
            </a:r>
            <a:r>
              <a:rPr lang="uk-UA" sz="2400" kern="0" dirty="0">
                <a:solidFill>
                  <a:schemeClr val="bg1"/>
                </a:solidFill>
              </a:rPr>
              <a:t> на сторінці, </a:t>
            </a:r>
            <a:endParaRPr lang="uk-UA" sz="2400" kern="0" dirty="0">
              <a:solidFill>
                <a:srgbClr val="FFFF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3FC9EB-424B-4F90-86D4-20481E86BDDC}"/>
              </a:ext>
            </a:extLst>
          </p:cNvPr>
          <p:cNvSpPr txBox="1"/>
          <p:nvPr/>
        </p:nvSpPr>
        <p:spPr>
          <a:xfrm>
            <a:off x="4870444" y="2755292"/>
            <a:ext cx="2304256" cy="1938992"/>
          </a:xfrm>
          <a:prstGeom prst="wedgeRectCallout">
            <a:avLst>
              <a:gd name="adj1" fmla="val -14203"/>
              <a:gd name="adj2" fmla="val -64626"/>
            </a:avLst>
          </a:prstGeom>
          <a:solidFill>
            <a:srgbClr val="FF9933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lvl="0" algn="ctr" fontAlgn="base">
              <a:spcBef>
                <a:spcPct val="0"/>
              </a:spcBef>
              <a:spcAft>
                <a:spcPct val="0"/>
              </a:spcAft>
              <a:defRPr sz="240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uk-UA" dirty="0"/>
              <a:t>фрагмент тексту, до якого буде застосовано форматування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70F94C-91F4-4AE1-9DFE-16295F240CB7}"/>
              </a:ext>
            </a:extLst>
          </p:cNvPr>
          <p:cNvSpPr txBox="1"/>
          <p:nvPr/>
        </p:nvSpPr>
        <p:spPr>
          <a:xfrm>
            <a:off x="7390724" y="2736605"/>
            <a:ext cx="2880320" cy="1569660"/>
          </a:xfrm>
          <a:prstGeom prst="wedgeRectCallout">
            <a:avLst>
              <a:gd name="adj1" fmla="val -18885"/>
              <a:gd name="adj2" fmla="val -71192"/>
            </a:avLst>
          </a:prstGeom>
          <a:solidFill>
            <a:srgbClr val="FF9933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lvl="0" algn="ctr" fontAlgn="base">
              <a:spcBef>
                <a:spcPct val="0"/>
              </a:spcBef>
              <a:spcAft>
                <a:spcPct val="0"/>
              </a:spcAft>
              <a:defRPr sz="240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uk-UA" dirty="0"/>
              <a:t>(закриваючий тег) визначає місце закінчення дії </a:t>
            </a:r>
            <a:r>
              <a:rPr lang="uk-UA" dirty="0" err="1"/>
              <a:t>тега</a:t>
            </a:r>
            <a:r>
              <a:rPr lang="uk-UA" dirty="0"/>
              <a:t> на сторінці.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ECA68C-AAD2-4E56-86A9-67DA2521F32F}"/>
              </a:ext>
            </a:extLst>
          </p:cNvPr>
          <p:cNvSpPr txBox="1"/>
          <p:nvPr/>
        </p:nvSpPr>
        <p:spPr>
          <a:xfrm>
            <a:off x="1594588" y="5444751"/>
            <a:ext cx="8964487" cy="830997"/>
          </a:xfrm>
          <a:prstGeom prst="rect">
            <a:avLst/>
          </a:prstGeom>
          <a:solidFill>
            <a:srgbClr val="8EB6B1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kern="0" dirty="0">
                <a:solidFill>
                  <a:schemeClr val="tx1"/>
                </a:solidFill>
              </a:rPr>
              <a:t>Пару тегів (відкриваючий і закриваючий) називають контейнером.</a:t>
            </a:r>
          </a:p>
        </p:txBody>
      </p:sp>
    </p:spTree>
    <p:extLst>
      <p:ext uri="{BB962C8B-B14F-4D97-AF65-F5344CB8AC3E}">
        <p14:creationId xmlns:p14="http://schemas.microsoft.com/office/powerpoint/2010/main" val="356281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Мова розмітки гіпертексту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57FFFDD-70A9-45E6-A7BE-60636A212430}"/>
              </a:ext>
            </a:extLst>
          </p:cNvPr>
          <p:cNvSpPr txBox="1"/>
          <p:nvPr/>
        </p:nvSpPr>
        <p:spPr>
          <a:xfrm>
            <a:off x="1369403" y="948082"/>
            <a:ext cx="8928992" cy="461665"/>
          </a:xfrm>
          <a:prstGeom prst="rect">
            <a:avLst/>
          </a:prstGeom>
          <a:solidFill>
            <a:srgbClr val="00808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kern="0" dirty="0">
                <a:solidFill>
                  <a:srgbClr val="FFFFFF"/>
                </a:solidFill>
              </a:rPr>
              <a:t>Теги, що визначають структуру сторінки: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1FD9D89-0CE5-44F1-B253-3273F691D0DF}"/>
              </a:ext>
            </a:extLst>
          </p:cNvPr>
          <p:cNvSpPr txBox="1"/>
          <p:nvPr/>
        </p:nvSpPr>
        <p:spPr>
          <a:xfrm>
            <a:off x="5263182" y="1552698"/>
            <a:ext cx="5035213" cy="830997"/>
          </a:xfrm>
          <a:prstGeom prst="rect">
            <a:avLst/>
          </a:prstGeom>
          <a:solidFill>
            <a:srgbClr val="8EB6B1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kern="0" dirty="0">
                <a:solidFill>
                  <a:schemeClr val="tx1"/>
                </a:solidFill>
              </a:rPr>
              <a:t>тег створення заголовка на веб-сторінці.</a:t>
            </a:r>
          </a:p>
        </p:txBody>
      </p:sp>
      <p:sp>
        <p:nvSpPr>
          <p:cNvPr id="21" name="Прямокутник 7">
            <a:extLst>
              <a:ext uri="{FF2B5EF4-FFF2-40B4-BE49-F238E27FC236}">
                <a16:creationId xmlns:a16="http://schemas.microsoft.com/office/drawing/2014/main" id="{90EE2A6A-5246-4EB9-A065-D1472DA750B2}"/>
              </a:ext>
            </a:extLst>
          </p:cNvPr>
          <p:cNvSpPr/>
          <p:nvPr/>
        </p:nvSpPr>
        <p:spPr>
          <a:xfrm>
            <a:off x="1369403" y="1565231"/>
            <a:ext cx="3744415" cy="818464"/>
          </a:xfrm>
          <a:prstGeom prst="rect">
            <a:avLst/>
          </a:prstGeom>
          <a:solidFill>
            <a:srgbClr val="FF9933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kern="0" dirty="0">
                <a:solidFill>
                  <a:srgbClr val="FFFFFF"/>
                </a:solidFill>
              </a:rPr>
              <a:t>&lt;h1&gt; ... &lt;/h1&gt;</a:t>
            </a:r>
            <a:endParaRPr lang="en-US" sz="2600" b="1" kern="0" dirty="0">
              <a:solidFill>
                <a:srgbClr val="FFFFFF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AC3281-480F-4032-98E3-A6237362E1EE}"/>
              </a:ext>
            </a:extLst>
          </p:cNvPr>
          <p:cNvSpPr txBox="1"/>
          <p:nvPr/>
        </p:nvSpPr>
        <p:spPr>
          <a:xfrm>
            <a:off x="5250994" y="2552189"/>
            <a:ext cx="5047401" cy="1200329"/>
          </a:xfrm>
          <a:prstGeom prst="rect">
            <a:avLst/>
          </a:prstGeom>
          <a:solidFill>
            <a:srgbClr val="8EB6B1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lvl="0" fontAlgn="base">
              <a:spcBef>
                <a:spcPct val="0"/>
              </a:spcBef>
              <a:spcAft>
                <a:spcPct val="0"/>
              </a:spcAft>
              <a:defRPr sz="2400" kern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uk-UA" dirty="0">
                <a:solidFill>
                  <a:schemeClr val="tx1"/>
                </a:solidFill>
              </a:rPr>
              <a:t>тег вставлення на веб-сторінку зображення та встановлення значень його властивостей.</a:t>
            </a:r>
          </a:p>
        </p:txBody>
      </p:sp>
      <p:sp>
        <p:nvSpPr>
          <p:cNvPr id="26" name="Прямокутник 9">
            <a:extLst>
              <a:ext uri="{FF2B5EF4-FFF2-40B4-BE49-F238E27FC236}">
                <a16:creationId xmlns:a16="http://schemas.microsoft.com/office/drawing/2014/main" id="{36059C96-3011-413E-9811-B59D3F2A6A43}"/>
              </a:ext>
            </a:extLst>
          </p:cNvPr>
          <p:cNvSpPr/>
          <p:nvPr/>
        </p:nvSpPr>
        <p:spPr>
          <a:xfrm>
            <a:off x="1333905" y="2552188"/>
            <a:ext cx="3779913" cy="1200329"/>
          </a:xfrm>
          <a:prstGeom prst="rect">
            <a:avLst/>
          </a:prstGeom>
          <a:solidFill>
            <a:srgbClr val="FF9933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600" b="1" kern="0" dirty="0">
                <a:solidFill>
                  <a:srgbClr val="FFFFFF"/>
                </a:solidFill>
              </a:rPr>
              <a:t>&lt;</a:t>
            </a:r>
            <a:r>
              <a:rPr lang="uk-UA" sz="2600" b="1" kern="0" dirty="0" err="1">
                <a:solidFill>
                  <a:srgbClr val="FFFFFF"/>
                </a:solidFill>
              </a:rPr>
              <a:t>img</a:t>
            </a:r>
            <a:r>
              <a:rPr lang="uk-UA" sz="2600" b="1" kern="0" dirty="0">
                <a:solidFill>
                  <a:srgbClr val="FFFFFF"/>
                </a:solidFill>
              </a:rPr>
              <a:t> </a:t>
            </a:r>
            <a:r>
              <a:rPr lang="uk-UA" sz="2600" b="1" kern="0" dirty="0" err="1">
                <a:solidFill>
                  <a:srgbClr val="FFFFFF"/>
                </a:solidFill>
              </a:rPr>
              <a:t>src</a:t>
            </a:r>
            <a:r>
              <a:rPr lang="uk-UA" sz="2600" b="1" kern="0" dirty="0">
                <a:solidFill>
                  <a:srgbClr val="FFFFFF"/>
                </a:solidFill>
              </a:rPr>
              <a:t>=«...»/&gt;</a:t>
            </a:r>
            <a:endParaRPr lang="en-US" sz="2600" b="1" kern="0" dirty="0">
              <a:solidFill>
                <a:srgbClr val="FFFFFF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E10B626-6C64-44C2-9CD1-8FEA08AEA29C}"/>
              </a:ext>
            </a:extLst>
          </p:cNvPr>
          <p:cNvSpPr txBox="1"/>
          <p:nvPr/>
        </p:nvSpPr>
        <p:spPr>
          <a:xfrm>
            <a:off x="5250994" y="3869780"/>
            <a:ext cx="5047401" cy="830997"/>
          </a:xfrm>
          <a:prstGeom prst="rect">
            <a:avLst/>
          </a:prstGeom>
          <a:solidFill>
            <a:srgbClr val="8EB6B1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lvl="0" fontAlgn="base">
              <a:spcBef>
                <a:spcPct val="0"/>
              </a:spcBef>
              <a:spcAft>
                <a:spcPct val="0"/>
              </a:spcAft>
              <a:defRPr sz="2400" kern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uk-UA" dirty="0">
                <a:solidFill>
                  <a:schemeClr val="tx1"/>
                </a:solidFill>
              </a:rPr>
              <a:t>тег створення абзацу на веб-сторінці.</a:t>
            </a:r>
          </a:p>
        </p:txBody>
      </p:sp>
      <p:sp>
        <p:nvSpPr>
          <p:cNvPr id="28" name="Прямокутник 11">
            <a:extLst>
              <a:ext uri="{FF2B5EF4-FFF2-40B4-BE49-F238E27FC236}">
                <a16:creationId xmlns:a16="http://schemas.microsoft.com/office/drawing/2014/main" id="{F2F5C8C7-F5B0-4E38-BFB5-DF4F8CE6664C}"/>
              </a:ext>
            </a:extLst>
          </p:cNvPr>
          <p:cNvSpPr/>
          <p:nvPr/>
        </p:nvSpPr>
        <p:spPr>
          <a:xfrm>
            <a:off x="1333905" y="3835389"/>
            <a:ext cx="3779913" cy="865388"/>
          </a:xfrm>
          <a:prstGeom prst="rect">
            <a:avLst/>
          </a:prstGeom>
          <a:solidFill>
            <a:srgbClr val="FF9933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600" b="1" kern="0" dirty="0">
                <a:solidFill>
                  <a:srgbClr val="FFFFFF"/>
                </a:solidFill>
              </a:rPr>
              <a:t>&lt;р&gt; ... &lt;/р&gt;</a:t>
            </a:r>
            <a:endParaRPr lang="en-US" sz="2600" b="1" kern="0" dirty="0">
              <a:solidFill>
                <a:srgbClr val="FFFFFF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C4E96FB-B246-4290-B8CD-536BC2A17005}"/>
              </a:ext>
            </a:extLst>
          </p:cNvPr>
          <p:cNvSpPr txBox="1"/>
          <p:nvPr/>
        </p:nvSpPr>
        <p:spPr>
          <a:xfrm>
            <a:off x="5250994" y="4797363"/>
            <a:ext cx="5047401" cy="969496"/>
          </a:xfrm>
          <a:prstGeom prst="rect">
            <a:avLst/>
          </a:prstGeom>
          <a:solidFill>
            <a:srgbClr val="8EB6B1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lvl="0" fontAlgn="base">
              <a:spcBef>
                <a:spcPct val="0"/>
              </a:spcBef>
              <a:spcAft>
                <a:spcPct val="0"/>
              </a:spcAft>
              <a:defRPr sz="2400" kern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uk-UA" dirty="0">
                <a:solidFill>
                  <a:schemeClr val="tx1"/>
                </a:solidFill>
              </a:rPr>
              <a:t>тег виділення фрагмента тексту напівжирним накресленням. </a:t>
            </a:r>
          </a:p>
          <a:p>
            <a:endParaRPr lang="uk-UA" sz="700" dirty="0">
              <a:solidFill>
                <a:schemeClr val="tx1"/>
              </a:solidFill>
            </a:endParaRPr>
          </a:p>
        </p:txBody>
      </p:sp>
      <p:sp>
        <p:nvSpPr>
          <p:cNvPr id="30" name="Прямокутник 14">
            <a:extLst>
              <a:ext uri="{FF2B5EF4-FFF2-40B4-BE49-F238E27FC236}">
                <a16:creationId xmlns:a16="http://schemas.microsoft.com/office/drawing/2014/main" id="{AB422EDD-8A3B-429C-8A6A-59D64E8B9C92}"/>
              </a:ext>
            </a:extLst>
          </p:cNvPr>
          <p:cNvSpPr/>
          <p:nvPr/>
        </p:nvSpPr>
        <p:spPr>
          <a:xfrm>
            <a:off x="1333905" y="4797363"/>
            <a:ext cx="3779913" cy="992252"/>
          </a:xfrm>
          <a:prstGeom prst="rect">
            <a:avLst/>
          </a:prstGeom>
          <a:solidFill>
            <a:srgbClr val="FF9933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kern="0" dirty="0">
                <a:solidFill>
                  <a:srgbClr val="FFFFFF"/>
                </a:solidFill>
              </a:rPr>
              <a:t>&lt;strong&gt; ... &lt;/strong&gt;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5C4BFB2-009A-4540-B860-4C171D95363E}"/>
              </a:ext>
            </a:extLst>
          </p:cNvPr>
          <p:cNvSpPr txBox="1"/>
          <p:nvPr/>
        </p:nvSpPr>
        <p:spPr>
          <a:xfrm>
            <a:off x="5250994" y="5869753"/>
            <a:ext cx="5047401" cy="646331"/>
          </a:xfrm>
          <a:prstGeom prst="rect">
            <a:avLst/>
          </a:prstGeom>
          <a:solidFill>
            <a:srgbClr val="8EB6B1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lvl="0" fontAlgn="base">
              <a:spcBef>
                <a:spcPct val="0"/>
              </a:spcBef>
              <a:spcAft>
                <a:spcPct val="0"/>
              </a:spcAft>
              <a:defRPr sz="2400" kern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uk-UA" dirty="0">
                <a:solidFill>
                  <a:schemeClr val="tx1"/>
                </a:solidFill>
              </a:rPr>
              <a:t>тег створення гіперпосилання.</a:t>
            </a:r>
          </a:p>
          <a:p>
            <a:r>
              <a:rPr lang="uk-UA" sz="11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2" name="Прямокутник 18">
            <a:extLst>
              <a:ext uri="{FF2B5EF4-FFF2-40B4-BE49-F238E27FC236}">
                <a16:creationId xmlns:a16="http://schemas.microsoft.com/office/drawing/2014/main" id="{3585D1F9-2CBF-4EFC-92E7-9F4FFC69C0DE}"/>
              </a:ext>
            </a:extLst>
          </p:cNvPr>
          <p:cNvSpPr/>
          <p:nvPr/>
        </p:nvSpPr>
        <p:spPr>
          <a:xfrm>
            <a:off x="1333905" y="5886201"/>
            <a:ext cx="3779913" cy="641353"/>
          </a:xfrm>
          <a:prstGeom prst="rect">
            <a:avLst/>
          </a:prstGeom>
          <a:solidFill>
            <a:srgbClr val="FF9933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kern="0" dirty="0">
                <a:solidFill>
                  <a:srgbClr val="FFFFFF"/>
                </a:solidFill>
              </a:rPr>
              <a:t>&lt;а </a:t>
            </a:r>
            <a:r>
              <a:rPr lang="ru-RU" sz="2400" b="1" kern="0" dirty="0" err="1">
                <a:solidFill>
                  <a:srgbClr val="FFFFFF"/>
                </a:solidFill>
              </a:rPr>
              <a:t>href</a:t>
            </a:r>
            <a:r>
              <a:rPr lang="ru-RU" sz="2400" b="1" kern="0" dirty="0">
                <a:solidFill>
                  <a:srgbClr val="FFFFFF"/>
                </a:solidFill>
              </a:rPr>
              <a:t>=«...»&gt; ... &lt;/а&gt;</a:t>
            </a:r>
            <a:endParaRPr lang="en-US" sz="2400" b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1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Найпопулярніші типи сайтів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26" name="Picture 2" descr="Результат пошуку зображень за запитом &quot;Види сайтів&quot;">
            <a:extLst>
              <a:ext uri="{FF2B5EF4-FFF2-40B4-BE49-F238E27FC236}">
                <a16:creationId xmlns:a16="http://schemas.microsoft.com/office/drawing/2014/main" id="{74608299-D87A-48E1-9418-D57454FC0F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04" b="43389"/>
          <a:stretch/>
        </p:blipFill>
        <p:spPr bwMode="auto">
          <a:xfrm>
            <a:off x="1193354" y="1613444"/>
            <a:ext cx="5034580" cy="38252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Результат пошуку зображень за запитом &quot;Види сайтів&quot;">
            <a:extLst>
              <a:ext uri="{FF2B5EF4-FFF2-40B4-BE49-F238E27FC236}">
                <a16:creationId xmlns:a16="http://schemas.microsoft.com/office/drawing/2014/main" id="{49D8611C-531C-4DBE-B5CB-C312D3DC67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98" b="3595"/>
          <a:stretch/>
        </p:blipFill>
        <p:spPr bwMode="auto">
          <a:xfrm>
            <a:off x="6707054" y="1613444"/>
            <a:ext cx="5034580" cy="38252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21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Мова розмітки гіпертексту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09E199C-13EC-4712-8DD0-B455BD771A71}"/>
              </a:ext>
            </a:extLst>
          </p:cNvPr>
          <p:cNvSpPr/>
          <p:nvPr/>
        </p:nvSpPr>
        <p:spPr>
          <a:xfrm>
            <a:off x="842742" y="804588"/>
            <a:ext cx="111754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kern="0" dirty="0">
                <a:solidFill>
                  <a:srgbClr val="002060"/>
                </a:solidFill>
              </a:rPr>
              <a:t>В атрибутах керування кольором, окрім англійської назви кольорів (</a:t>
            </a:r>
            <a:r>
              <a:rPr lang="en-US" sz="2000" kern="0" dirty="0">
                <a:solidFill>
                  <a:srgbClr val="002060"/>
                </a:solidFill>
              </a:rPr>
              <a:t>red, green, blue, yellow, black, white </a:t>
            </a:r>
            <a:r>
              <a:rPr lang="uk-UA" sz="2000" kern="0" dirty="0">
                <a:solidFill>
                  <a:srgbClr val="002060"/>
                </a:solidFill>
              </a:rPr>
              <a:t>та ін.), можна вказати код </a:t>
            </a:r>
            <a:r>
              <a:rPr lang="en-US" sz="2000" kern="0" dirty="0">
                <a:solidFill>
                  <a:srgbClr val="002060"/>
                </a:solidFill>
              </a:rPr>
              <a:t>RGB-</a:t>
            </a:r>
            <a:r>
              <a:rPr lang="uk-UA" sz="2000" kern="0" dirty="0">
                <a:solidFill>
                  <a:srgbClr val="002060"/>
                </a:solidFill>
              </a:rPr>
              <a:t>кольору, «змішуючи» </a:t>
            </a:r>
            <a:r>
              <a:rPr lang="uk-UA" sz="2000" kern="0" dirty="0" err="1">
                <a:solidFill>
                  <a:srgbClr val="002060"/>
                </a:solidFill>
              </a:rPr>
              <a:t>шістнадцяткові</a:t>
            </a:r>
            <a:r>
              <a:rPr lang="uk-UA" sz="2000" kern="0" dirty="0">
                <a:solidFill>
                  <a:srgbClr val="002060"/>
                </a:solidFill>
              </a:rPr>
              <a:t> значення червоного, зеленого та синього кольорів у межах від 00 до </a:t>
            </a:r>
            <a:r>
              <a:rPr lang="en-US" sz="2000" kern="0" dirty="0">
                <a:solidFill>
                  <a:srgbClr val="002060"/>
                </a:solidFill>
              </a:rPr>
              <a:t>FF:</a:t>
            </a:r>
          </a:p>
        </p:txBody>
      </p:sp>
      <p:sp>
        <p:nvSpPr>
          <p:cNvPr id="18" name="Прямокутник 5">
            <a:extLst>
              <a:ext uri="{FF2B5EF4-FFF2-40B4-BE49-F238E27FC236}">
                <a16:creationId xmlns:a16="http://schemas.microsoft.com/office/drawing/2014/main" id="{7B594C46-37E8-4C53-A6B4-0D5D5CEE9EEB}"/>
              </a:ext>
            </a:extLst>
          </p:cNvPr>
          <p:cNvSpPr/>
          <p:nvPr/>
        </p:nvSpPr>
        <p:spPr>
          <a:xfrm>
            <a:off x="1459699" y="1714558"/>
            <a:ext cx="1863101" cy="68080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i="1" kern="0" dirty="0">
                <a:solidFill>
                  <a:srgbClr val="FFFFFF"/>
                </a:solidFill>
              </a:rPr>
              <a:t>#000000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19" name="Прямокутник 7">
            <a:extLst>
              <a:ext uri="{FF2B5EF4-FFF2-40B4-BE49-F238E27FC236}">
                <a16:creationId xmlns:a16="http://schemas.microsoft.com/office/drawing/2014/main" id="{A69E2E4A-BE8D-4B8A-B2B4-74EA95782787}"/>
              </a:ext>
            </a:extLst>
          </p:cNvPr>
          <p:cNvSpPr/>
          <p:nvPr/>
        </p:nvSpPr>
        <p:spPr>
          <a:xfrm>
            <a:off x="3466816" y="1714557"/>
            <a:ext cx="2887061" cy="6808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Чорний (</a:t>
            </a:r>
            <a:r>
              <a:rPr lang="en-US" sz="2300" b="1" i="1" kern="0" dirty="0">
                <a:solidFill>
                  <a:srgbClr val="FFFFFF"/>
                </a:solidFill>
              </a:rPr>
              <a:t>black)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21" name="Прямокутник 18">
            <a:extLst>
              <a:ext uri="{FF2B5EF4-FFF2-40B4-BE49-F238E27FC236}">
                <a16:creationId xmlns:a16="http://schemas.microsoft.com/office/drawing/2014/main" id="{315CB329-AD0E-453F-9908-79E2288C7EB7}"/>
              </a:ext>
            </a:extLst>
          </p:cNvPr>
          <p:cNvSpPr/>
          <p:nvPr/>
        </p:nvSpPr>
        <p:spPr>
          <a:xfrm>
            <a:off x="1459699" y="2562674"/>
            <a:ext cx="1863101" cy="68080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i="1" kern="0" dirty="0">
                <a:solidFill>
                  <a:srgbClr val="FFFFFF"/>
                </a:solidFill>
              </a:rPr>
              <a:t>#</a:t>
            </a:r>
            <a:r>
              <a:rPr lang="en-US" sz="2300" b="1" i="1" kern="0" dirty="0">
                <a:solidFill>
                  <a:srgbClr val="FF0000"/>
                </a:solidFill>
              </a:rPr>
              <a:t>FF</a:t>
            </a:r>
            <a:r>
              <a:rPr lang="en-US" sz="2300" b="1" i="1" kern="0" dirty="0">
                <a:solidFill>
                  <a:srgbClr val="92D050"/>
                </a:solidFill>
              </a:rPr>
              <a:t>FF</a:t>
            </a:r>
            <a:r>
              <a:rPr lang="en-US" sz="2300" b="1" i="1" kern="0" dirty="0">
                <a:solidFill>
                  <a:srgbClr val="00B0F0"/>
                </a:solidFill>
              </a:rPr>
              <a:t>FF</a:t>
            </a:r>
            <a:endParaRPr lang="uk-UA" sz="2300" b="1" i="1" kern="0" dirty="0">
              <a:solidFill>
                <a:srgbClr val="00B0F0"/>
              </a:solidFill>
            </a:endParaRPr>
          </a:p>
        </p:txBody>
      </p:sp>
      <p:sp>
        <p:nvSpPr>
          <p:cNvPr id="23" name="Прямокутник 19">
            <a:extLst>
              <a:ext uri="{FF2B5EF4-FFF2-40B4-BE49-F238E27FC236}">
                <a16:creationId xmlns:a16="http://schemas.microsoft.com/office/drawing/2014/main" id="{619E678D-A19E-4C4C-BDE9-ABD2250479D3}"/>
              </a:ext>
            </a:extLst>
          </p:cNvPr>
          <p:cNvSpPr/>
          <p:nvPr/>
        </p:nvSpPr>
        <p:spPr>
          <a:xfrm>
            <a:off x="3466816" y="2562673"/>
            <a:ext cx="2887061" cy="68080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chemeClr val="tx1"/>
                </a:solidFill>
              </a:rPr>
              <a:t>Білий (</a:t>
            </a:r>
            <a:r>
              <a:rPr lang="en-US" sz="2300" b="1" i="1" kern="0" dirty="0">
                <a:solidFill>
                  <a:schemeClr val="tx1"/>
                </a:solidFill>
              </a:rPr>
              <a:t>white)</a:t>
            </a:r>
            <a:endParaRPr lang="uk-UA" sz="2300" b="1" i="1" kern="0" dirty="0">
              <a:solidFill>
                <a:schemeClr val="tx1"/>
              </a:solidFill>
            </a:endParaRPr>
          </a:p>
        </p:txBody>
      </p:sp>
      <p:sp>
        <p:nvSpPr>
          <p:cNvPr id="26" name="Прямокутник 22">
            <a:extLst>
              <a:ext uri="{FF2B5EF4-FFF2-40B4-BE49-F238E27FC236}">
                <a16:creationId xmlns:a16="http://schemas.microsoft.com/office/drawing/2014/main" id="{F0FF2E1F-A7C7-41F5-9C99-B684EDF9EBB0}"/>
              </a:ext>
            </a:extLst>
          </p:cNvPr>
          <p:cNvSpPr/>
          <p:nvPr/>
        </p:nvSpPr>
        <p:spPr>
          <a:xfrm>
            <a:off x="1459699" y="3418010"/>
            <a:ext cx="1863101" cy="68080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i="1" kern="0" dirty="0">
                <a:solidFill>
                  <a:srgbClr val="FFFFFF"/>
                </a:solidFill>
              </a:rPr>
              <a:t>#</a:t>
            </a:r>
            <a:r>
              <a:rPr lang="en-US" sz="2300" b="1" i="1" kern="0" dirty="0">
                <a:solidFill>
                  <a:srgbClr val="FF0000"/>
                </a:solidFill>
              </a:rPr>
              <a:t>FF</a:t>
            </a:r>
            <a:r>
              <a:rPr lang="en-US" sz="2300" b="1" i="1" kern="0" dirty="0">
                <a:solidFill>
                  <a:srgbClr val="FFFFFF"/>
                </a:solidFill>
              </a:rPr>
              <a:t>0000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27" name="Прямокутник 23">
            <a:extLst>
              <a:ext uri="{FF2B5EF4-FFF2-40B4-BE49-F238E27FC236}">
                <a16:creationId xmlns:a16="http://schemas.microsoft.com/office/drawing/2014/main" id="{3253CDB0-266A-4458-B1A7-838F8B65D633}"/>
              </a:ext>
            </a:extLst>
          </p:cNvPr>
          <p:cNvSpPr/>
          <p:nvPr/>
        </p:nvSpPr>
        <p:spPr>
          <a:xfrm>
            <a:off x="3466815" y="3418010"/>
            <a:ext cx="2887061" cy="68080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Червоний (</a:t>
            </a:r>
            <a:r>
              <a:rPr lang="en-US" sz="2300" b="1" i="1" kern="0" dirty="0">
                <a:solidFill>
                  <a:srgbClr val="FFFFFF"/>
                </a:solidFill>
              </a:rPr>
              <a:t>red)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28" name="Прямокутник 26">
            <a:extLst>
              <a:ext uri="{FF2B5EF4-FFF2-40B4-BE49-F238E27FC236}">
                <a16:creationId xmlns:a16="http://schemas.microsoft.com/office/drawing/2014/main" id="{A7639002-B3E8-4E6B-B7CD-346FD89FCF39}"/>
              </a:ext>
            </a:extLst>
          </p:cNvPr>
          <p:cNvSpPr/>
          <p:nvPr/>
        </p:nvSpPr>
        <p:spPr>
          <a:xfrm>
            <a:off x="1459699" y="4273346"/>
            <a:ext cx="1863101" cy="68080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i="1" kern="0" dirty="0">
                <a:solidFill>
                  <a:srgbClr val="FFFFFF"/>
                </a:solidFill>
              </a:rPr>
              <a:t>#00</a:t>
            </a:r>
            <a:r>
              <a:rPr lang="en-US" sz="2300" b="1" i="1" kern="0" dirty="0">
                <a:solidFill>
                  <a:srgbClr val="92D050"/>
                </a:solidFill>
              </a:rPr>
              <a:t>FF</a:t>
            </a:r>
            <a:r>
              <a:rPr lang="en-US" sz="2300" b="1" i="1" kern="0" dirty="0">
                <a:solidFill>
                  <a:srgbClr val="FFFFFF"/>
                </a:solidFill>
              </a:rPr>
              <a:t>00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29" name="Прямокутник 27">
            <a:extLst>
              <a:ext uri="{FF2B5EF4-FFF2-40B4-BE49-F238E27FC236}">
                <a16:creationId xmlns:a16="http://schemas.microsoft.com/office/drawing/2014/main" id="{53743F15-12FD-4785-AB13-ECF055DC19EF}"/>
              </a:ext>
            </a:extLst>
          </p:cNvPr>
          <p:cNvSpPr/>
          <p:nvPr/>
        </p:nvSpPr>
        <p:spPr>
          <a:xfrm>
            <a:off x="3520186" y="4273345"/>
            <a:ext cx="2887061" cy="68080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Зелений (</a:t>
            </a:r>
            <a:r>
              <a:rPr lang="en-US" sz="2300" b="1" i="1" kern="0" dirty="0">
                <a:solidFill>
                  <a:srgbClr val="FFFFFF"/>
                </a:solidFill>
              </a:rPr>
              <a:t>green)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30" name="Прямокутник 30">
            <a:extLst>
              <a:ext uri="{FF2B5EF4-FFF2-40B4-BE49-F238E27FC236}">
                <a16:creationId xmlns:a16="http://schemas.microsoft.com/office/drawing/2014/main" id="{9A8E6599-C0D1-4FF3-8562-F41ADDB7140E}"/>
              </a:ext>
            </a:extLst>
          </p:cNvPr>
          <p:cNvSpPr/>
          <p:nvPr/>
        </p:nvSpPr>
        <p:spPr>
          <a:xfrm>
            <a:off x="1459699" y="5082163"/>
            <a:ext cx="1907684" cy="68080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i="1" kern="0" dirty="0">
                <a:solidFill>
                  <a:srgbClr val="FFFFFF"/>
                </a:solidFill>
              </a:rPr>
              <a:t>#0000</a:t>
            </a:r>
            <a:r>
              <a:rPr lang="en-US" sz="2300" b="1" i="1" kern="0" dirty="0">
                <a:solidFill>
                  <a:srgbClr val="00B0F0"/>
                </a:solidFill>
              </a:rPr>
              <a:t>FF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31" name="Прямокутник 31">
            <a:extLst>
              <a:ext uri="{FF2B5EF4-FFF2-40B4-BE49-F238E27FC236}">
                <a16:creationId xmlns:a16="http://schemas.microsoft.com/office/drawing/2014/main" id="{C41E4076-BA1B-45D0-9BDB-B23DA09FE70A}"/>
              </a:ext>
            </a:extLst>
          </p:cNvPr>
          <p:cNvSpPr/>
          <p:nvPr/>
        </p:nvSpPr>
        <p:spPr>
          <a:xfrm>
            <a:off x="3520186" y="5082163"/>
            <a:ext cx="2887061" cy="68080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Синій (</a:t>
            </a:r>
            <a:r>
              <a:rPr lang="en-US" sz="2300" b="1" i="1" kern="0" dirty="0">
                <a:solidFill>
                  <a:srgbClr val="FFFFFF"/>
                </a:solidFill>
              </a:rPr>
              <a:t>blue)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32" name="Прямокутник 32">
            <a:extLst>
              <a:ext uri="{FF2B5EF4-FFF2-40B4-BE49-F238E27FC236}">
                <a16:creationId xmlns:a16="http://schemas.microsoft.com/office/drawing/2014/main" id="{0494F401-240F-482B-87DF-E6F320DAB9F5}"/>
              </a:ext>
            </a:extLst>
          </p:cNvPr>
          <p:cNvSpPr/>
          <p:nvPr/>
        </p:nvSpPr>
        <p:spPr>
          <a:xfrm>
            <a:off x="1472236" y="5930278"/>
            <a:ext cx="1895148" cy="68080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i="1" kern="0" dirty="0">
                <a:solidFill>
                  <a:srgbClr val="FFFFFF"/>
                </a:solidFill>
              </a:rPr>
              <a:t>#</a:t>
            </a:r>
            <a:r>
              <a:rPr lang="en-US" sz="2300" b="1" i="1" kern="0" dirty="0">
                <a:solidFill>
                  <a:srgbClr val="FF0000"/>
                </a:solidFill>
              </a:rPr>
              <a:t>FF</a:t>
            </a:r>
            <a:r>
              <a:rPr lang="en-US" sz="2300" b="1" i="1" kern="0" dirty="0">
                <a:solidFill>
                  <a:srgbClr val="92D050"/>
                </a:solidFill>
              </a:rPr>
              <a:t>FF</a:t>
            </a:r>
            <a:r>
              <a:rPr lang="en-US" sz="2300" b="1" i="1" kern="0" dirty="0">
                <a:solidFill>
                  <a:srgbClr val="FFFFFF"/>
                </a:solidFill>
              </a:rPr>
              <a:t>00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33" name="Прямокутник 33">
            <a:extLst>
              <a:ext uri="{FF2B5EF4-FFF2-40B4-BE49-F238E27FC236}">
                <a16:creationId xmlns:a16="http://schemas.microsoft.com/office/drawing/2014/main" id="{C9384C5C-2605-4203-B4B6-4985BFB63EC8}"/>
              </a:ext>
            </a:extLst>
          </p:cNvPr>
          <p:cNvSpPr/>
          <p:nvPr/>
        </p:nvSpPr>
        <p:spPr>
          <a:xfrm>
            <a:off x="3531606" y="5884305"/>
            <a:ext cx="2887061" cy="68080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rgbClr val="002060"/>
                </a:solidFill>
              </a:rPr>
              <a:t>Жовтий (</a:t>
            </a:r>
            <a:r>
              <a:rPr lang="en-US" sz="2300" b="1" i="1" kern="0" dirty="0">
                <a:solidFill>
                  <a:srgbClr val="002060"/>
                </a:solidFill>
              </a:rPr>
              <a:t>yellow)</a:t>
            </a:r>
            <a:endParaRPr lang="uk-UA" sz="2300" b="1" i="1" kern="0" dirty="0">
              <a:solidFill>
                <a:srgbClr val="002060"/>
              </a:solidFill>
            </a:endParaRPr>
          </a:p>
        </p:txBody>
      </p:sp>
      <p:sp>
        <p:nvSpPr>
          <p:cNvPr id="34" name="Прямокутник 34">
            <a:extLst>
              <a:ext uri="{FF2B5EF4-FFF2-40B4-BE49-F238E27FC236}">
                <a16:creationId xmlns:a16="http://schemas.microsoft.com/office/drawing/2014/main" id="{9AF18017-44B4-42BE-BB37-DB30B7ABB2FE}"/>
              </a:ext>
            </a:extLst>
          </p:cNvPr>
          <p:cNvSpPr/>
          <p:nvPr/>
        </p:nvSpPr>
        <p:spPr>
          <a:xfrm>
            <a:off x="7012956" y="1721469"/>
            <a:ext cx="2887061" cy="68080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i="1" kern="0" dirty="0">
                <a:solidFill>
                  <a:srgbClr val="FFFFFF"/>
                </a:solidFill>
              </a:rPr>
              <a:t>#</a:t>
            </a:r>
            <a:r>
              <a:rPr lang="en-US" sz="2300" b="1" i="1" kern="0" dirty="0">
                <a:solidFill>
                  <a:srgbClr val="FF0000"/>
                </a:solidFill>
              </a:rPr>
              <a:t>65</a:t>
            </a:r>
            <a:r>
              <a:rPr lang="en-US" sz="2300" b="1" i="1" kern="0" dirty="0">
                <a:solidFill>
                  <a:srgbClr val="92D050"/>
                </a:solidFill>
              </a:rPr>
              <a:t>43</a:t>
            </a:r>
            <a:r>
              <a:rPr lang="en-US" sz="2300" b="1" i="1" kern="0" dirty="0">
                <a:solidFill>
                  <a:srgbClr val="00B0F0"/>
                </a:solidFill>
              </a:rPr>
              <a:t>21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35" name="Прямокутник 35">
            <a:extLst>
              <a:ext uri="{FF2B5EF4-FFF2-40B4-BE49-F238E27FC236}">
                <a16:creationId xmlns:a16="http://schemas.microsoft.com/office/drawing/2014/main" id="{BF6CD008-3DC4-4109-9B8B-FD02BDF658DA}"/>
              </a:ext>
            </a:extLst>
          </p:cNvPr>
          <p:cNvSpPr/>
          <p:nvPr/>
        </p:nvSpPr>
        <p:spPr>
          <a:xfrm>
            <a:off x="7012955" y="2562673"/>
            <a:ext cx="2887061" cy="680801"/>
          </a:xfrm>
          <a:prstGeom prst="rect">
            <a:avLst/>
          </a:prstGeom>
          <a:solidFill>
            <a:srgbClr val="412B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Відтінок коричневого</a:t>
            </a:r>
          </a:p>
        </p:txBody>
      </p:sp>
      <p:sp>
        <p:nvSpPr>
          <p:cNvPr id="36" name="Прямокутник 36">
            <a:extLst>
              <a:ext uri="{FF2B5EF4-FFF2-40B4-BE49-F238E27FC236}">
                <a16:creationId xmlns:a16="http://schemas.microsoft.com/office/drawing/2014/main" id="{B291A8E6-91EC-4F29-9E8C-CD7FEF943BFB}"/>
              </a:ext>
            </a:extLst>
          </p:cNvPr>
          <p:cNvSpPr/>
          <p:nvPr/>
        </p:nvSpPr>
        <p:spPr>
          <a:xfrm>
            <a:off x="7139224" y="4273344"/>
            <a:ext cx="2887061" cy="68080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i="1" kern="0" dirty="0">
                <a:solidFill>
                  <a:srgbClr val="FFFFFF"/>
                </a:solidFill>
              </a:rPr>
              <a:t>#</a:t>
            </a:r>
            <a:r>
              <a:rPr lang="uk-UA" sz="2300" b="1" i="1" kern="0" dirty="0">
                <a:solidFill>
                  <a:srgbClr val="FF0000"/>
                </a:solidFill>
              </a:rPr>
              <a:t>12</a:t>
            </a:r>
            <a:r>
              <a:rPr lang="uk-UA" sz="2300" b="1" i="1" kern="0" dirty="0">
                <a:solidFill>
                  <a:srgbClr val="92D050"/>
                </a:solidFill>
              </a:rPr>
              <a:t>34</a:t>
            </a:r>
            <a:r>
              <a:rPr lang="uk-UA" sz="2300" b="1" i="1" kern="0" dirty="0">
                <a:solidFill>
                  <a:srgbClr val="00B0F0"/>
                </a:solidFill>
              </a:rPr>
              <a:t>56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37" name="Прямокутник 37">
            <a:extLst>
              <a:ext uri="{FF2B5EF4-FFF2-40B4-BE49-F238E27FC236}">
                <a16:creationId xmlns:a16="http://schemas.microsoft.com/office/drawing/2014/main" id="{F33B7125-67E8-4FE4-8E01-5E4EA7F36DB8}"/>
              </a:ext>
            </a:extLst>
          </p:cNvPr>
          <p:cNvSpPr/>
          <p:nvPr/>
        </p:nvSpPr>
        <p:spPr>
          <a:xfrm>
            <a:off x="7136872" y="5104339"/>
            <a:ext cx="2887061" cy="680801"/>
          </a:xfrm>
          <a:prstGeom prst="rect">
            <a:avLst/>
          </a:prstGeom>
          <a:solidFill>
            <a:srgbClr val="0C2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Відтінок синього</a:t>
            </a:r>
          </a:p>
        </p:txBody>
      </p:sp>
    </p:spTree>
    <p:extLst>
      <p:ext uri="{BB962C8B-B14F-4D97-AF65-F5344CB8AC3E}">
        <p14:creationId xmlns:p14="http://schemas.microsoft.com/office/powerpoint/2010/main" val="203843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Мова розмітки гіпертексту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3DABA35-A598-4633-89FF-B1ACFC3DA3BD}"/>
              </a:ext>
            </a:extLst>
          </p:cNvPr>
          <p:cNvSpPr/>
          <p:nvPr/>
        </p:nvSpPr>
        <p:spPr>
          <a:xfrm>
            <a:off x="1410566" y="1217771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kern="0" dirty="0">
                <a:solidFill>
                  <a:srgbClr val="002060"/>
                </a:solidFill>
              </a:rPr>
              <a:t>Щоб отримати веб-сторінку, як показано на малюнку, потрібно набрати код: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B48128-5B87-4F0D-9335-5A12DF0EE722}"/>
              </a:ext>
            </a:extLst>
          </p:cNvPr>
          <p:cNvSpPr txBox="1"/>
          <p:nvPr/>
        </p:nvSpPr>
        <p:spPr>
          <a:xfrm>
            <a:off x="1374233" y="2375122"/>
            <a:ext cx="4306549" cy="1938992"/>
          </a:xfrm>
          <a:prstGeom prst="rect">
            <a:avLst/>
          </a:prstGeom>
          <a:solidFill>
            <a:srgbClr val="8EB6B1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kern="0" dirty="0">
                <a:solidFill>
                  <a:schemeClr val="tx1"/>
                </a:solidFill>
              </a:rPr>
              <a:t>&lt;</a:t>
            </a:r>
            <a:r>
              <a:rPr lang="en-US" sz="2400" kern="0" dirty="0">
                <a:solidFill>
                  <a:schemeClr val="tx1"/>
                </a:solidFill>
              </a:rPr>
              <a:t>HTML&gt;</a:t>
            </a:r>
          </a:p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chemeClr val="tx1"/>
                </a:solidFill>
              </a:rPr>
              <a:t>&lt;HEAD&gt;</a:t>
            </a:r>
          </a:p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chemeClr val="tx1"/>
                </a:solidFill>
              </a:rPr>
              <a:t>&lt;TITLE&gt; </a:t>
            </a:r>
            <a:r>
              <a:rPr lang="uk-UA" sz="2400" kern="0" dirty="0">
                <a:solidFill>
                  <a:schemeClr val="tx1"/>
                </a:solidFill>
              </a:rPr>
              <a:t>Найпростіша веб-сторінка</a:t>
            </a:r>
          </a:p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kern="0" dirty="0">
                <a:solidFill>
                  <a:schemeClr val="tx1"/>
                </a:solidFill>
              </a:rPr>
              <a:t>&lt;/</a:t>
            </a:r>
            <a:r>
              <a:rPr lang="en-US" sz="2400" kern="0" dirty="0">
                <a:solidFill>
                  <a:schemeClr val="tx1"/>
                </a:solidFill>
              </a:rPr>
              <a:t>TITLE&gt;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C49C55-363A-491D-8A9D-67C75A11DF14}"/>
              </a:ext>
            </a:extLst>
          </p:cNvPr>
          <p:cNvSpPr txBox="1"/>
          <p:nvPr/>
        </p:nvSpPr>
        <p:spPr>
          <a:xfrm>
            <a:off x="1352489" y="4314114"/>
            <a:ext cx="8915061" cy="1938992"/>
          </a:xfrm>
          <a:prstGeom prst="rect">
            <a:avLst/>
          </a:prstGeom>
          <a:solidFill>
            <a:srgbClr val="8EB6B1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lvl="0" indent="457189" algn="just" fontAlgn="base">
              <a:spcBef>
                <a:spcPct val="0"/>
              </a:spcBef>
              <a:spcAft>
                <a:spcPct val="0"/>
              </a:spcAft>
              <a:defRPr sz="240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&lt;/HEAD&gt;</a:t>
            </a:r>
          </a:p>
          <a:p>
            <a:r>
              <a:rPr lang="en-US" dirty="0">
                <a:solidFill>
                  <a:schemeClr val="tx1"/>
                </a:solidFill>
              </a:rPr>
              <a:t>&lt;BODY&gt;</a:t>
            </a:r>
          </a:p>
          <a:p>
            <a:r>
              <a:rPr lang="uk-UA" dirty="0">
                <a:solidFill>
                  <a:schemeClr val="tx1"/>
                </a:solidFill>
              </a:rPr>
              <a:t>Ця сторінка створена за допомогою простих тегів</a:t>
            </a:r>
          </a:p>
          <a:p>
            <a:r>
              <a:rPr lang="uk-UA" dirty="0">
                <a:solidFill>
                  <a:schemeClr val="tx1"/>
                </a:solidFill>
              </a:rPr>
              <a:t>&lt;/</a:t>
            </a:r>
            <a:r>
              <a:rPr lang="en-US" dirty="0">
                <a:solidFill>
                  <a:schemeClr val="tx1"/>
                </a:solidFill>
              </a:rPr>
              <a:t>BODY&gt;</a:t>
            </a:r>
          </a:p>
          <a:p>
            <a:r>
              <a:rPr lang="en-US" dirty="0">
                <a:solidFill>
                  <a:schemeClr val="tx1"/>
                </a:solidFill>
              </a:rPr>
              <a:t>&lt;/HTML&gt;</a:t>
            </a: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42CCE1DA-33DF-4341-B325-7CFE98CD67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" t="3619" r="27582" b="15916"/>
          <a:stretch/>
        </p:blipFill>
        <p:spPr bwMode="auto">
          <a:xfrm>
            <a:off x="5770477" y="2375122"/>
            <a:ext cx="4464497" cy="187220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394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Мова розмітки гіпертексту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19FB73A-26FF-4BAA-B206-2F28ED0FBCE8}"/>
              </a:ext>
            </a:extLst>
          </p:cNvPr>
          <p:cNvSpPr/>
          <p:nvPr/>
        </p:nvSpPr>
        <p:spPr>
          <a:xfrm>
            <a:off x="1155106" y="918331"/>
            <a:ext cx="8964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kern="0" dirty="0">
                <a:solidFill>
                  <a:srgbClr val="002060"/>
                </a:solidFill>
              </a:rPr>
              <a:t>Елементи списку розмічають тегами</a:t>
            </a:r>
            <a:r>
              <a:rPr lang="en-US" sz="2800" kern="0" dirty="0">
                <a:solidFill>
                  <a:srgbClr val="002060"/>
                </a:solidFill>
              </a:rPr>
              <a:t> </a:t>
            </a:r>
            <a:r>
              <a:rPr lang="uk-UA" sz="2800" b="1" kern="0" dirty="0">
                <a:solidFill>
                  <a:srgbClr val="C00000"/>
                </a:solidFill>
              </a:rPr>
              <a:t>&lt;</a:t>
            </a:r>
            <a:r>
              <a:rPr lang="en-US" sz="2800" b="1" kern="0" dirty="0">
                <a:solidFill>
                  <a:srgbClr val="C00000"/>
                </a:solidFill>
              </a:rPr>
              <a:t>l</a:t>
            </a:r>
            <a:r>
              <a:rPr lang="uk-UA" sz="2800" b="1" kern="0" dirty="0">
                <a:solidFill>
                  <a:srgbClr val="C00000"/>
                </a:solidFill>
              </a:rPr>
              <a:t>і&gt;...&lt;/</a:t>
            </a:r>
            <a:r>
              <a:rPr lang="en-US" sz="2800" b="1" kern="0" dirty="0">
                <a:solidFill>
                  <a:srgbClr val="C00000"/>
                </a:solidFill>
              </a:rPr>
              <a:t>l</a:t>
            </a:r>
            <a:r>
              <a:rPr lang="uk-UA" sz="2800" b="1" kern="0" dirty="0">
                <a:solidFill>
                  <a:srgbClr val="C00000"/>
                </a:solidFill>
              </a:rPr>
              <a:t>і&gt;</a:t>
            </a:r>
            <a:endParaRPr lang="en-US" sz="2800" b="1" kern="0" dirty="0">
              <a:solidFill>
                <a:srgbClr val="C00000"/>
              </a:solidFill>
            </a:endParaRPr>
          </a:p>
        </p:txBody>
      </p:sp>
      <p:sp>
        <p:nvSpPr>
          <p:cNvPr id="11" name="Прямокутник 9">
            <a:extLst>
              <a:ext uri="{FF2B5EF4-FFF2-40B4-BE49-F238E27FC236}">
                <a16:creationId xmlns:a16="http://schemas.microsoft.com/office/drawing/2014/main" id="{66755C5A-6706-4776-90BB-240DE7DE5A94}"/>
              </a:ext>
            </a:extLst>
          </p:cNvPr>
          <p:cNvSpPr/>
          <p:nvPr/>
        </p:nvSpPr>
        <p:spPr>
          <a:xfrm>
            <a:off x="1262610" y="1566403"/>
            <a:ext cx="4680519" cy="5112568"/>
          </a:xfrm>
          <a:prstGeom prst="rect">
            <a:avLst/>
          </a:prstGeom>
          <a:solidFill>
            <a:srgbClr val="8EB6B1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kern="0" dirty="0">
                <a:solidFill>
                  <a:schemeClr val="tx1"/>
                </a:solidFill>
              </a:rPr>
              <a:t>&lt;ul type="square"&gt;</a:t>
            </a:r>
          </a:p>
          <a:p>
            <a:pPr marL="0" lv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kern="0" dirty="0">
                <a:solidFill>
                  <a:schemeClr val="tx1"/>
                </a:solidFill>
              </a:rPr>
              <a:t>&lt;li&gt;Іванов&lt;/li&gt;</a:t>
            </a:r>
          </a:p>
          <a:p>
            <a:pPr marL="0" lv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kern="0" dirty="0">
                <a:solidFill>
                  <a:schemeClr val="tx1"/>
                </a:solidFill>
              </a:rPr>
              <a:t>&lt;li&gt;Бойко&lt;/li&gt;</a:t>
            </a:r>
          </a:p>
          <a:p>
            <a:pPr marL="0" lv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kern="0" dirty="0">
                <a:solidFill>
                  <a:schemeClr val="tx1"/>
                </a:solidFill>
              </a:rPr>
              <a:t>&lt;li&gt;Шевченко&lt;/li&gt;</a:t>
            </a:r>
          </a:p>
          <a:p>
            <a:pPr marL="0" lv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kern="0" dirty="0">
                <a:solidFill>
                  <a:schemeClr val="tx1"/>
                </a:solidFill>
              </a:rPr>
              <a:t>&lt;/ul&gt;</a:t>
            </a:r>
          </a:p>
          <a:p>
            <a:pPr marL="0" lvl="1"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800" kern="0" dirty="0">
              <a:solidFill>
                <a:schemeClr val="tx1"/>
              </a:solidFill>
            </a:endParaRPr>
          </a:p>
          <a:p>
            <a:pPr marL="0" lv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kern="0" dirty="0">
                <a:solidFill>
                  <a:schemeClr val="tx1"/>
                </a:solidFill>
              </a:rPr>
              <a:t>&lt;ol type="I"&gt;</a:t>
            </a:r>
          </a:p>
          <a:p>
            <a:pPr marL="0" lv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kern="0" dirty="0">
                <a:solidFill>
                  <a:schemeClr val="tx1"/>
                </a:solidFill>
              </a:rPr>
              <a:t>&lt;li&gt;Інформатика&lt;/li&gt;</a:t>
            </a:r>
          </a:p>
          <a:p>
            <a:pPr marL="0" lv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kern="0" dirty="0">
                <a:solidFill>
                  <a:schemeClr val="tx1"/>
                </a:solidFill>
              </a:rPr>
              <a:t>&lt;li&gt;Фізика&lt;/li&gt;</a:t>
            </a:r>
          </a:p>
          <a:p>
            <a:pPr marL="0" lv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kern="0" dirty="0">
                <a:solidFill>
                  <a:schemeClr val="tx1"/>
                </a:solidFill>
              </a:rPr>
              <a:t>&lt;li&gt;Хімія&lt;/li&gt;</a:t>
            </a:r>
          </a:p>
          <a:p>
            <a:pPr marL="0" lv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kern="0" dirty="0">
                <a:solidFill>
                  <a:schemeClr val="tx1"/>
                </a:solidFill>
              </a:rPr>
              <a:t>&lt;/ol&gt;</a:t>
            </a:r>
            <a:endParaRPr lang="en-US" sz="2800" kern="0" dirty="0">
              <a:solidFill>
                <a:schemeClr val="tx1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DE9A6BA-D23D-4432-A168-00947A861C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9194" y="2646523"/>
            <a:ext cx="2648078" cy="2808312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596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ВИКОРИСТАНІ ДЖЕРЕЛА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1248285" y="6010580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2873" y="1280514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0A22A09-EDD3-43DA-A0C7-5F86B28F2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578946"/>
              </p:ext>
            </p:extLst>
          </p:nvPr>
        </p:nvGraphicFramePr>
        <p:xfrm>
          <a:off x="1216537" y="1243697"/>
          <a:ext cx="10361171" cy="2512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7918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 веб сайтів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Горизонтальный свиток 1">
            <a:extLst>
              <a:ext uri="{FF2B5EF4-FFF2-40B4-BE49-F238E27FC236}">
                <a16:creationId xmlns:a16="http://schemas.microsoft.com/office/drawing/2014/main" id="{2F9D252B-4704-4DA5-A912-0DAEFE48089E}"/>
              </a:ext>
            </a:extLst>
          </p:cNvPr>
          <p:cNvSpPr/>
          <p:nvPr/>
        </p:nvSpPr>
        <p:spPr>
          <a:xfrm>
            <a:off x="3850963" y="1337417"/>
            <a:ext cx="4953366" cy="613470"/>
          </a:xfrm>
          <a:prstGeom prst="horizontalScroll">
            <a:avLst/>
          </a:prstGeom>
          <a:solidFill>
            <a:srgbClr val="FFC000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Landing</a:t>
            </a:r>
            <a:r>
              <a:rPr lang="uk-UA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4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Page</a:t>
            </a:r>
            <a:endParaRPr lang="uk-UA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CBB4A46-0F1D-4992-980F-AFE9F0680006}"/>
              </a:ext>
            </a:extLst>
          </p:cNvPr>
          <p:cNvSpPr/>
          <p:nvPr/>
        </p:nvSpPr>
        <p:spPr>
          <a:xfrm>
            <a:off x="1745517" y="2064974"/>
            <a:ext cx="9789991" cy="769441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Сторінка-вітрина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також </a:t>
            </a:r>
            <a:r>
              <a:rPr lang="uk-UA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лендінг</a:t>
            </a:r>
            <a:r>
              <a:rPr lang="uk-UA" sz="24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(англ. </a:t>
            </a:r>
            <a:r>
              <a:rPr lang="uk-UA" i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Landing</a:t>
            </a:r>
            <a:r>
              <a:rPr lang="uk-UA" i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i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page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– це сторінка воронки продаж, також – </a:t>
            </a:r>
            <a:r>
              <a:rPr lang="uk-UA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веб-сторінка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яка відкриває рекламне оголошення.</a:t>
            </a:r>
          </a:p>
        </p:txBody>
      </p:sp>
      <p:pic>
        <p:nvPicPr>
          <p:cNvPr id="16" name="Picture 2" descr="Ð ÐµÐ·ÑÐ»ÑÑÐ°Ñ Ð¿Ð¾ÑÑÐºÑ Ð·Ð¾Ð±ÑÐ°Ð¶ÐµÐ½Ñ Ð·Ð° Ð·Ð°Ð¿Ð¸ÑÐ¾Ð¼ &quot;Ð»ÐµÐ½Ð´ÑÐ½Ð³ ÑÐµ&quot;">
            <a:extLst>
              <a:ext uri="{FF2B5EF4-FFF2-40B4-BE49-F238E27FC236}">
                <a16:creationId xmlns:a16="http://schemas.microsoft.com/office/drawing/2014/main" id="{8F910A16-B28C-4D94-AAC7-EDD8A4DD6E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97" b="14948"/>
          <a:stretch/>
        </p:blipFill>
        <p:spPr bwMode="auto">
          <a:xfrm>
            <a:off x="2087982" y="3017829"/>
            <a:ext cx="2256145" cy="8209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7B4CB3E-3A2F-461D-9358-79AB606B4AE2}"/>
              </a:ext>
            </a:extLst>
          </p:cNvPr>
          <p:cNvSpPr/>
          <p:nvPr/>
        </p:nvSpPr>
        <p:spPr>
          <a:xfrm>
            <a:off x="4662001" y="3005937"/>
            <a:ext cx="6109603" cy="218521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«</a:t>
            </a:r>
            <a:r>
              <a:rPr lang="uk-UA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Цільова сторінка</a:t>
            </a: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є логічним продовженням рекламного оголошення або посилання. </a:t>
            </a:r>
          </a:p>
          <a:p>
            <a:pPr algn="just">
              <a:spcAft>
                <a:spcPts val="600"/>
              </a:spcAft>
            </a:pP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uk-UA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Лендінг</a:t>
            </a: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може бути будь-якою сторінкою сайту або спеціально створеною окремою сторінкою. </a:t>
            </a:r>
          </a:p>
          <a:p>
            <a:pPr algn="just">
              <a:spcAft>
                <a:spcPts val="600"/>
              </a:spcAft>
            </a:pPr>
            <a:r>
              <a:rPr lang="uk-UA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Загальна мета </a:t>
            </a: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uk-UA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лендінгу</a:t>
            </a: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перетворення (конверсії) відвідувачів сайту в потенційних покупців, «приманка для клієнтів».</a:t>
            </a:r>
            <a:endParaRPr lang="uk-UA" dirty="0">
              <a:solidFill>
                <a:srgbClr val="00808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Блок-схема: документ 18">
            <a:extLst>
              <a:ext uri="{FF2B5EF4-FFF2-40B4-BE49-F238E27FC236}">
                <a16:creationId xmlns:a16="http://schemas.microsoft.com/office/drawing/2014/main" id="{DD8D7A46-13B9-48B9-99D3-8DFDC52E7858}"/>
              </a:ext>
            </a:extLst>
          </p:cNvPr>
          <p:cNvSpPr/>
          <p:nvPr/>
        </p:nvSpPr>
        <p:spPr>
          <a:xfrm>
            <a:off x="2047246" y="4894847"/>
            <a:ext cx="2403800" cy="1146572"/>
          </a:xfrm>
          <a:prstGeom prst="flowChartDocumen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uk-UA" b="1" dirty="0">
                <a:solidFill>
                  <a:schemeClr val="bg1"/>
                </a:solidFill>
              </a:rPr>
              <a:t>, </a:t>
            </a:r>
            <a:r>
              <a:rPr lang="en-US" b="1" dirty="0">
                <a:solidFill>
                  <a:schemeClr val="bg1"/>
                </a:solidFill>
                <a:hlinkClick r:id="rId9"/>
              </a:rPr>
              <a:t>http://gzone.net.ua/</a:t>
            </a:r>
            <a:r>
              <a:rPr lang="uk-UA" b="1" dirty="0">
                <a:solidFill>
                  <a:schemeClr val="bg1"/>
                </a:solidFill>
                <a:hlinkClick r:id="rId9"/>
              </a:rPr>
              <a:t> </a:t>
            </a:r>
            <a:r>
              <a:rPr lang="uk-UA" b="1" dirty="0">
                <a:solidFill>
                  <a:schemeClr val="bg1"/>
                </a:solidFill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uk-UA" b="1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  <a:hlinkClick r:id="rId10"/>
              </a:rPr>
              <a:t>https://landing.ua/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1" name="Picture 4" descr="Ð ÐµÐ·ÑÐ»ÑÑÐ°Ñ Ð¿Ð¾ÑÑÐºÑ Ð·Ð¾Ð±ÑÐ°Ð¶ÐµÐ½Ñ Ð·Ð° Ð·Ð°Ð¿Ð¸ÑÐ¾Ð¼ &quot;ÑÐµÐºÐ»Ð°Ð¼Ð°&quot;">
            <a:extLst>
              <a:ext uri="{FF2B5EF4-FFF2-40B4-BE49-F238E27FC236}">
                <a16:creationId xmlns:a16="http://schemas.microsoft.com/office/drawing/2014/main" id="{95F1869B-D1EA-4942-84C3-4A5C4C832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197" y="3932618"/>
            <a:ext cx="2610849" cy="715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68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F87FAB7D-912A-4619-99FB-EADE067E7883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 веб сайтів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7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Горизонтальный свиток 1">
            <a:extLst>
              <a:ext uri="{FF2B5EF4-FFF2-40B4-BE49-F238E27FC236}">
                <a16:creationId xmlns:a16="http://schemas.microsoft.com/office/drawing/2014/main" id="{F5622E2B-892B-4C94-9F05-2CFCC8B61480}"/>
              </a:ext>
            </a:extLst>
          </p:cNvPr>
          <p:cNvSpPr/>
          <p:nvPr/>
        </p:nvSpPr>
        <p:spPr>
          <a:xfrm>
            <a:off x="3851413" y="1371566"/>
            <a:ext cx="5024611" cy="613470"/>
          </a:xfrm>
          <a:prstGeom prst="horizontalScroll">
            <a:avLst/>
          </a:prstGeom>
          <a:solidFill>
            <a:srgbClr val="FFC000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Сайт-візитка</a:t>
            </a:r>
            <a:endParaRPr lang="uk-UA" sz="240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2CD9617-EA36-4F10-8DE8-EFFDC577BAA7}"/>
              </a:ext>
            </a:extLst>
          </p:cNvPr>
          <p:cNvSpPr/>
          <p:nvPr/>
        </p:nvSpPr>
        <p:spPr>
          <a:xfrm>
            <a:off x="4662452" y="2102347"/>
            <a:ext cx="6468127" cy="769441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Сайт-візитка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найчастіше складається з декількох сторінок:</a:t>
            </a:r>
          </a:p>
        </p:txBody>
      </p:sp>
      <p:sp>
        <p:nvSpPr>
          <p:cNvPr id="18" name="Блок-схема: документ 17">
            <a:extLst>
              <a:ext uri="{FF2B5EF4-FFF2-40B4-BE49-F238E27FC236}">
                <a16:creationId xmlns:a16="http://schemas.microsoft.com/office/drawing/2014/main" id="{B01284CA-C71A-4CE2-A948-909D10407938}"/>
              </a:ext>
            </a:extLst>
          </p:cNvPr>
          <p:cNvSpPr/>
          <p:nvPr/>
        </p:nvSpPr>
        <p:spPr>
          <a:xfrm>
            <a:off x="1391509" y="4133018"/>
            <a:ext cx="3080968" cy="1592461"/>
          </a:xfrm>
          <a:prstGeom prst="flowChartDocumen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https://bpa.com.ua</a:t>
            </a:r>
            <a:r>
              <a:rPr lang="uk-UA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uk-UA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www.evoulve.com</a:t>
            </a:r>
            <a:r>
              <a:rPr lang="uk-UA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uk-UA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www.framenoir.com</a:t>
            </a:r>
            <a:endParaRPr lang="ru-RU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039AA31E-FA5A-4951-BB93-BB24FC668C4A}"/>
              </a:ext>
            </a:extLst>
          </p:cNvPr>
          <p:cNvSpPr/>
          <p:nvPr/>
        </p:nvSpPr>
        <p:spPr>
          <a:xfrm>
            <a:off x="5461022" y="3161682"/>
            <a:ext cx="5507897" cy="485605"/>
          </a:xfrm>
          <a:custGeom>
            <a:avLst/>
            <a:gdLst>
              <a:gd name="connsiteX0" fmla="*/ 0 w 4814974"/>
              <a:gd name="connsiteY0" fmla="*/ 0 h 485605"/>
              <a:gd name="connsiteX1" fmla="*/ 4814974 w 4814974"/>
              <a:gd name="connsiteY1" fmla="*/ 0 h 485605"/>
              <a:gd name="connsiteX2" fmla="*/ 4814974 w 4814974"/>
              <a:gd name="connsiteY2" fmla="*/ 485605 h 485605"/>
              <a:gd name="connsiteX3" fmla="*/ 0 w 4814974"/>
              <a:gd name="connsiteY3" fmla="*/ 485605 h 485605"/>
              <a:gd name="connsiteX4" fmla="*/ 0 w 4814974"/>
              <a:gd name="connsiteY4" fmla="*/ 0 h 485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4974" h="485605">
                <a:moveTo>
                  <a:pt x="0" y="0"/>
                </a:moveTo>
                <a:lnTo>
                  <a:pt x="4814974" y="0"/>
                </a:lnTo>
                <a:lnTo>
                  <a:pt x="4814974" y="485605"/>
                </a:lnTo>
                <a:lnTo>
                  <a:pt x="0" y="48560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85449" tIns="45720" rIns="45720" bIns="45720" numCol="1" spcCol="1270" anchor="ctr" anchorCtr="0">
            <a:noAutofit/>
          </a:bodyPr>
          <a:lstStyle/>
          <a:p>
            <a:pPr marL="18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інформація про фахівця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620F4E78-028A-42C6-A2CF-64F9B63925AB}"/>
              </a:ext>
            </a:extLst>
          </p:cNvPr>
          <p:cNvSpPr/>
          <p:nvPr/>
        </p:nvSpPr>
        <p:spPr>
          <a:xfrm>
            <a:off x="5157520" y="3100981"/>
            <a:ext cx="694360" cy="607006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Полилиния 31">
            <a:extLst>
              <a:ext uri="{FF2B5EF4-FFF2-40B4-BE49-F238E27FC236}">
                <a16:creationId xmlns:a16="http://schemas.microsoft.com/office/drawing/2014/main" id="{E7AD7651-543C-4A6B-899B-F016410415CA}"/>
              </a:ext>
            </a:extLst>
          </p:cNvPr>
          <p:cNvSpPr/>
          <p:nvPr/>
        </p:nvSpPr>
        <p:spPr>
          <a:xfrm>
            <a:off x="5739431" y="3890216"/>
            <a:ext cx="5189423" cy="485605"/>
          </a:xfrm>
          <a:custGeom>
            <a:avLst/>
            <a:gdLst>
              <a:gd name="connsiteX0" fmla="*/ 0 w 4536566"/>
              <a:gd name="connsiteY0" fmla="*/ 0 h 485605"/>
              <a:gd name="connsiteX1" fmla="*/ 4536566 w 4536566"/>
              <a:gd name="connsiteY1" fmla="*/ 0 h 485605"/>
              <a:gd name="connsiteX2" fmla="*/ 4536566 w 4536566"/>
              <a:gd name="connsiteY2" fmla="*/ 485605 h 485605"/>
              <a:gd name="connsiteX3" fmla="*/ 0 w 4536566"/>
              <a:gd name="connsiteY3" fmla="*/ 485605 h 485605"/>
              <a:gd name="connsiteX4" fmla="*/ 0 w 4536566"/>
              <a:gd name="connsiteY4" fmla="*/ 0 h 485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6566" h="485605">
                <a:moveTo>
                  <a:pt x="0" y="0"/>
                </a:moveTo>
                <a:lnTo>
                  <a:pt x="4536566" y="0"/>
                </a:lnTo>
                <a:lnTo>
                  <a:pt x="4536566" y="485605"/>
                </a:lnTo>
                <a:lnTo>
                  <a:pt x="0" y="48560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85449" tIns="45720" rIns="45720" bIns="45720" numCol="1" spcCol="1270" anchor="ctr" anchorCtr="0">
            <a:noAutofit/>
          </a:bodyPr>
          <a:lstStyle/>
          <a:p>
            <a:pPr marL="18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сторінка з послугами та цінами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BA487997-C70B-4B00-A104-D4D70FF62715}"/>
              </a:ext>
            </a:extLst>
          </p:cNvPr>
          <p:cNvSpPr/>
          <p:nvPr/>
        </p:nvSpPr>
        <p:spPr>
          <a:xfrm>
            <a:off x="5435928" y="3829516"/>
            <a:ext cx="694360" cy="607006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Полилиния 33">
            <a:extLst>
              <a:ext uri="{FF2B5EF4-FFF2-40B4-BE49-F238E27FC236}">
                <a16:creationId xmlns:a16="http://schemas.microsoft.com/office/drawing/2014/main" id="{9F1CC2C8-7655-488D-94B6-224FC03E0E54}"/>
              </a:ext>
            </a:extLst>
          </p:cNvPr>
          <p:cNvSpPr/>
          <p:nvPr/>
        </p:nvSpPr>
        <p:spPr>
          <a:xfrm>
            <a:off x="5739431" y="4618751"/>
            <a:ext cx="5189423" cy="485605"/>
          </a:xfrm>
          <a:custGeom>
            <a:avLst/>
            <a:gdLst>
              <a:gd name="connsiteX0" fmla="*/ 0 w 4536566"/>
              <a:gd name="connsiteY0" fmla="*/ 0 h 485605"/>
              <a:gd name="connsiteX1" fmla="*/ 4536566 w 4536566"/>
              <a:gd name="connsiteY1" fmla="*/ 0 h 485605"/>
              <a:gd name="connsiteX2" fmla="*/ 4536566 w 4536566"/>
              <a:gd name="connsiteY2" fmla="*/ 485605 h 485605"/>
              <a:gd name="connsiteX3" fmla="*/ 0 w 4536566"/>
              <a:gd name="connsiteY3" fmla="*/ 485605 h 485605"/>
              <a:gd name="connsiteX4" fmla="*/ 0 w 4536566"/>
              <a:gd name="connsiteY4" fmla="*/ 0 h 485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6566" h="485605">
                <a:moveTo>
                  <a:pt x="0" y="0"/>
                </a:moveTo>
                <a:lnTo>
                  <a:pt x="4536566" y="0"/>
                </a:lnTo>
                <a:lnTo>
                  <a:pt x="4536566" y="485605"/>
                </a:lnTo>
                <a:lnTo>
                  <a:pt x="0" y="48560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85449" tIns="45720" rIns="45720" bIns="45720" numCol="1" spcCol="1270" anchor="ctr" anchorCtr="0">
            <a:noAutofit/>
          </a:bodyPr>
          <a:lstStyle/>
          <a:p>
            <a:pPr marL="18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сторінка з відгуками про роботу і </a:t>
            </a:r>
            <a:r>
              <a:rPr lang="uk-UA" sz="1800" b="1" kern="12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портфоліо</a:t>
            </a:r>
            <a:endParaRPr lang="uk-UA" sz="1800" b="1" kern="12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ACD8074B-DA2D-4533-9E9B-09CB0DBA0F7E}"/>
              </a:ext>
            </a:extLst>
          </p:cNvPr>
          <p:cNvSpPr/>
          <p:nvPr/>
        </p:nvSpPr>
        <p:spPr>
          <a:xfrm>
            <a:off x="5435928" y="4558050"/>
            <a:ext cx="694360" cy="607006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Полилиния 35">
            <a:extLst>
              <a:ext uri="{FF2B5EF4-FFF2-40B4-BE49-F238E27FC236}">
                <a16:creationId xmlns:a16="http://schemas.microsoft.com/office/drawing/2014/main" id="{9134BE09-6A93-4B14-ABDC-911228FE0129}"/>
              </a:ext>
            </a:extLst>
          </p:cNvPr>
          <p:cNvSpPr/>
          <p:nvPr/>
        </p:nvSpPr>
        <p:spPr>
          <a:xfrm>
            <a:off x="5461022" y="5347286"/>
            <a:ext cx="5507897" cy="485605"/>
          </a:xfrm>
          <a:custGeom>
            <a:avLst/>
            <a:gdLst>
              <a:gd name="connsiteX0" fmla="*/ 0 w 4814974"/>
              <a:gd name="connsiteY0" fmla="*/ 0 h 485605"/>
              <a:gd name="connsiteX1" fmla="*/ 4814974 w 4814974"/>
              <a:gd name="connsiteY1" fmla="*/ 0 h 485605"/>
              <a:gd name="connsiteX2" fmla="*/ 4814974 w 4814974"/>
              <a:gd name="connsiteY2" fmla="*/ 485605 h 485605"/>
              <a:gd name="connsiteX3" fmla="*/ 0 w 4814974"/>
              <a:gd name="connsiteY3" fmla="*/ 485605 h 485605"/>
              <a:gd name="connsiteX4" fmla="*/ 0 w 4814974"/>
              <a:gd name="connsiteY4" fmla="*/ 0 h 485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4974" h="485605">
                <a:moveTo>
                  <a:pt x="0" y="0"/>
                </a:moveTo>
                <a:lnTo>
                  <a:pt x="4814974" y="0"/>
                </a:lnTo>
                <a:lnTo>
                  <a:pt x="4814974" y="485605"/>
                </a:lnTo>
                <a:lnTo>
                  <a:pt x="0" y="48560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85449" tIns="45720" rIns="45720" bIns="45720" numCol="1" spcCol="1270" anchor="ctr" anchorCtr="0">
            <a:noAutofit/>
          </a:bodyPr>
          <a:lstStyle/>
          <a:p>
            <a:pPr marL="18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контактна інформація для зв'язку</a:t>
            </a: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57B71EC9-E857-44E4-A336-6021D8514A2D}"/>
              </a:ext>
            </a:extLst>
          </p:cNvPr>
          <p:cNvSpPr/>
          <p:nvPr/>
        </p:nvSpPr>
        <p:spPr>
          <a:xfrm>
            <a:off x="5157520" y="5286585"/>
            <a:ext cx="694360" cy="607006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1" name="Picture 7">
            <a:extLst>
              <a:ext uri="{FF2B5EF4-FFF2-40B4-BE49-F238E27FC236}">
                <a16:creationId xmlns:a16="http://schemas.microsoft.com/office/drawing/2014/main" id="{5BF47228-FBC3-469D-B64A-4C25CC2D1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595" y="2102347"/>
            <a:ext cx="2864176" cy="12758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064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3" grpId="0" animBg="1"/>
      <p:bldP spid="27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F87FAB7D-912A-4619-99FB-EADE067E7883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 веб сайтів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7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Горизонтальный свиток 1">
            <a:extLst>
              <a:ext uri="{FF2B5EF4-FFF2-40B4-BE49-F238E27FC236}">
                <a16:creationId xmlns:a16="http://schemas.microsoft.com/office/drawing/2014/main" id="{1E1EE91C-768D-41AA-9CF1-104EA1AE60AA}"/>
              </a:ext>
            </a:extLst>
          </p:cNvPr>
          <p:cNvSpPr/>
          <p:nvPr/>
        </p:nvSpPr>
        <p:spPr>
          <a:xfrm>
            <a:off x="4093635" y="1325817"/>
            <a:ext cx="4392488" cy="613470"/>
          </a:xfrm>
          <a:prstGeom prst="horizontalScroll">
            <a:avLst/>
          </a:prstGeom>
          <a:solidFill>
            <a:srgbClr val="FFC000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Форум</a:t>
            </a:r>
            <a:endParaRPr lang="uk-UA" sz="240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F02C572-BF17-4D84-9A00-5B02DD290D57}"/>
              </a:ext>
            </a:extLst>
          </p:cNvPr>
          <p:cNvSpPr/>
          <p:nvPr/>
        </p:nvSpPr>
        <p:spPr>
          <a:xfrm>
            <a:off x="4904674" y="1939287"/>
            <a:ext cx="5654402" cy="1077218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Форум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це сайт для спілкування, тут створюють теми і допомагають один одному в рамках однієї загальної тематики</a:t>
            </a:r>
          </a:p>
        </p:txBody>
      </p:sp>
      <p:sp>
        <p:nvSpPr>
          <p:cNvPr id="12" name="Блок-схема: документ 11">
            <a:extLst>
              <a:ext uri="{FF2B5EF4-FFF2-40B4-BE49-F238E27FC236}">
                <a16:creationId xmlns:a16="http://schemas.microsoft.com/office/drawing/2014/main" id="{7DECA997-781B-4D39-BF60-3CEEB4EA92DA}"/>
              </a:ext>
            </a:extLst>
          </p:cNvPr>
          <p:cNvSpPr/>
          <p:nvPr/>
        </p:nvSpPr>
        <p:spPr>
          <a:xfrm>
            <a:off x="1407622" y="3984280"/>
            <a:ext cx="3894015" cy="1592461"/>
          </a:xfrm>
          <a:prstGeom prst="flowChartDocumen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http://forumua.org/</a:t>
            </a:r>
            <a:endParaRPr lang="uk-UA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uk-UA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https://forum.pravda.com.ua/</a:t>
            </a:r>
            <a:r>
              <a:rPr lang="uk-UA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uk-UA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https://dou.ua/forums/</a:t>
            </a:r>
            <a:endParaRPr lang="ru-RU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F261DC88-FE08-4970-860F-03512606D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622" y="2238793"/>
            <a:ext cx="2623820" cy="14509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олилиния 25">
            <a:extLst>
              <a:ext uri="{FF2B5EF4-FFF2-40B4-BE49-F238E27FC236}">
                <a16:creationId xmlns:a16="http://schemas.microsoft.com/office/drawing/2014/main" id="{691C02A9-7396-4F5A-9573-A1959075F7EB}"/>
              </a:ext>
            </a:extLst>
          </p:cNvPr>
          <p:cNvSpPr/>
          <p:nvPr/>
        </p:nvSpPr>
        <p:spPr>
          <a:xfrm>
            <a:off x="5778106" y="3200361"/>
            <a:ext cx="4119888" cy="326275"/>
          </a:xfrm>
          <a:custGeom>
            <a:avLst/>
            <a:gdLst>
              <a:gd name="connsiteX0" fmla="*/ 0 w 4119888"/>
              <a:gd name="connsiteY0" fmla="*/ 0 h 326275"/>
              <a:gd name="connsiteX1" fmla="*/ 4119888 w 4119888"/>
              <a:gd name="connsiteY1" fmla="*/ 0 h 326275"/>
              <a:gd name="connsiteX2" fmla="*/ 4119888 w 4119888"/>
              <a:gd name="connsiteY2" fmla="*/ 326275 h 326275"/>
              <a:gd name="connsiteX3" fmla="*/ 0 w 4119888"/>
              <a:gd name="connsiteY3" fmla="*/ 326275 h 326275"/>
              <a:gd name="connsiteX4" fmla="*/ 0 w 4119888"/>
              <a:gd name="connsiteY4" fmla="*/ 0 h 32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9888" h="326275">
                <a:moveTo>
                  <a:pt x="0" y="0"/>
                </a:moveTo>
                <a:lnTo>
                  <a:pt x="4119888" y="0"/>
                </a:lnTo>
                <a:lnTo>
                  <a:pt x="4119888" y="326275"/>
                </a:lnTo>
                <a:lnTo>
                  <a:pt x="0" y="32627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8981" tIns="45720" rIns="45720" bIns="45720" numCol="1" spcCol="1270" anchor="ctr" anchorCtr="0">
            <a:noAutofit/>
          </a:bodyPr>
          <a:lstStyle/>
          <a:p>
            <a:pPr marL="54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сім'я та діти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9E5AC853-E232-4E90-B209-25112F56BB6F}"/>
              </a:ext>
            </a:extLst>
          </p:cNvPr>
          <p:cNvSpPr/>
          <p:nvPr/>
        </p:nvSpPr>
        <p:spPr>
          <a:xfrm>
            <a:off x="5574184" y="3159577"/>
            <a:ext cx="407844" cy="407844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Полилиния 37">
            <a:extLst>
              <a:ext uri="{FF2B5EF4-FFF2-40B4-BE49-F238E27FC236}">
                <a16:creationId xmlns:a16="http://schemas.microsoft.com/office/drawing/2014/main" id="{7A3816B6-BC5D-40E5-83DB-A55E13A75BDB}"/>
              </a:ext>
            </a:extLst>
          </p:cNvPr>
          <p:cNvSpPr/>
          <p:nvPr/>
        </p:nvSpPr>
        <p:spPr>
          <a:xfrm>
            <a:off x="6046490" y="3689713"/>
            <a:ext cx="3851504" cy="326275"/>
          </a:xfrm>
          <a:custGeom>
            <a:avLst/>
            <a:gdLst>
              <a:gd name="connsiteX0" fmla="*/ 0 w 3851504"/>
              <a:gd name="connsiteY0" fmla="*/ 0 h 326275"/>
              <a:gd name="connsiteX1" fmla="*/ 3851504 w 3851504"/>
              <a:gd name="connsiteY1" fmla="*/ 0 h 326275"/>
              <a:gd name="connsiteX2" fmla="*/ 3851504 w 3851504"/>
              <a:gd name="connsiteY2" fmla="*/ 326275 h 326275"/>
              <a:gd name="connsiteX3" fmla="*/ 0 w 3851504"/>
              <a:gd name="connsiteY3" fmla="*/ 326275 h 326275"/>
              <a:gd name="connsiteX4" fmla="*/ 0 w 3851504"/>
              <a:gd name="connsiteY4" fmla="*/ 0 h 32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51504" h="326275">
                <a:moveTo>
                  <a:pt x="0" y="0"/>
                </a:moveTo>
                <a:lnTo>
                  <a:pt x="3851504" y="0"/>
                </a:lnTo>
                <a:lnTo>
                  <a:pt x="3851504" y="326275"/>
                </a:lnTo>
                <a:lnTo>
                  <a:pt x="0" y="32627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8981" tIns="45720" rIns="45720" bIns="45720" numCol="1" spcCol="1270" anchor="ctr" anchorCtr="0">
            <a:noAutofit/>
          </a:bodyPr>
          <a:lstStyle/>
          <a:p>
            <a:pPr marL="54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відносини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49141F01-914C-42CD-A5EA-BF138A282E2E}"/>
              </a:ext>
            </a:extLst>
          </p:cNvPr>
          <p:cNvSpPr/>
          <p:nvPr/>
        </p:nvSpPr>
        <p:spPr>
          <a:xfrm>
            <a:off x="5842568" y="3648928"/>
            <a:ext cx="407844" cy="407844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Полилиния 39">
            <a:extLst>
              <a:ext uri="{FF2B5EF4-FFF2-40B4-BE49-F238E27FC236}">
                <a16:creationId xmlns:a16="http://schemas.microsoft.com/office/drawing/2014/main" id="{822CB8F0-885B-423D-94C9-25F8E9B5BDE2}"/>
              </a:ext>
            </a:extLst>
          </p:cNvPr>
          <p:cNvSpPr/>
          <p:nvPr/>
        </p:nvSpPr>
        <p:spPr>
          <a:xfrm>
            <a:off x="6169216" y="4179064"/>
            <a:ext cx="3728779" cy="326275"/>
          </a:xfrm>
          <a:custGeom>
            <a:avLst/>
            <a:gdLst>
              <a:gd name="connsiteX0" fmla="*/ 0 w 3728779"/>
              <a:gd name="connsiteY0" fmla="*/ 0 h 326275"/>
              <a:gd name="connsiteX1" fmla="*/ 3728779 w 3728779"/>
              <a:gd name="connsiteY1" fmla="*/ 0 h 326275"/>
              <a:gd name="connsiteX2" fmla="*/ 3728779 w 3728779"/>
              <a:gd name="connsiteY2" fmla="*/ 326275 h 326275"/>
              <a:gd name="connsiteX3" fmla="*/ 0 w 3728779"/>
              <a:gd name="connsiteY3" fmla="*/ 326275 h 326275"/>
              <a:gd name="connsiteX4" fmla="*/ 0 w 3728779"/>
              <a:gd name="connsiteY4" fmla="*/ 0 h 32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8779" h="326275">
                <a:moveTo>
                  <a:pt x="0" y="0"/>
                </a:moveTo>
                <a:lnTo>
                  <a:pt x="3728779" y="0"/>
                </a:lnTo>
                <a:lnTo>
                  <a:pt x="3728779" y="326275"/>
                </a:lnTo>
                <a:lnTo>
                  <a:pt x="0" y="32627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8981" tIns="45720" rIns="45720" bIns="45720" numCol="1" spcCol="1270" anchor="ctr" anchorCtr="0">
            <a:noAutofit/>
          </a:bodyPr>
          <a:lstStyle/>
          <a:p>
            <a:pPr marL="54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стиль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5125562F-B504-486A-96A3-DE4ED7F20D9E}"/>
              </a:ext>
            </a:extLst>
          </p:cNvPr>
          <p:cNvSpPr/>
          <p:nvPr/>
        </p:nvSpPr>
        <p:spPr>
          <a:xfrm>
            <a:off x="5965293" y="4138280"/>
            <a:ext cx="407844" cy="407844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Полилиния 42">
            <a:extLst>
              <a:ext uri="{FF2B5EF4-FFF2-40B4-BE49-F238E27FC236}">
                <a16:creationId xmlns:a16="http://schemas.microsoft.com/office/drawing/2014/main" id="{FA24826A-C988-4B3E-A103-08DFF12BF4D5}"/>
              </a:ext>
            </a:extLst>
          </p:cNvPr>
          <p:cNvSpPr/>
          <p:nvPr/>
        </p:nvSpPr>
        <p:spPr>
          <a:xfrm>
            <a:off x="6169216" y="4668106"/>
            <a:ext cx="3728779" cy="326275"/>
          </a:xfrm>
          <a:custGeom>
            <a:avLst/>
            <a:gdLst>
              <a:gd name="connsiteX0" fmla="*/ 0 w 3728779"/>
              <a:gd name="connsiteY0" fmla="*/ 0 h 326275"/>
              <a:gd name="connsiteX1" fmla="*/ 3728779 w 3728779"/>
              <a:gd name="connsiteY1" fmla="*/ 0 h 326275"/>
              <a:gd name="connsiteX2" fmla="*/ 3728779 w 3728779"/>
              <a:gd name="connsiteY2" fmla="*/ 326275 h 326275"/>
              <a:gd name="connsiteX3" fmla="*/ 0 w 3728779"/>
              <a:gd name="connsiteY3" fmla="*/ 326275 h 326275"/>
              <a:gd name="connsiteX4" fmla="*/ 0 w 3728779"/>
              <a:gd name="connsiteY4" fmla="*/ 0 h 32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8779" h="326275">
                <a:moveTo>
                  <a:pt x="0" y="0"/>
                </a:moveTo>
                <a:lnTo>
                  <a:pt x="3728779" y="0"/>
                </a:lnTo>
                <a:lnTo>
                  <a:pt x="3728779" y="326275"/>
                </a:lnTo>
                <a:lnTo>
                  <a:pt x="0" y="32627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8981" tIns="45720" rIns="45720" bIns="45720" numCol="1" spcCol="1270" anchor="ctr" anchorCtr="0">
            <a:noAutofit/>
          </a:bodyPr>
          <a:lstStyle/>
          <a:p>
            <a:pPr marL="54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гри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0CEC2FC2-FD27-43F4-8424-CE59E2AF60FE}"/>
              </a:ext>
            </a:extLst>
          </p:cNvPr>
          <p:cNvSpPr/>
          <p:nvPr/>
        </p:nvSpPr>
        <p:spPr>
          <a:xfrm>
            <a:off x="5965293" y="4627322"/>
            <a:ext cx="407844" cy="407844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Полилиния 44">
            <a:extLst>
              <a:ext uri="{FF2B5EF4-FFF2-40B4-BE49-F238E27FC236}">
                <a16:creationId xmlns:a16="http://schemas.microsoft.com/office/drawing/2014/main" id="{5AADBCB9-A0CD-43AB-8EDD-8E30854D8D8E}"/>
              </a:ext>
            </a:extLst>
          </p:cNvPr>
          <p:cNvSpPr/>
          <p:nvPr/>
        </p:nvSpPr>
        <p:spPr>
          <a:xfrm>
            <a:off x="6046490" y="5157457"/>
            <a:ext cx="3851504" cy="326275"/>
          </a:xfrm>
          <a:custGeom>
            <a:avLst/>
            <a:gdLst>
              <a:gd name="connsiteX0" fmla="*/ 0 w 3851504"/>
              <a:gd name="connsiteY0" fmla="*/ 0 h 326275"/>
              <a:gd name="connsiteX1" fmla="*/ 3851504 w 3851504"/>
              <a:gd name="connsiteY1" fmla="*/ 0 h 326275"/>
              <a:gd name="connsiteX2" fmla="*/ 3851504 w 3851504"/>
              <a:gd name="connsiteY2" fmla="*/ 326275 h 326275"/>
              <a:gd name="connsiteX3" fmla="*/ 0 w 3851504"/>
              <a:gd name="connsiteY3" fmla="*/ 326275 h 326275"/>
              <a:gd name="connsiteX4" fmla="*/ 0 w 3851504"/>
              <a:gd name="connsiteY4" fmla="*/ 0 h 32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51504" h="326275">
                <a:moveTo>
                  <a:pt x="0" y="0"/>
                </a:moveTo>
                <a:lnTo>
                  <a:pt x="3851504" y="0"/>
                </a:lnTo>
                <a:lnTo>
                  <a:pt x="3851504" y="326275"/>
                </a:lnTo>
                <a:lnTo>
                  <a:pt x="0" y="32627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8981" tIns="45720" rIns="45720" bIns="45720" numCol="1" spcCol="1270" anchor="ctr" anchorCtr="0">
            <a:noAutofit/>
          </a:bodyPr>
          <a:lstStyle/>
          <a:p>
            <a:pPr marL="54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фінанси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2C2F6C9C-D232-410E-A2D8-1E4B0DD9381A}"/>
              </a:ext>
            </a:extLst>
          </p:cNvPr>
          <p:cNvSpPr/>
          <p:nvPr/>
        </p:nvSpPr>
        <p:spPr>
          <a:xfrm>
            <a:off x="5842568" y="5116673"/>
            <a:ext cx="407844" cy="407844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Полилиния 46">
            <a:extLst>
              <a:ext uri="{FF2B5EF4-FFF2-40B4-BE49-F238E27FC236}">
                <a16:creationId xmlns:a16="http://schemas.microsoft.com/office/drawing/2014/main" id="{DA5D82B7-2253-47EF-A4DB-D4E6E87F79FF}"/>
              </a:ext>
            </a:extLst>
          </p:cNvPr>
          <p:cNvSpPr/>
          <p:nvPr/>
        </p:nvSpPr>
        <p:spPr>
          <a:xfrm>
            <a:off x="5778106" y="5646809"/>
            <a:ext cx="4119888" cy="326275"/>
          </a:xfrm>
          <a:custGeom>
            <a:avLst/>
            <a:gdLst>
              <a:gd name="connsiteX0" fmla="*/ 0 w 4119888"/>
              <a:gd name="connsiteY0" fmla="*/ 0 h 326275"/>
              <a:gd name="connsiteX1" fmla="*/ 4119888 w 4119888"/>
              <a:gd name="connsiteY1" fmla="*/ 0 h 326275"/>
              <a:gd name="connsiteX2" fmla="*/ 4119888 w 4119888"/>
              <a:gd name="connsiteY2" fmla="*/ 326275 h 326275"/>
              <a:gd name="connsiteX3" fmla="*/ 0 w 4119888"/>
              <a:gd name="connsiteY3" fmla="*/ 326275 h 326275"/>
              <a:gd name="connsiteX4" fmla="*/ 0 w 4119888"/>
              <a:gd name="connsiteY4" fmla="*/ 0 h 32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9888" h="326275">
                <a:moveTo>
                  <a:pt x="0" y="0"/>
                </a:moveTo>
                <a:lnTo>
                  <a:pt x="4119888" y="0"/>
                </a:lnTo>
                <a:lnTo>
                  <a:pt x="4119888" y="326275"/>
                </a:lnTo>
                <a:lnTo>
                  <a:pt x="0" y="32627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8981" tIns="45720" rIns="45720" bIns="45720" numCol="1" spcCol="1270" anchor="ctr" anchorCtr="0">
            <a:noAutofit/>
          </a:bodyPr>
          <a:lstStyle/>
          <a:p>
            <a:pPr marL="54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 інші популярні теми</a:t>
            </a: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F803388B-220C-4092-B640-60244B492F99}"/>
              </a:ext>
            </a:extLst>
          </p:cNvPr>
          <p:cNvSpPr/>
          <p:nvPr/>
        </p:nvSpPr>
        <p:spPr>
          <a:xfrm>
            <a:off x="5574184" y="5606025"/>
            <a:ext cx="407844" cy="407844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53253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9" grpId="0" animBg="1"/>
      <p:bldP spid="21" grpId="0" animBg="1"/>
      <p:bldP spid="26" grpId="0" animBg="1"/>
      <p:bldP spid="28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F87FAB7D-912A-4619-99FB-EADE067E7883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 веб сайтів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7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Горизонтальный свиток 1">
            <a:extLst>
              <a:ext uri="{FF2B5EF4-FFF2-40B4-BE49-F238E27FC236}">
                <a16:creationId xmlns:a16="http://schemas.microsoft.com/office/drawing/2014/main" id="{10FC0996-9195-4CFC-8283-E25C2766CDE2}"/>
              </a:ext>
            </a:extLst>
          </p:cNvPr>
          <p:cNvSpPr/>
          <p:nvPr/>
        </p:nvSpPr>
        <p:spPr>
          <a:xfrm>
            <a:off x="4373995" y="1347162"/>
            <a:ext cx="4392488" cy="613470"/>
          </a:xfrm>
          <a:prstGeom prst="horizontalScroll">
            <a:avLst/>
          </a:prstGeom>
          <a:solidFill>
            <a:srgbClr val="FFC000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Блог</a:t>
            </a:r>
            <a:endParaRPr lang="uk-UA" sz="2400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Блок-схема: документ 10">
            <a:extLst>
              <a:ext uri="{FF2B5EF4-FFF2-40B4-BE49-F238E27FC236}">
                <a16:creationId xmlns:a16="http://schemas.microsoft.com/office/drawing/2014/main" id="{365265C3-2BAC-40F8-A8C1-3666176FE950}"/>
              </a:ext>
            </a:extLst>
          </p:cNvPr>
          <p:cNvSpPr/>
          <p:nvPr/>
        </p:nvSpPr>
        <p:spPr>
          <a:xfrm>
            <a:off x="1744250" y="4005625"/>
            <a:ext cx="4084773" cy="1076504"/>
          </a:xfrm>
          <a:prstGeom prst="flowChartDocumen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https://www.kaspersky.ru/blog/</a:t>
            </a:r>
            <a:endParaRPr lang="uk-UA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uk-UA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https://wayup.in/blog</a:t>
            </a:r>
            <a:endParaRPr lang="ru-RU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2" descr="Ð ÐµÐ·ÑÐ»ÑÑÐ°Ñ Ð¿Ð¾ÑÑÐºÑ Ð·Ð¾Ð±ÑÐ°Ð¶ÐµÐ½Ñ Ð·Ð° Ð·Ð°Ð¿Ð¸ÑÐ¾Ð¼ &quot;Ð±Ð»Ð¾Ð³&quot;">
            <a:extLst>
              <a:ext uri="{FF2B5EF4-FFF2-40B4-BE49-F238E27FC236}">
                <a16:creationId xmlns:a16="http://schemas.microsoft.com/office/drawing/2014/main" id="{5C4C2597-D856-43A6-A317-0F8FA0173E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8" t="6381" r="13914" b="10736"/>
          <a:stretch/>
        </p:blipFill>
        <p:spPr bwMode="auto">
          <a:xfrm>
            <a:off x="1666505" y="1818614"/>
            <a:ext cx="2052507" cy="17482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олилиния 27">
            <a:extLst>
              <a:ext uri="{FF2B5EF4-FFF2-40B4-BE49-F238E27FC236}">
                <a16:creationId xmlns:a16="http://schemas.microsoft.com/office/drawing/2014/main" id="{B148B1AA-A13A-4EED-A443-C312D68FF485}"/>
              </a:ext>
            </a:extLst>
          </p:cNvPr>
          <p:cNvSpPr/>
          <p:nvPr/>
        </p:nvSpPr>
        <p:spPr>
          <a:xfrm>
            <a:off x="6546887" y="3234048"/>
            <a:ext cx="4121474" cy="590465"/>
          </a:xfrm>
          <a:custGeom>
            <a:avLst/>
            <a:gdLst>
              <a:gd name="connsiteX0" fmla="*/ 0 w 4121474"/>
              <a:gd name="connsiteY0" fmla="*/ 0 h 590465"/>
              <a:gd name="connsiteX1" fmla="*/ 4121474 w 4121474"/>
              <a:gd name="connsiteY1" fmla="*/ 0 h 590465"/>
              <a:gd name="connsiteX2" fmla="*/ 4121474 w 4121474"/>
              <a:gd name="connsiteY2" fmla="*/ 590465 h 590465"/>
              <a:gd name="connsiteX3" fmla="*/ 0 w 4121474"/>
              <a:gd name="connsiteY3" fmla="*/ 590465 h 590465"/>
              <a:gd name="connsiteX4" fmla="*/ 0 w 4121474"/>
              <a:gd name="connsiteY4" fmla="*/ 0 h 590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21474" h="590465">
                <a:moveTo>
                  <a:pt x="0" y="0"/>
                </a:moveTo>
                <a:lnTo>
                  <a:pt x="4121474" y="0"/>
                </a:lnTo>
                <a:lnTo>
                  <a:pt x="4121474" y="590465"/>
                </a:lnTo>
                <a:lnTo>
                  <a:pt x="0" y="59046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468682" tIns="43180" rIns="43180" bIns="43180" numCol="1" spcCol="1270" anchor="ctr" anchorCtr="0">
            <a:noAutofit/>
          </a:bodyPr>
          <a:lstStyle/>
          <a:p>
            <a:pPr marL="360000" lvl="0" algn="l" defTabSz="755650" rtl="0">
              <a:spcBef>
                <a:spcPct val="0"/>
              </a:spcBef>
              <a:spcAft>
                <a:spcPts val="0"/>
              </a:spcAft>
            </a:pPr>
            <a:r>
              <a:rPr lang="uk-UA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самовираження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7845D69B-F90B-4B12-94AA-EDF8D7D61737}"/>
              </a:ext>
            </a:extLst>
          </p:cNvPr>
          <p:cNvSpPr/>
          <p:nvPr/>
        </p:nvSpPr>
        <p:spPr>
          <a:xfrm>
            <a:off x="6177846" y="3160240"/>
            <a:ext cx="738082" cy="738082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Полилиния 31">
            <a:extLst>
              <a:ext uri="{FF2B5EF4-FFF2-40B4-BE49-F238E27FC236}">
                <a16:creationId xmlns:a16="http://schemas.microsoft.com/office/drawing/2014/main" id="{CC3D0656-2E0A-4BEF-8FC5-11F4671FD056}"/>
              </a:ext>
            </a:extLst>
          </p:cNvPr>
          <p:cNvSpPr/>
          <p:nvPr/>
        </p:nvSpPr>
        <p:spPr>
          <a:xfrm>
            <a:off x="6761521" y="4119747"/>
            <a:ext cx="3906840" cy="590465"/>
          </a:xfrm>
          <a:custGeom>
            <a:avLst/>
            <a:gdLst>
              <a:gd name="connsiteX0" fmla="*/ 0 w 3906840"/>
              <a:gd name="connsiteY0" fmla="*/ 0 h 590465"/>
              <a:gd name="connsiteX1" fmla="*/ 3906840 w 3906840"/>
              <a:gd name="connsiteY1" fmla="*/ 0 h 590465"/>
              <a:gd name="connsiteX2" fmla="*/ 3906840 w 3906840"/>
              <a:gd name="connsiteY2" fmla="*/ 590465 h 590465"/>
              <a:gd name="connsiteX3" fmla="*/ 0 w 3906840"/>
              <a:gd name="connsiteY3" fmla="*/ 590465 h 590465"/>
              <a:gd name="connsiteX4" fmla="*/ 0 w 3906840"/>
              <a:gd name="connsiteY4" fmla="*/ 0 h 590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6840" h="590465">
                <a:moveTo>
                  <a:pt x="0" y="0"/>
                </a:moveTo>
                <a:lnTo>
                  <a:pt x="3906840" y="0"/>
                </a:lnTo>
                <a:lnTo>
                  <a:pt x="3906840" y="590465"/>
                </a:lnTo>
                <a:lnTo>
                  <a:pt x="0" y="59046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468682" tIns="43180" rIns="43180" bIns="43180" numCol="1" spcCol="1270" anchor="ctr" anchorCtr="0">
            <a:noAutofit/>
          </a:bodyPr>
          <a:lstStyle/>
          <a:p>
            <a:pPr marL="360000" lvl="0" algn="l" defTabSz="755650" rtl="0">
              <a:spcBef>
                <a:spcPct val="0"/>
              </a:spcBef>
              <a:spcAft>
                <a:spcPts val="0"/>
              </a:spcAft>
            </a:pPr>
            <a:r>
              <a:rPr lang="uk-UA" b="1" kern="12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самопіару</a:t>
            </a:r>
            <a:r>
              <a:rPr lang="uk-UA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залучення уваги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F410A803-6908-4007-8483-4C15E91F139D}"/>
              </a:ext>
            </a:extLst>
          </p:cNvPr>
          <p:cNvSpPr/>
          <p:nvPr/>
        </p:nvSpPr>
        <p:spPr>
          <a:xfrm>
            <a:off x="6392480" y="4045939"/>
            <a:ext cx="738082" cy="738082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Полилиния 33">
            <a:extLst>
              <a:ext uri="{FF2B5EF4-FFF2-40B4-BE49-F238E27FC236}">
                <a16:creationId xmlns:a16="http://schemas.microsoft.com/office/drawing/2014/main" id="{EDA6E590-185B-4399-9529-3AEB11E80750}"/>
              </a:ext>
            </a:extLst>
          </p:cNvPr>
          <p:cNvSpPr/>
          <p:nvPr/>
        </p:nvSpPr>
        <p:spPr>
          <a:xfrm>
            <a:off x="6546887" y="5005445"/>
            <a:ext cx="4121474" cy="590465"/>
          </a:xfrm>
          <a:custGeom>
            <a:avLst/>
            <a:gdLst>
              <a:gd name="connsiteX0" fmla="*/ 0 w 4121474"/>
              <a:gd name="connsiteY0" fmla="*/ 0 h 590465"/>
              <a:gd name="connsiteX1" fmla="*/ 4121474 w 4121474"/>
              <a:gd name="connsiteY1" fmla="*/ 0 h 590465"/>
              <a:gd name="connsiteX2" fmla="*/ 4121474 w 4121474"/>
              <a:gd name="connsiteY2" fmla="*/ 590465 h 590465"/>
              <a:gd name="connsiteX3" fmla="*/ 0 w 4121474"/>
              <a:gd name="connsiteY3" fmla="*/ 590465 h 590465"/>
              <a:gd name="connsiteX4" fmla="*/ 0 w 4121474"/>
              <a:gd name="connsiteY4" fmla="*/ 0 h 590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21474" h="590465">
                <a:moveTo>
                  <a:pt x="0" y="0"/>
                </a:moveTo>
                <a:lnTo>
                  <a:pt x="4121474" y="0"/>
                </a:lnTo>
                <a:lnTo>
                  <a:pt x="4121474" y="590465"/>
                </a:lnTo>
                <a:lnTo>
                  <a:pt x="0" y="59046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468682" tIns="43180" rIns="43180" bIns="43180" numCol="1" spcCol="1270" anchor="ctr" anchorCtr="0">
            <a:noAutofit/>
          </a:bodyPr>
          <a:lstStyle/>
          <a:p>
            <a:pPr marL="360000" lvl="0" algn="l" defTabSz="755650" rtl="0">
              <a:spcBef>
                <a:spcPct val="0"/>
              </a:spcBef>
              <a:spcAft>
                <a:spcPts val="0"/>
              </a:spcAft>
            </a:pPr>
            <a:r>
              <a:rPr lang="uk-UA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заробітку прямими або непрямими методами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78845E6F-50AF-4C5F-AF9F-8C14F1A588E0}"/>
              </a:ext>
            </a:extLst>
          </p:cNvPr>
          <p:cNvSpPr/>
          <p:nvPr/>
        </p:nvSpPr>
        <p:spPr>
          <a:xfrm>
            <a:off x="6177846" y="4931637"/>
            <a:ext cx="738082" cy="738082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ADF822A-4690-4276-8DC6-CBBDB7A1E369}"/>
              </a:ext>
            </a:extLst>
          </p:cNvPr>
          <p:cNvSpPr/>
          <p:nvPr/>
        </p:nvSpPr>
        <p:spPr>
          <a:xfrm>
            <a:off x="4737265" y="2138812"/>
            <a:ext cx="6233491" cy="1077218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Блог</a:t>
            </a:r>
            <a:r>
              <a:rPr lang="uk-UA" sz="24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можна охарактеризувати як </a:t>
            </a:r>
            <a:r>
              <a:rPr lang="uk-UA" sz="20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онлайн-щоденник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спосіб ділитися корисною інформацією (контентом)</a:t>
            </a:r>
          </a:p>
        </p:txBody>
      </p:sp>
    </p:spTree>
    <p:extLst>
      <p:ext uri="{BB962C8B-B14F-4D97-AF65-F5344CB8AC3E}">
        <p14:creationId xmlns:p14="http://schemas.microsoft.com/office/powerpoint/2010/main" val="247718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8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F87FAB7D-912A-4619-99FB-EADE067E7883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 веб сайтів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7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Горизонтальный свиток 1">
            <a:extLst>
              <a:ext uri="{FF2B5EF4-FFF2-40B4-BE49-F238E27FC236}">
                <a16:creationId xmlns:a16="http://schemas.microsoft.com/office/drawing/2014/main" id="{A4916208-4BF1-4765-8EEE-3A1642BEEBD6}"/>
              </a:ext>
            </a:extLst>
          </p:cNvPr>
          <p:cNvSpPr/>
          <p:nvPr/>
        </p:nvSpPr>
        <p:spPr>
          <a:xfrm>
            <a:off x="3740352" y="1405299"/>
            <a:ext cx="4392488" cy="613470"/>
          </a:xfrm>
          <a:prstGeom prst="horizontalScroll">
            <a:avLst/>
          </a:prstGeom>
          <a:solidFill>
            <a:srgbClr val="FFC000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0066"/>
                </a:solidFill>
              </a:rPr>
              <a:t>Сайти новин</a:t>
            </a:r>
            <a:endParaRPr lang="uk-UA" sz="2400" dirty="0">
              <a:solidFill>
                <a:srgbClr val="000066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069D44-0315-46D3-9F59-F7CD076AD539}"/>
              </a:ext>
            </a:extLst>
          </p:cNvPr>
          <p:cNvSpPr/>
          <p:nvPr/>
        </p:nvSpPr>
        <p:spPr>
          <a:xfrm>
            <a:off x="1729586" y="2083495"/>
            <a:ext cx="8476207" cy="46166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rgbClr val="000066"/>
                </a:solidFill>
              </a:rPr>
              <a:t>Відмінна риса </a:t>
            </a:r>
            <a:r>
              <a:rPr lang="uk-UA" sz="2400" b="1" dirty="0">
                <a:solidFill>
                  <a:srgbClr val="000066"/>
                </a:solidFill>
              </a:rPr>
              <a:t>сайту новин </a:t>
            </a:r>
            <a:r>
              <a:rPr lang="uk-UA" sz="2000" dirty="0">
                <a:solidFill>
                  <a:srgbClr val="000066"/>
                </a:solidFill>
              </a:rPr>
              <a:t>– відвідуваність і вид контенту</a:t>
            </a:r>
          </a:p>
        </p:txBody>
      </p:sp>
      <p:sp>
        <p:nvSpPr>
          <p:cNvPr id="12" name="Блок-схема: документ 11">
            <a:extLst>
              <a:ext uri="{FF2B5EF4-FFF2-40B4-BE49-F238E27FC236}">
                <a16:creationId xmlns:a16="http://schemas.microsoft.com/office/drawing/2014/main" id="{BE49B497-90C1-4D39-9EA7-C05801E606A8}"/>
              </a:ext>
            </a:extLst>
          </p:cNvPr>
          <p:cNvSpPr/>
          <p:nvPr/>
        </p:nvSpPr>
        <p:spPr>
          <a:xfrm>
            <a:off x="1756399" y="4369122"/>
            <a:ext cx="2232727" cy="1093224"/>
          </a:xfrm>
          <a:prstGeom prst="flowChartDocumen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66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https://ua.news/ua/</a:t>
            </a:r>
            <a:r>
              <a:rPr lang="uk-UA" b="1" dirty="0">
                <a:solidFill>
                  <a:srgbClr val="000066"/>
                </a:solidFill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66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https://kurs.com.ua/</a:t>
            </a:r>
            <a:endParaRPr lang="ru-RU" b="1" dirty="0">
              <a:solidFill>
                <a:srgbClr val="000066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2DE915E-1206-40D3-B82F-C16EB8C43631}"/>
              </a:ext>
            </a:extLst>
          </p:cNvPr>
          <p:cNvSpPr/>
          <p:nvPr/>
        </p:nvSpPr>
        <p:spPr>
          <a:xfrm>
            <a:off x="4204253" y="2636912"/>
            <a:ext cx="6001539" cy="92333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uk-UA" dirty="0">
                <a:solidFill>
                  <a:srgbClr val="000066"/>
                </a:solidFill>
              </a:rPr>
              <a:t> Залежно від охоплення і масштабу можна поділити на </a:t>
            </a:r>
            <a:r>
              <a:rPr lang="uk-UA" b="1" dirty="0">
                <a:solidFill>
                  <a:srgbClr val="000066"/>
                </a:solidFill>
              </a:rPr>
              <a:t>міські</a:t>
            </a:r>
            <a:r>
              <a:rPr lang="uk-UA" dirty="0">
                <a:solidFill>
                  <a:srgbClr val="000066"/>
                </a:solidFill>
              </a:rPr>
              <a:t>, </a:t>
            </a:r>
            <a:r>
              <a:rPr lang="uk-UA" b="1" dirty="0">
                <a:solidFill>
                  <a:srgbClr val="000066"/>
                </a:solidFill>
              </a:rPr>
              <a:t>обласні</a:t>
            </a:r>
            <a:r>
              <a:rPr lang="uk-UA" dirty="0">
                <a:solidFill>
                  <a:srgbClr val="000066"/>
                </a:solidFill>
              </a:rPr>
              <a:t> новинні сайти, новинні сайти в масштабах </a:t>
            </a:r>
            <a:r>
              <a:rPr lang="uk-UA" b="1" dirty="0">
                <a:solidFill>
                  <a:srgbClr val="000066"/>
                </a:solidFill>
              </a:rPr>
              <a:t>держави</a:t>
            </a:r>
            <a:r>
              <a:rPr lang="uk-UA" dirty="0">
                <a:solidFill>
                  <a:srgbClr val="000066"/>
                </a:solidFill>
              </a:rPr>
              <a:t> і </a:t>
            </a:r>
            <a:r>
              <a:rPr lang="uk-UA" b="1" dirty="0">
                <a:solidFill>
                  <a:srgbClr val="000066"/>
                </a:solidFill>
              </a:rPr>
              <a:t>світу</a:t>
            </a:r>
          </a:p>
        </p:txBody>
      </p:sp>
      <p:sp>
        <p:nvSpPr>
          <p:cNvPr id="16" name="Полилиния 25">
            <a:extLst>
              <a:ext uri="{FF2B5EF4-FFF2-40B4-BE49-F238E27FC236}">
                <a16:creationId xmlns:a16="http://schemas.microsoft.com/office/drawing/2014/main" id="{4D02D03D-BF0C-47C2-9284-9306C5816676}"/>
              </a:ext>
            </a:extLst>
          </p:cNvPr>
          <p:cNvSpPr/>
          <p:nvPr/>
        </p:nvSpPr>
        <p:spPr>
          <a:xfrm>
            <a:off x="4593338" y="3771373"/>
            <a:ext cx="5201050" cy="313822"/>
          </a:xfrm>
          <a:custGeom>
            <a:avLst/>
            <a:gdLst>
              <a:gd name="connsiteX0" fmla="*/ 0 w 5201050"/>
              <a:gd name="connsiteY0" fmla="*/ 0 h 313822"/>
              <a:gd name="connsiteX1" fmla="*/ 5201050 w 5201050"/>
              <a:gd name="connsiteY1" fmla="*/ 0 h 313822"/>
              <a:gd name="connsiteX2" fmla="*/ 5201050 w 5201050"/>
              <a:gd name="connsiteY2" fmla="*/ 313822 h 313822"/>
              <a:gd name="connsiteX3" fmla="*/ 0 w 5201050"/>
              <a:gd name="connsiteY3" fmla="*/ 313822 h 313822"/>
              <a:gd name="connsiteX4" fmla="*/ 0 w 5201050"/>
              <a:gd name="connsiteY4" fmla="*/ 0 h 313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01050" h="313822">
                <a:moveTo>
                  <a:pt x="0" y="0"/>
                </a:moveTo>
                <a:lnTo>
                  <a:pt x="5201050" y="0"/>
                </a:lnTo>
                <a:lnTo>
                  <a:pt x="5201050" y="313822"/>
                </a:lnTo>
                <a:lnTo>
                  <a:pt x="0" y="31382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249096" tIns="45720" rIns="45720" bIns="45720" numCol="1" spcCol="1270" anchor="ctr" anchorCtr="0">
            <a:noAutofit/>
          </a:bodyPr>
          <a:lstStyle/>
          <a:p>
            <a:pPr marL="36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 dirty="0">
                <a:solidFill>
                  <a:srgbClr val="008080"/>
                </a:solidFill>
              </a:rPr>
              <a:t>високі технології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CC13BF3A-E521-4F0B-AB46-406548EDC587}"/>
              </a:ext>
            </a:extLst>
          </p:cNvPr>
          <p:cNvSpPr/>
          <p:nvPr/>
        </p:nvSpPr>
        <p:spPr>
          <a:xfrm>
            <a:off x="4397199" y="3732145"/>
            <a:ext cx="392277" cy="392277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Полилиния 36">
            <a:extLst>
              <a:ext uri="{FF2B5EF4-FFF2-40B4-BE49-F238E27FC236}">
                <a16:creationId xmlns:a16="http://schemas.microsoft.com/office/drawing/2014/main" id="{C5B9C71F-75CF-481D-8F0D-28CEC260D6D7}"/>
              </a:ext>
            </a:extLst>
          </p:cNvPr>
          <p:cNvSpPr/>
          <p:nvPr/>
        </p:nvSpPr>
        <p:spPr>
          <a:xfrm>
            <a:off x="4818214" y="4241956"/>
            <a:ext cx="4976174" cy="313822"/>
          </a:xfrm>
          <a:custGeom>
            <a:avLst/>
            <a:gdLst>
              <a:gd name="connsiteX0" fmla="*/ 0 w 4976174"/>
              <a:gd name="connsiteY0" fmla="*/ 0 h 313822"/>
              <a:gd name="connsiteX1" fmla="*/ 4976174 w 4976174"/>
              <a:gd name="connsiteY1" fmla="*/ 0 h 313822"/>
              <a:gd name="connsiteX2" fmla="*/ 4976174 w 4976174"/>
              <a:gd name="connsiteY2" fmla="*/ 313822 h 313822"/>
              <a:gd name="connsiteX3" fmla="*/ 0 w 4976174"/>
              <a:gd name="connsiteY3" fmla="*/ 313822 h 313822"/>
              <a:gd name="connsiteX4" fmla="*/ 0 w 4976174"/>
              <a:gd name="connsiteY4" fmla="*/ 0 h 313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6174" h="313822">
                <a:moveTo>
                  <a:pt x="0" y="0"/>
                </a:moveTo>
                <a:lnTo>
                  <a:pt x="4976174" y="0"/>
                </a:lnTo>
                <a:lnTo>
                  <a:pt x="4976174" y="313822"/>
                </a:lnTo>
                <a:lnTo>
                  <a:pt x="0" y="31382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249096" tIns="45720" rIns="45720" bIns="45720" numCol="1" spcCol="1270" anchor="ctr" anchorCtr="0">
            <a:noAutofit/>
          </a:bodyPr>
          <a:lstStyle/>
          <a:p>
            <a:pPr marL="36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 dirty="0">
                <a:solidFill>
                  <a:srgbClr val="008080"/>
                </a:solidFill>
              </a:rPr>
              <a:t>фінанси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0238E03E-B81F-487A-9659-B21B59CE9EEC}"/>
              </a:ext>
            </a:extLst>
          </p:cNvPr>
          <p:cNvSpPr/>
          <p:nvPr/>
        </p:nvSpPr>
        <p:spPr>
          <a:xfrm>
            <a:off x="4622075" y="4202728"/>
            <a:ext cx="392277" cy="392277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Полилиния 38">
            <a:extLst>
              <a:ext uri="{FF2B5EF4-FFF2-40B4-BE49-F238E27FC236}">
                <a16:creationId xmlns:a16="http://schemas.microsoft.com/office/drawing/2014/main" id="{011B32B3-178F-483E-8972-DD352008E806}"/>
              </a:ext>
            </a:extLst>
          </p:cNvPr>
          <p:cNvSpPr/>
          <p:nvPr/>
        </p:nvSpPr>
        <p:spPr>
          <a:xfrm>
            <a:off x="4887232" y="4712538"/>
            <a:ext cx="4907155" cy="313822"/>
          </a:xfrm>
          <a:custGeom>
            <a:avLst/>
            <a:gdLst>
              <a:gd name="connsiteX0" fmla="*/ 0 w 4907155"/>
              <a:gd name="connsiteY0" fmla="*/ 0 h 313822"/>
              <a:gd name="connsiteX1" fmla="*/ 4907155 w 4907155"/>
              <a:gd name="connsiteY1" fmla="*/ 0 h 313822"/>
              <a:gd name="connsiteX2" fmla="*/ 4907155 w 4907155"/>
              <a:gd name="connsiteY2" fmla="*/ 313822 h 313822"/>
              <a:gd name="connsiteX3" fmla="*/ 0 w 4907155"/>
              <a:gd name="connsiteY3" fmla="*/ 313822 h 313822"/>
              <a:gd name="connsiteX4" fmla="*/ 0 w 4907155"/>
              <a:gd name="connsiteY4" fmla="*/ 0 h 313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155" h="313822">
                <a:moveTo>
                  <a:pt x="0" y="0"/>
                </a:moveTo>
                <a:lnTo>
                  <a:pt x="4907155" y="0"/>
                </a:lnTo>
                <a:lnTo>
                  <a:pt x="4907155" y="313822"/>
                </a:lnTo>
                <a:lnTo>
                  <a:pt x="0" y="31382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249096" tIns="45720" rIns="45720" bIns="45720" numCol="1" spcCol="1270" anchor="ctr" anchorCtr="0">
            <a:noAutofit/>
          </a:bodyPr>
          <a:lstStyle/>
          <a:p>
            <a:pPr marL="36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 dirty="0">
                <a:solidFill>
                  <a:srgbClr val="008080"/>
                </a:solidFill>
              </a:rPr>
              <a:t>бізнес,  бухгалтерія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879E97EA-5BFB-40CD-A94C-FBAB09F8761D}"/>
              </a:ext>
            </a:extLst>
          </p:cNvPr>
          <p:cNvSpPr/>
          <p:nvPr/>
        </p:nvSpPr>
        <p:spPr>
          <a:xfrm>
            <a:off x="4691094" y="4673311"/>
            <a:ext cx="392277" cy="392277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Полилиния 41">
            <a:extLst>
              <a:ext uri="{FF2B5EF4-FFF2-40B4-BE49-F238E27FC236}">
                <a16:creationId xmlns:a16="http://schemas.microsoft.com/office/drawing/2014/main" id="{0816B68F-8274-4E01-9C79-7721DBEE2059}"/>
              </a:ext>
            </a:extLst>
          </p:cNvPr>
          <p:cNvSpPr/>
          <p:nvPr/>
        </p:nvSpPr>
        <p:spPr>
          <a:xfrm>
            <a:off x="4818214" y="5183121"/>
            <a:ext cx="4976174" cy="313822"/>
          </a:xfrm>
          <a:custGeom>
            <a:avLst/>
            <a:gdLst>
              <a:gd name="connsiteX0" fmla="*/ 0 w 4976174"/>
              <a:gd name="connsiteY0" fmla="*/ 0 h 313822"/>
              <a:gd name="connsiteX1" fmla="*/ 4976174 w 4976174"/>
              <a:gd name="connsiteY1" fmla="*/ 0 h 313822"/>
              <a:gd name="connsiteX2" fmla="*/ 4976174 w 4976174"/>
              <a:gd name="connsiteY2" fmla="*/ 313822 h 313822"/>
              <a:gd name="connsiteX3" fmla="*/ 0 w 4976174"/>
              <a:gd name="connsiteY3" fmla="*/ 313822 h 313822"/>
              <a:gd name="connsiteX4" fmla="*/ 0 w 4976174"/>
              <a:gd name="connsiteY4" fmla="*/ 0 h 313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6174" h="313822">
                <a:moveTo>
                  <a:pt x="0" y="0"/>
                </a:moveTo>
                <a:lnTo>
                  <a:pt x="4976174" y="0"/>
                </a:lnTo>
                <a:lnTo>
                  <a:pt x="4976174" y="313822"/>
                </a:lnTo>
                <a:lnTo>
                  <a:pt x="0" y="31382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249096" tIns="45720" rIns="45720" bIns="45720" numCol="1" spcCol="1270" anchor="ctr" anchorCtr="0">
            <a:noAutofit/>
          </a:bodyPr>
          <a:lstStyle/>
          <a:p>
            <a:pPr marL="36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>
                <a:solidFill>
                  <a:srgbClr val="008080"/>
                </a:solidFill>
              </a:rPr>
              <a:t>ігри, спорт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B1D33BF9-7C0B-42F6-ADCA-1CBDCEDF829B}"/>
              </a:ext>
            </a:extLst>
          </p:cNvPr>
          <p:cNvSpPr/>
          <p:nvPr/>
        </p:nvSpPr>
        <p:spPr>
          <a:xfrm>
            <a:off x="4622075" y="5143893"/>
            <a:ext cx="392277" cy="392277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Полилиния 43">
            <a:extLst>
              <a:ext uri="{FF2B5EF4-FFF2-40B4-BE49-F238E27FC236}">
                <a16:creationId xmlns:a16="http://schemas.microsoft.com/office/drawing/2014/main" id="{34E63B4D-CB63-40CF-8A2C-C2A9AC34328C}"/>
              </a:ext>
            </a:extLst>
          </p:cNvPr>
          <p:cNvSpPr/>
          <p:nvPr/>
        </p:nvSpPr>
        <p:spPr>
          <a:xfrm>
            <a:off x="4593338" y="5653704"/>
            <a:ext cx="5201050" cy="313822"/>
          </a:xfrm>
          <a:custGeom>
            <a:avLst/>
            <a:gdLst>
              <a:gd name="connsiteX0" fmla="*/ 0 w 5201050"/>
              <a:gd name="connsiteY0" fmla="*/ 0 h 313822"/>
              <a:gd name="connsiteX1" fmla="*/ 5201050 w 5201050"/>
              <a:gd name="connsiteY1" fmla="*/ 0 h 313822"/>
              <a:gd name="connsiteX2" fmla="*/ 5201050 w 5201050"/>
              <a:gd name="connsiteY2" fmla="*/ 313822 h 313822"/>
              <a:gd name="connsiteX3" fmla="*/ 0 w 5201050"/>
              <a:gd name="connsiteY3" fmla="*/ 313822 h 313822"/>
              <a:gd name="connsiteX4" fmla="*/ 0 w 5201050"/>
              <a:gd name="connsiteY4" fmla="*/ 0 h 313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01050" h="313822">
                <a:moveTo>
                  <a:pt x="0" y="0"/>
                </a:moveTo>
                <a:lnTo>
                  <a:pt x="5201050" y="0"/>
                </a:lnTo>
                <a:lnTo>
                  <a:pt x="5201050" y="313822"/>
                </a:lnTo>
                <a:lnTo>
                  <a:pt x="0" y="31382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249096" tIns="45720" rIns="45720" bIns="45720" numCol="1" spcCol="1270" anchor="ctr" anchorCtr="0">
            <a:noAutofit/>
          </a:bodyPr>
          <a:lstStyle/>
          <a:p>
            <a:pPr marL="36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>
                <a:solidFill>
                  <a:srgbClr val="008080"/>
                </a:solidFill>
              </a:rPr>
              <a:t>новини фондових і валютних ринків 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21D4A233-DD70-4590-AE5F-E6E1DAF019FA}"/>
              </a:ext>
            </a:extLst>
          </p:cNvPr>
          <p:cNvSpPr/>
          <p:nvPr/>
        </p:nvSpPr>
        <p:spPr>
          <a:xfrm>
            <a:off x="4397199" y="5614476"/>
            <a:ext cx="392277" cy="392277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0" name="Picture 2" descr="Ð ÐµÐ·ÑÐ»ÑÑÐ°Ñ Ð¿Ð¾ÑÑÐºÑ Ð·Ð¾Ð±ÑÐ°Ð¶ÐµÐ½Ñ Ð·Ð° Ð·Ð°Ð¿Ð¸ÑÐ¾Ð¼ &quot;Ð½Ð¾Ð²Ð¸Ð½Ð¸&quot;">
            <a:extLst>
              <a:ext uri="{FF2B5EF4-FFF2-40B4-BE49-F238E27FC236}">
                <a16:creationId xmlns:a16="http://schemas.microsoft.com/office/drawing/2014/main" id="{DAD225F0-A315-495F-929C-BCDCB32A4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932" y="2740619"/>
            <a:ext cx="2366975" cy="12644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63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9" grpId="0" animBg="1"/>
      <p:bldP spid="21" grpId="0" animBg="1"/>
      <p:bldP spid="26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F87FAB7D-912A-4619-99FB-EADE067E7883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 веб сайтів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7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Горизонтальный свиток 1">
            <a:extLst>
              <a:ext uri="{FF2B5EF4-FFF2-40B4-BE49-F238E27FC236}">
                <a16:creationId xmlns:a16="http://schemas.microsoft.com/office/drawing/2014/main" id="{6B74F324-EB74-4F9B-9DCE-210A31992E9C}"/>
              </a:ext>
            </a:extLst>
          </p:cNvPr>
          <p:cNvSpPr/>
          <p:nvPr/>
        </p:nvSpPr>
        <p:spPr>
          <a:xfrm>
            <a:off x="4093992" y="1404988"/>
            <a:ext cx="4392488" cy="613470"/>
          </a:xfrm>
          <a:prstGeom prst="horizontalScroll">
            <a:avLst/>
          </a:prstGeom>
          <a:solidFill>
            <a:srgbClr val="FFC000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Інформаційні сайти</a:t>
            </a:r>
            <a:endParaRPr lang="uk-UA" sz="240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58F4923-521D-4AC9-AAAA-974EEEB9ECFB}"/>
              </a:ext>
            </a:extLst>
          </p:cNvPr>
          <p:cNvSpPr/>
          <p:nvPr/>
        </p:nvSpPr>
        <p:spPr>
          <a:xfrm>
            <a:off x="2083226" y="2083184"/>
            <a:ext cx="8476207" cy="738664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2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Інформаційні сайти</a:t>
            </a:r>
            <a:r>
              <a:rPr lang="uk-UA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(ще називають </a:t>
            </a:r>
            <a:r>
              <a:rPr lang="uk-UA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SEO-сайти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дуже схожий вигляд на сайт новин, але мають ряд відмінностей.</a:t>
            </a:r>
          </a:p>
        </p:txBody>
      </p:sp>
      <p:sp>
        <p:nvSpPr>
          <p:cNvPr id="14" name="Блок-схема: документ 13">
            <a:extLst>
              <a:ext uri="{FF2B5EF4-FFF2-40B4-BE49-F238E27FC236}">
                <a16:creationId xmlns:a16="http://schemas.microsoft.com/office/drawing/2014/main" id="{863B32DA-8F43-493C-9EEA-FCC01F1A7BD4}"/>
              </a:ext>
            </a:extLst>
          </p:cNvPr>
          <p:cNvSpPr/>
          <p:nvPr/>
        </p:nvSpPr>
        <p:spPr>
          <a:xfrm>
            <a:off x="2087264" y="4580817"/>
            <a:ext cx="3082895" cy="1076504"/>
          </a:xfrm>
          <a:prstGeom prst="flowChartDocumen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https://entrepreneur.su</a:t>
            </a:r>
            <a:r>
              <a:rPr lang="uk-UA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https://uk.wikipedia.org</a:t>
            </a:r>
            <a:endParaRPr lang="ru-RU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1911A35-D772-42A2-84E7-6BA8E9F67805}"/>
              </a:ext>
            </a:extLst>
          </p:cNvPr>
          <p:cNvSpPr/>
          <p:nvPr/>
        </p:nvSpPr>
        <p:spPr>
          <a:xfrm>
            <a:off x="4905030" y="2924633"/>
            <a:ext cx="5654403" cy="127727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SEO-сайти створюються для надання відвідувачам того, що цікавить їх.</a:t>
            </a:r>
          </a:p>
          <a:p>
            <a:pPr algn="just">
              <a:spcAft>
                <a:spcPts val="600"/>
              </a:spcAft>
            </a:pPr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Основне завдання SEO-сайту – вихід в ТОП пошукової видачі за певними запитами</a:t>
            </a:r>
            <a:endParaRPr lang="uk-UA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Picture 2" descr="Ð ÐµÐ·ÑÐ»ÑÑÐ°Ñ Ð¿Ð¾ÑÑÐºÑ Ð·Ð¾Ð±ÑÐ°Ð¶ÐµÐ½Ñ Ð·Ð° Ð·Ð°Ð¿Ð¸ÑÐ¾Ð¼ &quot;ÑÐµÐ¾&quot;">
            <a:extLst>
              <a:ext uri="{FF2B5EF4-FFF2-40B4-BE49-F238E27FC236}">
                <a16:creationId xmlns:a16="http://schemas.microsoft.com/office/drawing/2014/main" id="{AACCD70D-298D-424C-BAB1-132519F740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7" r="5598"/>
          <a:stretch/>
        </p:blipFill>
        <p:spPr bwMode="auto">
          <a:xfrm>
            <a:off x="2087265" y="2997336"/>
            <a:ext cx="2523222" cy="12477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AEEB533D-6060-407D-B5FB-EE8C53A45392}"/>
              </a:ext>
            </a:extLst>
          </p:cNvPr>
          <p:cNvSpPr/>
          <p:nvPr/>
        </p:nvSpPr>
        <p:spPr>
          <a:xfrm>
            <a:off x="5654059" y="4389568"/>
            <a:ext cx="4333754" cy="289051"/>
          </a:xfrm>
          <a:custGeom>
            <a:avLst/>
            <a:gdLst>
              <a:gd name="connsiteX0" fmla="*/ 0 w 4333754"/>
              <a:gd name="connsiteY0" fmla="*/ 0 h 289051"/>
              <a:gd name="connsiteX1" fmla="*/ 4333754 w 4333754"/>
              <a:gd name="connsiteY1" fmla="*/ 0 h 289051"/>
              <a:gd name="connsiteX2" fmla="*/ 4333754 w 4333754"/>
              <a:gd name="connsiteY2" fmla="*/ 289051 h 289051"/>
              <a:gd name="connsiteX3" fmla="*/ 0 w 4333754"/>
              <a:gd name="connsiteY3" fmla="*/ 289051 h 289051"/>
              <a:gd name="connsiteX4" fmla="*/ 0 w 4333754"/>
              <a:gd name="connsiteY4" fmla="*/ 0 h 2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33754" h="289051">
                <a:moveTo>
                  <a:pt x="0" y="0"/>
                </a:moveTo>
                <a:lnTo>
                  <a:pt x="4333754" y="0"/>
                </a:lnTo>
                <a:lnTo>
                  <a:pt x="4333754" y="289051"/>
                </a:lnTo>
                <a:lnTo>
                  <a:pt x="0" y="289051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229434" tIns="45720" rIns="45720" bIns="45720" numCol="1" spcCol="1270" anchor="ctr" anchorCtr="0">
            <a:noAutofit/>
          </a:bodyPr>
          <a:lstStyle/>
          <a:p>
            <a:pPr marL="54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запити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7B1EE49C-FFEC-4FC1-8E47-A3C039756007}"/>
              </a:ext>
            </a:extLst>
          </p:cNvPr>
          <p:cNvSpPr/>
          <p:nvPr/>
        </p:nvSpPr>
        <p:spPr>
          <a:xfrm>
            <a:off x="5473402" y="4353437"/>
            <a:ext cx="361314" cy="361314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Полилиния 31">
            <a:extLst>
              <a:ext uri="{FF2B5EF4-FFF2-40B4-BE49-F238E27FC236}">
                <a16:creationId xmlns:a16="http://schemas.microsoft.com/office/drawing/2014/main" id="{D96631DD-E88B-4D38-8029-BDB3C141BF43}"/>
              </a:ext>
            </a:extLst>
          </p:cNvPr>
          <p:cNvSpPr/>
          <p:nvPr/>
        </p:nvSpPr>
        <p:spPr>
          <a:xfrm>
            <a:off x="5819778" y="4823220"/>
            <a:ext cx="4168034" cy="289051"/>
          </a:xfrm>
          <a:custGeom>
            <a:avLst/>
            <a:gdLst>
              <a:gd name="connsiteX0" fmla="*/ 0 w 4168034"/>
              <a:gd name="connsiteY0" fmla="*/ 0 h 289051"/>
              <a:gd name="connsiteX1" fmla="*/ 4168034 w 4168034"/>
              <a:gd name="connsiteY1" fmla="*/ 0 h 289051"/>
              <a:gd name="connsiteX2" fmla="*/ 4168034 w 4168034"/>
              <a:gd name="connsiteY2" fmla="*/ 289051 h 289051"/>
              <a:gd name="connsiteX3" fmla="*/ 0 w 4168034"/>
              <a:gd name="connsiteY3" fmla="*/ 289051 h 289051"/>
              <a:gd name="connsiteX4" fmla="*/ 0 w 4168034"/>
              <a:gd name="connsiteY4" fmla="*/ 0 h 2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8034" h="289051">
                <a:moveTo>
                  <a:pt x="0" y="0"/>
                </a:moveTo>
                <a:lnTo>
                  <a:pt x="4168034" y="0"/>
                </a:lnTo>
                <a:lnTo>
                  <a:pt x="4168034" y="289051"/>
                </a:lnTo>
                <a:lnTo>
                  <a:pt x="0" y="289051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229434" tIns="45720" rIns="45720" bIns="45720" numCol="1" spcCol="1270" anchor="ctr" anchorCtr="0">
            <a:noAutofit/>
          </a:bodyPr>
          <a:lstStyle/>
          <a:p>
            <a:pPr marL="54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оптимізовані статті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1A06D9DC-C619-4904-A9E6-A9C79EA0120A}"/>
              </a:ext>
            </a:extLst>
          </p:cNvPr>
          <p:cNvSpPr/>
          <p:nvPr/>
        </p:nvSpPr>
        <p:spPr>
          <a:xfrm>
            <a:off x="5639121" y="4787089"/>
            <a:ext cx="361314" cy="361314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Полилиния 33">
            <a:extLst>
              <a:ext uri="{FF2B5EF4-FFF2-40B4-BE49-F238E27FC236}">
                <a16:creationId xmlns:a16="http://schemas.microsoft.com/office/drawing/2014/main" id="{C2A148B6-3836-425A-8C19-6861F2620503}"/>
              </a:ext>
            </a:extLst>
          </p:cNvPr>
          <p:cNvSpPr/>
          <p:nvPr/>
        </p:nvSpPr>
        <p:spPr>
          <a:xfrm>
            <a:off x="5819778" y="5256872"/>
            <a:ext cx="4168034" cy="289051"/>
          </a:xfrm>
          <a:custGeom>
            <a:avLst/>
            <a:gdLst>
              <a:gd name="connsiteX0" fmla="*/ 0 w 4168034"/>
              <a:gd name="connsiteY0" fmla="*/ 0 h 289051"/>
              <a:gd name="connsiteX1" fmla="*/ 4168034 w 4168034"/>
              <a:gd name="connsiteY1" fmla="*/ 0 h 289051"/>
              <a:gd name="connsiteX2" fmla="*/ 4168034 w 4168034"/>
              <a:gd name="connsiteY2" fmla="*/ 289051 h 289051"/>
              <a:gd name="connsiteX3" fmla="*/ 0 w 4168034"/>
              <a:gd name="connsiteY3" fmla="*/ 289051 h 289051"/>
              <a:gd name="connsiteX4" fmla="*/ 0 w 4168034"/>
              <a:gd name="connsiteY4" fmla="*/ 0 h 2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8034" h="289051">
                <a:moveTo>
                  <a:pt x="0" y="0"/>
                </a:moveTo>
                <a:lnTo>
                  <a:pt x="4168034" y="0"/>
                </a:lnTo>
                <a:lnTo>
                  <a:pt x="4168034" y="289051"/>
                </a:lnTo>
                <a:lnTo>
                  <a:pt x="0" y="289051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229434" tIns="45720" rIns="45720" bIns="45720" numCol="1" spcCol="1270" anchor="ctr" anchorCtr="0">
            <a:noAutofit/>
          </a:bodyPr>
          <a:lstStyle/>
          <a:p>
            <a:pPr marL="54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аналіз і моніторинг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6E90D22C-40BC-4AEA-BF0B-C01287536D9A}"/>
              </a:ext>
            </a:extLst>
          </p:cNvPr>
          <p:cNvSpPr/>
          <p:nvPr/>
        </p:nvSpPr>
        <p:spPr>
          <a:xfrm>
            <a:off x="5639121" y="5220740"/>
            <a:ext cx="361314" cy="361314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Полилиния 45">
            <a:extLst>
              <a:ext uri="{FF2B5EF4-FFF2-40B4-BE49-F238E27FC236}">
                <a16:creationId xmlns:a16="http://schemas.microsoft.com/office/drawing/2014/main" id="{0E7D8981-C236-4F6E-99DB-C26F5FAEDDFC}"/>
              </a:ext>
            </a:extLst>
          </p:cNvPr>
          <p:cNvSpPr/>
          <p:nvPr/>
        </p:nvSpPr>
        <p:spPr>
          <a:xfrm>
            <a:off x="5654059" y="5690524"/>
            <a:ext cx="4333754" cy="289051"/>
          </a:xfrm>
          <a:custGeom>
            <a:avLst/>
            <a:gdLst>
              <a:gd name="connsiteX0" fmla="*/ 0 w 4333754"/>
              <a:gd name="connsiteY0" fmla="*/ 0 h 289051"/>
              <a:gd name="connsiteX1" fmla="*/ 4333754 w 4333754"/>
              <a:gd name="connsiteY1" fmla="*/ 0 h 289051"/>
              <a:gd name="connsiteX2" fmla="*/ 4333754 w 4333754"/>
              <a:gd name="connsiteY2" fmla="*/ 289051 h 289051"/>
              <a:gd name="connsiteX3" fmla="*/ 0 w 4333754"/>
              <a:gd name="connsiteY3" fmla="*/ 289051 h 289051"/>
              <a:gd name="connsiteX4" fmla="*/ 0 w 4333754"/>
              <a:gd name="connsiteY4" fmla="*/ 0 h 2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33754" h="289051">
                <a:moveTo>
                  <a:pt x="0" y="0"/>
                </a:moveTo>
                <a:lnTo>
                  <a:pt x="4333754" y="0"/>
                </a:lnTo>
                <a:lnTo>
                  <a:pt x="4333754" y="289051"/>
                </a:lnTo>
                <a:lnTo>
                  <a:pt x="0" y="289051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229434" tIns="45720" rIns="45720" bIns="45720" numCol="1" spcCol="1270" anchor="ctr" anchorCtr="0">
            <a:noAutofit/>
          </a:bodyPr>
          <a:lstStyle/>
          <a:p>
            <a:pPr marL="540000" lvl="0" algn="l" defTabSz="8001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800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ресурс</a:t>
            </a:r>
            <a:r>
              <a:rPr lang="en-US" sz="1800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1800" b="1" kern="12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 контент 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0DE6467B-2E7F-4460-AB00-089BCB0A2EDA}"/>
              </a:ext>
            </a:extLst>
          </p:cNvPr>
          <p:cNvSpPr/>
          <p:nvPr/>
        </p:nvSpPr>
        <p:spPr>
          <a:xfrm>
            <a:off x="5473402" y="5654392"/>
            <a:ext cx="361314" cy="361314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rgbClr r="0" g="0" b="0"/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85164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9" grpId="0" animBg="1"/>
      <p:bldP spid="21" grpId="0" animBg="1"/>
      <p:bldP spid="26" grpId="0" animBg="1"/>
      <p:bldP spid="2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1737</Words>
  <Application>Microsoft Office PowerPoint</Application>
  <PresentationFormat>Широкоэкранный</PresentationFormat>
  <Paragraphs>348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Vadym Gorbenko</dc:creator>
  <cp:lastModifiedBy>Vadym Gorbenko</cp:lastModifiedBy>
  <cp:revision>79</cp:revision>
  <dcterms:created xsi:type="dcterms:W3CDTF">2019-10-23T08:41:30Z</dcterms:created>
  <dcterms:modified xsi:type="dcterms:W3CDTF">2019-11-06T21:29:13Z</dcterms:modified>
</cp:coreProperties>
</file>