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6" r:id="rId6"/>
    <p:sldId id="258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8080"/>
    <a:srgbClr val="8EB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ru-RU" sz="2000" dirty="0">
              <a:solidFill>
                <a:srgbClr val="008080"/>
              </a:solidFill>
            </a:rPr>
            <a:t>Трофименко О.Г., </a:t>
          </a:r>
          <a:r>
            <a:rPr lang="ru-RU" sz="2000" dirty="0" err="1">
              <a:solidFill>
                <a:srgbClr val="008080"/>
              </a:solidFill>
            </a:rPr>
            <a:t>Буката</a:t>
          </a:r>
          <a:r>
            <a:rPr lang="ru-RU" sz="2000" dirty="0">
              <a:solidFill>
                <a:srgbClr val="008080"/>
              </a:solidFill>
            </a:rPr>
            <a:t> Л.М. </a:t>
          </a:r>
          <a:r>
            <a:rPr lang="ru-RU" sz="2000" dirty="0" err="1">
              <a:solidFill>
                <a:srgbClr val="008080"/>
              </a:solidFill>
            </a:rPr>
            <a:t>Створення</a:t>
          </a:r>
          <a:r>
            <a:rPr lang="ru-RU" sz="2000" dirty="0">
              <a:solidFill>
                <a:srgbClr val="008080"/>
              </a:solidFill>
            </a:rPr>
            <a:t> баз </a:t>
          </a:r>
          <a:r>
            <a:rPr lang="ru-RU" sz="2000" dirty="0" err="1">
              <a:solidFill>
                <a:srgbClr val="008080"/>
              </a:solidFill>
            </a:rPr>
            <a:t>даних</a:t>
          </a:r>
          <a:r>
            <a:rPr lang="ru-RU" sz="2000" dirty="0">
              <a:solidFill>
                <a:srgbClr val="008080"/>
              </a:solidFill>
            </a:rPr>
            <a:t>.:  </a:t>
          </a:r>
          <a:r>
            <a:rPr lang="en-US" sz="2000" dirty="0">
              <a:solidFill>
                <a:srgbClr val="008080"/>
              </a:solidFill>
              <a:hlinkClick xmlns:r="http://schemas.openxmlformats.org/officeDocument/2006/relationships" r:id="" action="ppaction://noaction"/>
            </a:rPr>
            <a:t>http://docplayer.net/83488378-Ministerstvo-osviti-i-nauki-ukrayini-odeska-nacionalna-akademiya-zv-yazku-im-o-s-popova-kafedra-informaciynih-tehnologiy-subd-access.html</a:t>
          </a:r>
          <a:r>
            <a:rPr lang="uk-UA" sz="2000" dirty="0">
              <a:solidFill>
                <a:srgbClr val="008080"/>
              </a:solidFill>
            </a:rPr>
            <a:t> </a:t>
          </a: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290056" y="291001"/>
          <a:ext cx="1933710" cy="1353597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800" kern="1200" dirty="0"/>
            <a:t>1</a:t>
          </a:r>
        </a:p>
      </dsp:txBody>
      <dsp:txXfrm rot="-5400000">
        <a:off x="1" y="677744"/>
        <a:ext cx="1353597" cy="580113"/>
      </dsp:txXfrm>
    </dsp:sp>
    <dsp:sp modelId="{37A27360-DB19-49D8-BDEE-CC5785B5ADC6}">
      <dsp:nvSpPr>
        <dsp:cNvPr id="0" name=""/>
        <dsp:cNvSpPr/>
      </dsp:nvSpPr>
      <dsp:spPr>
        <a:xfrm rot="5400000">
          <a:off x="5228928" y="-3874385"/>
          <a:ext cx="1256911" cy="90075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8080"/>
              </a:solidFill>
            </a:rPr>
            <a:t>Трофименко О.Г., </a:t>
          </a:r>
          <a:r>
            <a:rPr lang="ru-RU" sz="2000" kern="1200" dirty="0" err="1">
              <a:solidFill>
                <a:srgbClr val="008080"/>
              </a:solidFill>
            </a:rPr>
            <a:t>Буката</a:t>
          </a:r>
          <a:r>
            <a:rPr lang="ru-RU" sz="2000" kern="1200" dirty="0">
              <a:solidFill>
                <a:srgbClr val="008080"/>
              </a:solidFill>
            </a:rPr>
            <a:t> Л.М. </a:t>
          </a:r>
          <a:r>
            <a:rPr lang="ru-RU" sz="2000" kern="1200" dirty="0" err="1">
              <a:solidFill>
                <a:srgbClr val="008080"/>
              </a:solidFill>
            </a:rPr>
            <a:t>Створення</a:t>
          </a:r>
          <a:r>
            <a:rPr lang="ru-RU" sz="2000" kern="1200" dirty="0">
              <a:solidFill>
                <a:srgbClr val="008080"/>
              </a:solidFill>
            </a:rPr>
            <a:t> баз </a:t>
          </a:r>
          <a:r>
            <a:rPr lang="ru-RU" sz="2000" kern="1200" dirty="0" err="1">
              <a:solidFill>
                <a:srgbClr val="008080"/>
              </a:solidFill>
            </a:rPr>
            <a:t>даних</a:t>
          </a:r>
          <a:r>
            <a:rPr lang="ru-RU" sz="2000" kern="1200" dirty="0">
              <a:solidFill>
                <a:srgbClr val="008080"/>
              </a:solidFill>
            </a:rPr>
            <a:t>.:  </a:t>
          </a:r>
          <a:r>
            <a:rPr lang="en-US" sz="2000" kern="1200" dirty="0">
              <a:solidFill>
                <a:srgbClr val="008080"/>
              </a:solidFill>
              <a:hlinkClick xmlns:r="http://schemas.openxmlformats.org/officeDocument/2006/relationships" r:id=""/>
            </a:rPr>
            <a:t>http://docplayer.net/83488378-Ministerstvo-osviti-i-nauki-ukrayini-odeska-nacionalna-akademiya-zv-yazku-im-o-s-popova-kafedra-informaciynih-tehnologiy-subd-access.html</a:t>
          </a:r>
          <a:r>
            <a:rPr lang="uk-UA" sz="2000" kern="1200" dirty="0">
              <a:solidFill>
                <a:srgbClr val="008080"/>
              </a:solidFill>
            </a:rPr>
            <a:t> </a:t>
          </a:r>
        </a:p>
      </dsp:txBody>
      <dsp:txXfrm rot="-5400000">
        <a:off x="1353598" y="62302"/>
        <a:ext cx="8946216" cy="1134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diagramDrawing" Target="../diagrams/drawing1.xml"/><Relationship Id="rId5" Type="http://schemas.openxmlformats.org/officeDocument/2006/relationships/slide" Target="slide6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sv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№6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відомості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12. Створення форм та звітів в </a:t>
            </a:r>
            <a:r>
              <a:rPr lang="en-US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Майстра форм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Розробка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режимі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Конструктор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Огляд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номер розділу">
            <a:hlinkClick r:id="" action="ppaction://noaction"/>
            <a:extLst>
              <a:ext uri="{FF2B5EF4-FFF2-40B4-BE49-F238E27FC236}">
                <a16:creationId xmlns:a16="http://schemas.microsoft.com/office/drawing/2014/main" id="{29589162-8C64-468D-8172-47D1F6C35596}"/>
              </a:ext>
            </a:extLst>
          </p:cNvPr>
          <p:cNvSpPr/>
          <p:nvPr/>
        </p:nvSpPr>
        <p:spPr>
          <a:xfrm>
            <a:off x="1246416" y="581721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4" name="текст підказки">
            <a:extLst>
              <a:ext uri="{FF2B5EF4-FFF2-40B4-BE49-F238E27FC236}">
                <a16:creationId xmlns:a16="http://schemas.microsoft.com/office/drawing/2014/main" id="{962998EC-CEFB-42D8-86C8-D7B7D85DDA2E}"/>
              </a:ext>
            </a:extLst>
          </p:cNvPr>
          <p:cNvSpPr txBox="1">
            <a:spLocks/>
          </p:cNvSpPr>
          <p:nvPr/>
        </p:nvSpPr>
        <p:spPr>
          <a:xfrm>
            <a:off x="1978862" y="588409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Послідовність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форми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дозволяють створювати інтерфейс користувача для таблиць бази даних. Хоча бази даних можуть створюватися без форм, більшість користувачів вважають за краще використовувати форми для переглядання, введення та редагування табличних даних.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Результат пошуку зображень за запитом &quot;форма документів&quot;">
            <a:extLst>
              <a:ext uri="{FF2B5EF4-FFF2-40B4-BE49-F238E27FC236}">
                <a16:creationId xmlns:a16="http://schemas.microsoft.com/office/drawing/2014/main" id="{15059E81-5F5B-41CB-9AD2-991B45E05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244" y="2631373"/>
            <a:ext cx="5596768" cy="373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форм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513148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швидкого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just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</a:t>
            </a: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Майстра форм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швидким і зручним способом створення різноманітних за складністю форм, з можливістю формування рівнів групування.</a:t>
            </a:r>
          </a:p>
          <a:p>
            <a:pPr lvl="0" algn="just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Самостійне створення форми здійснюється за допомогою </a:t>
            </a: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Конструктора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 або </a:t>
            </a: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Пустої форми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just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кількох елементів (також називається стрічковою) дозволяє відображати інформацію відразу з декількох записів.</a:t>
            </a:r>
          </a:p>
          <a:p>
            <a:pPr lvl="0" algn="just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Розділена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відображає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режимі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поданні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одночасно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just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</a:t>
            </a: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навігації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собою форму,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навігації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036CF9-EEB6-434F-8632-0EE540E334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7734" y="237361"/>
            <a:ext cx="3760477" cy="11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звіту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об'єкт бази даних, який використовується для відображення й узагальнення даних. 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Звичайно звіт є кінцевим продуктом БД, призначених для друку, і при створенні звіту можна комбінувати дані з таблиць, запитів і навіть форм.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Результат пошуку зображень за запитом &quot;звіт документів&quot;">
            <a:extLst>
              <a:ext uri="{FF2B5EF4-FFF2-40B4-BE49-F238E27FC236}">
                <a16:creationId xmlns:a16="http://schemas.microsoft.com/office/drawing/2014/main" id="{428D151B-FC1C-46DF-82B5-F4E73B6EB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02" y="2904376"/>
            <a:ext cx="5502228" cy="3095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створення звітів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3B9A2C7F-5BCE-4828-B1C0-60FA2C893630}"/>
              </a:ext>
            </a:extLst>
          </p:cNvPr>
          <p:cNvSpPr txBox="1">
            <a:spLocks/>
          </p:cNvSpPr>
          <p:nvPr/>
        </p:nvSpPr>
        <p:spPr>
          <a:xfrm>
            <a:off x="1193354" y="1280513"/>
            <a:ext cx="10640837" cy="513148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дозволяє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найпростіший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табличний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усі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поля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джерела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переходів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звітів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відкриває порожній звіт у режимі конструктора і дозволяє додати в нього потрібні поля й елементи керування.</a:t>
            </a: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Пустий звіт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відкриває порожній звіт у режимі розмітки і відкриває список полів, за допомогою якого можна додавати поля до звіту. </a:t>
            </a: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Етикетки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викликає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майстер,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вибирати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настроюваний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підписів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також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указувати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потрібно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відображати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як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слід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Майстер </a:t>
            </a: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звітів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покроковий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майстер, за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поля,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параметри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макета.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92957E-BC46-482B-83A9-D5C9F1DF8D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0588" y="294982"/>
            <a:ext cx="2971211" cy="10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1737179"/>
              </p:ext>
            </p:extLst>
          </p:nvPr>
        </p:nvGraphicFramePr>
        <p:xfrm>
          <a:off x="1216537" y="1243697"/>
          <a:ext cx="10361171" cy="193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360</Words>
  <Application>Microsoft Office PowerPoint</Application>
  <PresentationFormat>Широкий екран</PresentationFormat>
  <Paragraphs>61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40</cp:revision>
  <dcterms:created xsi:type="dcterms:W3CDTF">2019-10-23T08:41:30Z</dcterms:created>
  <dcterms:modified xsi:type="dcterms:W3CDTF">2019-11-10T18:35:14Z</dcterms:modified>
</cp:coreProperties>
</file>