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29" r:id="rId3"/>
    <p:sldId id="279" r:id="rId4"/>
    <p:sldId id="280" r:id="rId5"/>
    <p:sldId id="281" r:id="rId6"/>
    <p:sldId id="282" r:id="rId7"/>
    <p:sldId id="277" r:id="rId8"/>
    <p:sldId id="257" r:id="rId9"/>
    <p:sldId id="261" r:id="rId10"/>
    <p:sldId id="262" r:id="rId11"/>
    <p:sldId id="258" r:id="rId12"/>
    <p:sldId id="270" r:id="rId13"/>
    <p:sldId id="269" r:id="rId14"/>
    <p:sldId id="266" r:id="rId15"/>
    <p:sldId id="265" r:id="rId16"/>
    <p:sldId id="263" r:id="rId17"/>
    <p:sldId id="272" r:id="rId18"/>
    <p:sldId id="275" r:id="rId19"/>
    <p:sldId id="2607" r:id="rId20"/>
  </p:sldIdLst>
  <p:sldSz cx="12192000" cy="6858000"/>
  <p:notesSz cx="6858000" cy="994568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38F"/>
    <a:srgbClr val="FFDE59"/>
    <a:srgbClr val="FF9933"/>
    <a:srgbClr val="F8D22F"/>
    <a:srgbClr val="74CED6"/>
    <a:srgbClr val="FFBA31"/>
    <a:srgbClr val="316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2" autoAdjust="0"/>
    <p:restoredTop sz="94660"/>
  </p:normalViewPr>
  <p:slideViewPr>
    <p:cSldViewPr snapToGrid="0">
      <p:cViewPr varScale="1">
        <p:scale>
          <a:sx n="64" d="100"/>
          <a:sy n="64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5821BF-D63A-4B41-BF4C-875607451133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95E94D-5D81-42E3-A098-9C556BA92C5A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3600" b="1" u="sng" dirty="0"/>
            <a:t>Поточний контроль</a:t>
          </a:r>
          <a:r>
            <a:rPr lang="uk-UA" sz="3600" b="1" dirty="0"/>
            <a:t> </a:t>
          </a:r>
          <a:endParaRPr lang="ru-RU" sz="3600" dirty="0"/>
        </a:p>
      </dgm:t>
    </dgm:pt>
    <dgm:pt modelId="{C46E35ED-88A5-4965-B255-0847505B8EE3}" type="parTrans" cxnId="{3C147D71-8672-4426-BAF2-51168E296195}">
      <dgm:prSet/>
      <dgm:spPr/>
      <dgm:t>
        <a:bodyPr/>
        <a:lstStyle/>
        <a:p>
          <a:endParaRPr lang="ru-RU"/>
        </a:p>
      </dgm:t>
    </dgm:pt>
    <dgm:pt modelId="{EEA5F086-438A-42B2-B937-E3A1574EC47E}" type="sibTrans" cxnId="{3C147D71-8672-4426-BAF2-51168E296195}">
      <dgm:prSet/>
      <dgm:spPr/>
      <dgm:t>
        <a:bodyPr/>
        <a:lstStyle/>
        <a:p>
          <a:endParaRPr lang="ru-RU"/>
        </a:p>
      </dgm:t>
    </dgm:pt>
    <dgm:pt modelId="{2D6EE10A-B87B-43E0-A071-4328E4A34C6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sz="1600" dirty="0"/>
            <a:t>має виховний характер, бо спрямований на стимулювання у студентів прагнення систематично самостійно працювати над навчальним матеріалом, підвищувати свій рівень знань, а також на вдосконалення педагогічної майстерності викладача.</a:t>
          </a:r>
          <a:endParaRPr lang="ru-RU" sz="1600" dirty="0"/>
        </a:p>
      </dgm:t>
    </dgm:pt>
    <dgm:pt modelId="{780D19E4-C514-4D07-BE17-0BA268F77F8B}" type="parTrans" cxnId="{73531AA2-6FA9-4BD7-90BA-7D6231C93955}">
      <dgm:prSet/>
      <dgm:spPr/>
      <dgm:t>
        <a:bodyPr/>
        <a:lstStyle/>
        <a:p>
          <a:endParaRPr lang="ru-RU"/>
        </a:p>
      </dgm:t>
    </dgm:pt>
    <dgm:pt modelId="{5CBB299B-30CB-4F01-9601-F09F0107AC53}" type="sibTrans" cxnId="{73531AA2-6FA9-4BD7-90BA-7D6231C93955}">
      <dgm:prSet/>
      <dgm:spPr/>
      <dgm:t>
        <a:bodyPr/>
        <a:lstStyle/>
        <a:p>
          <a:endParaRPr lang="ru-RU"/>
        </a:p>
      </dgm:t>
    </dgm:pt>
    <dgm:pt modelId="{843CAE5C-7948-4087-9D91-F606CBEF5806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3600" b="1" u="sng" dirty="0"/>
            <a:t>Періодичний контроль</a:t>
          </a:r>
          <a:r>
            <a:rPr lang="uk-UA" sz="3600" dirty="0">
              <a:latin typeface="Times New Roman" pitchFamily="18" charset="0"/>
              <a:cs typeface="Times New Roman" pitchFamily="18" charset="0"/>
            </a:rPr>
            <a:t>:</a:t>
          </a:r>
          <a:endParaRPr lang="ru-RU" sz="3600" dirty="0"/>
        </a:p>
      </dgm:t>
    </dgm:pt>
    <dgm:pt modelId="{7EF1F1FC-D26C-4769-B590-3B5BC06D6341}" type="parTrans" cxnId="{F37F7DF2-EE19-4640-9EBF-1716514F2166}">
      <dgm:prSet/>
      <dgm:spPr/>
      <dgm:t>
        <a:bodyPr/>
        <a:lstStyle/>
        <a:p>
          <a:endParaRPr lang="ru-RU"/>
        </a:p>
      </dgm:t>
    </dgm:pt>
    <dgm:pt modelId="{6450DEB3-1598-435C-B01A-4BA3333690F6}" type="sibTrans" cxnId="{F37F7DF2-EE19-4640-9EBF-1716514F2166}">
      <dgm:prSet/>
      <dgm:spPr/>
      <dgm:t>
        <a:bodyPr/>
        <a:lstStyle/>
        <a:p>
          <a:endParaRPr lang="ru-RU"/>
        </a:p>
      </dgm:t>
    </dgm:pt>
    <dgm:pt modelId="{1F823FB2-270D-4091-9317-69793B95C64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600" dirty="0"/>
            <a:t>має системний, плановий і цілеспрямований характер. Він полягає у визначенні рівня та обсягу оволодіння знаннями, навичками і вміннями наприкінці тижня, місяця, кварталу, півріччя, навчального року. Цей контроль здійснюють і у процесі планових занять (навчань), і в спеціально відведений резервний час.</a:t>
          </a:r>
          <a:endParaRPr lang="ru-RU" sz="1600" dirty="0"/>
        </a:p>
      </dgm:t>
    </dgm:pt>
    <dgm:pt modelId="{D679C357-C29E-4433-98A9-04739EB659FF}" type="parTrans" cxnId="{5F103105-C3DA-4C73-BCEE-AFAD6903C401}">
      <dgm:prSet/>
      <dgm:spPr/>
      <dgm:t>
        <a:bodyPr/>
        <a:lstStyle/>
        <a:p>
          <a:endParaRPr lang="ru-RU"/>
        </a:p>
      </dgm:t>
    </dgm:pt>
    <dgm:pt modelId="{64CB08D1-058F-4562-AABF-789823DA7D2E}" type="sibTrans" cxnId="{5F103105-C3DA-4C73-BCEE-AFAD6903C401}">
      <dgm:prSet/>
      <dgm:spPr/>
      <dgm:t>
        <a:bodyPr/>
        <a:lstStyle/>
        <a:p>
          <a:endParaRPr lang="ru-RU"/>
        </a:p>
      </dgm:t>
    </dgm:pt>
    <dgm:pt modelId="{10865CA6-3F5F-4FDF-96BC-389F9EF2CA34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u="sng" dirty="0"/>
            <a:t>Підсумковий контроль</a:t>
          </a:r>
          <a:r>
            <a:rPr lang="uk-UA" sz="1800" dirty="0"/>
            <a:t> </a:t>
          </a:r>
          <a:endParaRPr lang="ru-RU" sz="1800" dirty="0"/>
        </a:p>
      </dgm:t>
    </dgm:pt>
    <dgm:pt modelId="{B2A60AD2-A51D-46C8-918A-F3E1777D38F0}" type="parTrans" cxnId="{85B5054C-EB79-480E-A31C-9DE044B070B3}">
      <dgm:prSet/>
      <dgm:spPr/>
      <dgm:t>
        <a:bodyPr/>
        <a:lstStyle/>
        <a:p>
          <a:endParaRPr lang="ru-RU"/>
        </a:p>
      </dgm:t>
    </dgm:pt>
    <dgm:pt modelId="{D505120D-A2A8-4C0D-9142-E1FDF01E8605}" type="sibTrans" cxnId="{85B5054C-EB79-480E-A31C-9DE044B070B3}">
      <dgm:prSet/>
      <dgm:spPr/>
      <dgm:t>
        <a:bodyPr/>
        <a:lstStyle/>
        <a:p>
          <a:endParaRPr lang="ru-RU"/>
        </a:p>
      </dgm:t>
    </dgm:pt>
    <dgm:pt modelId="{93CABF0A-5118-42B9-8603-3A6BFF792A5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400" dirty="0"/>
            <a:t>спрямовано на визначення рівня реалізації завдань, сформульованих у навчальних програмах, планах підготовки та в інших документах, які регламентують навчально-виховний процес. Він охоплює і теоретичну, і практичну підготовку студентів, проводять його, як правило, наприкінці зимового й літнього періодів навчання, під час спеціальних заходів перевірки.</a:t>
          </a:r>
          <a:endParaRPr lang="ru-RU" sz="1400" dirty="0">
            <a:solidFill>
              <a:schemeClr val="tx1"/>
            </a:solidFill>
          </a:endParaRPr>
        </a:p>
      </dgm:t>
    </dgm:pt>
    <dgm:pt modelId="{35CBF292-BC5E-4162-85A2-6255BE28B6DA}" type="parTrans" cxnId="{5D82C7A3-7B44-4C89-86AD-C5B73167E034}">
      <dgm:prSet/>
      <dgm:spPr/>
      <dgm:t>
        <a:bodyPr/>
        <a:lstStyle/>
        <a:p>
          <a:endParaRPr lang="ru-RU"/>
        </a:p>
      </dgm:t>
    </dgm:pt>
    <dgm:pt modelId="{06FF7A18-10BC-4638-A862-A5EF9D0A4103}" type="sibTrans" cxnId="{5D82C7A3-7B44-4C89-86AD-C5B73167E034}">
      <dgm:prSet/>
      <dgm:spPr/>
      <dgm:t>
        <a:bodyPr/>
        <a:lstStyle/>
        <a:p>
          <a:endParaRPr lang="ru-RU"/>
        </a:p>
      </dgm:t>
    </dgm:pt>
    <dgm:pt modelId="{23216660-6DE4-4868-8F33-6048328E451A}" type="pres">
      <dgm:prSet presAssocID="{815821BF-D63A-4B41-BF4C-875607451133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1A2271EB-B66C-4C5F-AB4A-FE63480FABA8}" type="pres">
      <dgm:prSet presAssocID="{E495E94D-5D81-42E3-A098-9C556BA92C5A}" presName="parentText1" presStyleLbl="node1" presStyleIdx="0" presStyleCnt="3" custScaleY="193383" custLinFactNeighborX="1400" custLinFactNeighborY="-57093">
        <dgm:presLayoutVars>
          <dgm:chMax/>
          <dgm:chPref val="3"/>
          <dgm:bulletEnabled val="1"/>
        </dgm:presLayoutVars>
      </dgm:prSet>
      <dgm:spPr/>
    </dgm:pt>
    <dgm:pt modelId="{7EFC3D53-F274-45F0-9D04-1D1D3CBE7C61}" type="pres">
      <dgm:prSet presAssocID="{E495E94D-5D81-42E3-A098-9C556BA92C5A}" presName="childText1" presStyleLbl="solidAlignAcc1" presStyleIdx="0" presStyleCnt="3" custScaleY="116911" custLinFactNeighborX="1803" custLinFactNeighborY="-13147">
        <dgm:presLayoutVars>
          <dgm:chMax val="0"/>
          <dgm:chPref val="0"/>
          <dgm:bulletEnabled val="1"/>
        </dgm:presLayoutVars>
      </dgm:prSet>
      <dgm:spPr/>
    </dgm:pt>
    <dgm:pt modelId="{356D645F-201E-4E55-877D-AA835D3B62B0}" type="pres">
      <dgm:prSet presAssocID="{843CAE5C-7948-4087-9D91-F606CBEF5806}" presName="parentText2" presStyleLbl="node1" presStyleIdx="1" presStyleCnt="3" custScaleY="145181" custLinFactNeighborX="-469" custLinFactNeighborY="-21462">
        <dgm:presLayoutVars>
          <dgm:chMax/>
          <dgm:chPref val="3"/>
          <dgm:bulletEnabled val="1"/>
        </dgm:presLayoutVars>
      </dgm:prSet>
      <dgm:spPr/>
    </dgm:pt>
    <dgm:pt modelId="{C5F0D0AE-24CF-47DC-B97E-AFABFC330AE6}" type="pres">
      <dgm:prSet presAssocID="{843CAE5C-7948-4087-9D91-F606CBEF5806}" presName="childText2" presStyleLbl="solidAlignAcc1" presStyleIdx="1" presStyleCnt="3" custScaleX="97485" custScaleY="124338" custLinFactNeighborX="2080" custLinFactNeighborY="6402">
        <dgm:presLayoutVars>
          <dgm:chMax val="0"/>
          <dgm:chPref val="0"/>
          <dgm:bulletEnabled val="1"/>
        </dgm:presLayoutVars>
      </dgm:prSet>
      <dgm:spPr/>
    </dgm:pt>
    <dgm:pt modelId="{5ED4034D-194B-4062-ADFB-96C6618AA2AA}" type="pres">
      <dgm:prSet presAssocID="{10865CA6-3F5F-4FDF-96BC-389F9EF2CA34}" presName="parentText3" presStyleLbl="node1" presStyleIdx="2" presStyleCnt="3" custScaleX="93694" custScaleY="101421" custLinFactNeighborX="1707" custLinFactNeighborY="13350">
        <dgm:presLayoutVars>
          <dgm:chMax/>
          <dgm:chPref val="3"/>
          <dgm:bulletEnabled val="1"/>
        </dgm:presLayoutVars>
      </dgm:prSet>
      <dgm:spPr/>
    </dgm:pt>
    <dgm:pt modelId="{420D24A5-E2EB-422E-8FDC-AABAB7997BE7}" type="pres">
      <dgm:prSet presAssocID="{10865CA6-3F5F-4FDF-96BC-389F9EF2CA34}" presName="childText3" presStyleLbl="solidAlignAcc1" presStyleIdx="2" presStyleCnt="3" custScaleX="97583" custScaleY="125041" custLinFactNeighborX="3664" custLinFactNeighborY="22048">
        <dgm:presLayoutVars>
          <dgm:chMax val="0"/>
          <dgm:chPref val="0"/>
          <dgm:bulletEnabled val="1"/>
        </dgm:presLayoutVars>
      </dgm:prSet>
      <dgm:spPr/>
    </dgm:pt>
  </dgm:ptLst>
  <dgm:cxnLst>
    <dgm:cxn modelId="{5F103105-C3DA-4C73-BCEE-AFAD6903C401}" srcId="{843CAE5C-7948-4087-9D91-F606CBEF5806}" destId="{1F823FB2-270D-4091-9317-69793B95C640}" srcOrd="0" destOrd="0" parTransId="{D679C357-C29E-4433-98A9-04739EB659FF}" sibTransId="{64CB08D1-058F-4562-AABF-789823DA7D2E}"/>
    <dgm:cxn modelId="{494AF214-11B8-4381-B3E5-10EE4BEBF591}" type="presOf" srcId="{93CABF0A-5118-42B9-8603-3A6BFF792A57}" destId="{420D24A5-E2EB-422E-8FDC-AABAB7997BE7}" srcOrd="0" destOrd="0" presId="urn:microsoft.com/office/officeart/2009/3/layout/IncreasingArrowsProcess"/>
    <dgm:cxn modelId="{794FE916-B26A-49D8-8FED-217FC43C20C8}" type="presOf" srcId="{E495E94D-5D81-42E3-A098-9C556BA92C5A}" destId="{1A2271EB-B66C-4C5F-AB4A-FE63480FABA8}" srcOrd="0" destOrd="0" presId="urn:microsoft.com/office/officeart/2009/3/layout/IncreasingArrowsProcess"/>
    <dgm:cxn modelId="{01315924-5D3D-45E3-BD72-1109AF9E9727}" type="presOf" srcId="{2D6EE10A-B87B-43E0-A071-4328E4A34C63}" destId="{7EFC3D53-F274-45F0-9D04-1D1D3CBE7C61}" srcOrd="0" destOrd="0" presId="urn:microsoft.com/office/officeart/2009/3/layout/IncreasingArrowsProcess"/>
    <dgm:cxn modelId="{25055E29-454B-4FC7-8F35-4C163F0EB01E}" type="presOf" srcId="{843CAE5C-7948-4087-9D91-F606CBEF5806}" destId="{356D645F-201E-4E55-877D-AA835D3B62B0}" srcOrd="0" destOrd="0" presId="urn:microsoft.com/office/officeart/2009/3/layout/IncreasingArrowsProcess"/>
    <dgm:cxn modelId="{9CD2CC6A-D35D-4C95-9FE1-CF207C375E3B}" type="presOf" srcId="{10865CA6-3F5F-4FDF-96BC-389F9EF2CA34}" destId="{5ED4034D-194B-4062-ADFB-96C6618AA2AA}" srcOrd="0" destOrd="0" presId="urn:microsoft.com/office/officeart/2009/3/layout/IncreasingArrowsProcess"/>
    <dgm:cxn modelId="{85B5054C-EB79-480E-A31C-9DE044B070B3}" srcId="{815821BF-D63A-4B41-BF4C-875607451133}" destId="{10865CA6-3F5F-4FDF-96BC-389F9EF2CA34}" srcOrd="2" destOrd="0" parTransId="{B2A60AD2-A51D-46C8-918A-F3E1777D38F0}" sibTransId="{D505120D-A2A8-4C0D-9142-E1FDF01E8605}"/>
    <dgm:cxn modelId="{3C147D71-8672-4426-BAF2-51168E296195}" srcId="{815821BF-D63A-4B41-BF4C-875607451133}" destId="{E495E94D-5D81-42E3-A098-9C556BA92C5A}" srcOrd="0" destOrd="0" parTransId="{C46E35ED-88A5-4965-B255-0847505B8EE3}" sibTransId="{EEA5F086-438A-42B2-B937-E3A1574EC47E}"/>
    <dgm:cxn modelId="{73531AA2-6FA9-4BD7-90BA-7D6231C93955}" srcId="{E495E94D-5D81-42E3-A098-9C556BA92C5A}" destId="{2D6EE10A-B87B-43E0-A071-4328E4A34C63}" srcOrd="0" destOrd="0" parTransId="{780D19E4-C514-4D07-BE17-0BA268F77F8B}" sibTransId="{5CBB299B-30CB-4F01-9601-F09F0107AC53}"/>
    <dgm:cxn modelId="{5D82C7A3-7B44-4C89-86AD-C5B73167E034}" srcId="{10865CA6-3F5F-4FDF-96BC-389F9EF2CA34}" destId="{93CABF0A-5118-42B9-8603-3A6BFF792A57}" srcOrd="0" destOrd="0" parTransId="{35CBF292-BC5E-4162-85A2-6255BE28B6DA}" sibTransId="{06FF7A18-10BC-4638-A862-A5EF9D0A4103}"/>
    <dgm:cxn modelId="{64C8CDC8-B2C5-4013-B89F-FAD0687100D4}" type="presOf" srcId="{815821BF-D63A-4B41-BF4C-875607451133}" destId="{23216660-6DE4-4868-8F33-6048328E451A}" srcOrd="0" destOrd="0" presId="urn:microsoft.com/office/officeart/2009/3/layout/IncreasingArrowsProcess"/>
    <dgm:cxn modelId="{3222D5CD-D98D-4C34-9183-7106423D1AD5}" type="presOf" srcId="{1F823FB2-270D-4091-9317-69793B95C640}" destId="{C5F0D0AE-24CF-47DC-B97E-AFABFC330AE6}" srcOrd="0" destOrd="0" presId="urn:microsoft.com/office/officeart/2009/3/layout/IncreasingArrowsProcess"/>
    <dgm:cxn modelId="{F37F7DF2-EE19-4640-9EBF-1716514F2166}" srcId="{815821BF-D63A-4B41-BF4C-875607451133}" destId="{843CAE5C-7948-4087-9D91-F606CBEF5806}" srcOrd="1" destOrd="0" parTransId="{7EF1F1FC-D26C-4769-B590-3B5BC06D6341}" sibTransId="{6450DEB3-1598-435C-B01A-4BA3333690F6}"/>
    <dgm:cxn modelId="{E956D76C-F6ED-4412-B8F0-EBA069AB53B8}" type="presParOf" srcId="{23216660-6DE4-4868-8F33-6048328E451A}" destId="{1A2271EB-B66C-4C5F-AB4A-FE63480FABA8}" srcOrd="0" destOrd="0" presId="urn:microsoft.com/office/officeart/2009/3/layout/IncreasingArrowsProcess"/>
    <dgm:cxn modelId="{59A4EDCF-C733-4305-8FE1-EABF901C0A1B}" type="presParOf" srcId="{23216660-6DE4-4868-8F33-6048328E451A}" destId="{7EFC3D53-F274-45F0-9D04-1D1D3CBE7C61}" srcOrd="1" destOrd="0" presId="urn:microsoft.com/office/officeart/2009/3/layout/IncreasingArrowsProcess"/>
    <dgm:cxn modelId="{9DDB9762-C14A-4292-9D65-CC773E6342C1}" type="presParOf" srcId="{23216660-6DE4-4868-8F33-6048328E451A}" destId="{356D645F-201E-4E55-877D-AA835D3B62B0}" srcOrd="2" destOrd="0" presId="urn:microsoft.com/office/officeart/2009/3/layout/IncreasingArrowsProcess"/>
    <dgm:cxn modelId="{0416320D-C3EB-41E4-A4DA-E336371FC648}" type="presParOf" srcId="{23216660-6DE4-4868-8F33-6048328E451A}" destId="{C5F0D0AE-24CF-47DC-B97E-AFABFC330AE6}" srcOrd="3" destOrd="0" presId="urn:microsoft.com/office/officeart/2009/3/layout/IncreasingArrowsProcess"/>
    <dgm:cxn modelId="{8E700159-84F3-4C83-A9C4-6130056E6B21}" type="presParOf" srcId="{23216660-6DE4-4868-8F33-6048328E451A}" destId="{5ED4034D-194B-4062-ADFB-96C6618AA2AA}" srcOrd="4" destOrd="0" presId="urn:microsoft.com/office/officeart/2009/3/layout/IncreasingArrowsProcess"/>
    <dgm:cxn modelId="{FF596C87-A123-4C0A-B1A5-5B30A571178F}" type="presParOf" srcId="{23216660-6DE4-4868-8F33-6048328E451A}" destId="{420D24A5-E2EB-422E-8FDC-AABAB7997BE7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3711D7-7CEF-4FE1-A433-E5FFCB6E3352}" type="doc">
      <dgm:prSet loTypeId="urn:microsoft.com/office/officeart/2005/8/layout/vProcess5" loCatId="process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207FC07D-BA08-43BB-B1BC-C45F253A24A6}">
      <dgm:prSet/>
      <dgm:spPr/>
      <dgm:t>
        <a:bodyPr/>
        <a:lstStyle/>
        <a:p>
          <a:r>
            <a:rPr lang="uk-UA"/>
            <a:t>Cьогодні тестові завдання є надзвичайно поширеними і популярними, оскільки дозволяють швидко визначити рівень знань учнів, прискорити обробку отриманої інформації, охопити великі за обсягом масиви вивченого матеріалу. </a:t>
          </a:r>
          <a:endParaRPr lang="en-US"/>
        </a:p>
      </dgm:t>
    </dgm:pt>
    <dgm:pt modelId="{18691B1E-3995-42BB-ABFB-4A0434842F93}" type="parTrans" cxnId="{0F25FAD6-2C72-4043-BC0A-7466492BF106}">
      <dgm:prSet/>
      <dgm:spPr/>
      <dgm:t>
        <a:bodyPr/>
        <a:lstStyle/>
        <a:p>
          <a:endParaRPr lang="en-US"/>
        </a:p>
      </dgm:t>
    </dgm:pt>
    <dgm:pt modelId="{E632C8B9-DEC5-48C0-B6B6-6F8FE7B158FC}" type="sibTrans" cxnId="{0F25FAD6-2C72-4043-BC0A-7466492BF106}">
      <dgm:prSet phldrT="2" phldr="0"/>
      <dgm:spPr/>
      <dgm:t>
        <a:bodyPr/>
        <a:lstStyle/>
        <a:p>
          <a:endParaRPr lang="en-US" dirty="0"/>
        </a:p>
      </dgm:t>
    </dgm:pt>
    <dgm:pt modelId="{99BB4DE6-F7E8-4C1A-9589-38AD99F655E7}">
      <dgm:prSet/>
      <dgm:spPr/>
      <dgm:t>
        <a:bodyPr/>
        <a:lstStyle/>
        <a:p>
          <a:r>
            <a:rPr lang="uk-UA"/>
            <a:t>Важливим чинником у підготовці до зовнішнього незалежного оцінювання є створення та застосування тестів-онлайн. Такий вид роботи значно зменшує час та папір.</a:t>
          </a:r>
          <a:endParaRPr lang="en-US"/>
        </a:p>
      </dgm:t>
    </dgm:pt>
    <dgm:pt modelId="{BEABBCAC-BC5A-48B4-872E-294AF4C2C218}" type="parTrans" cxnId="{3757195A-9641-40F2-9D47-32E784CD0625}">
      <dgm:prSet/>
      <dgm:spPr/>
      <dgm:t>
        <a:bodyPr/>
        <a:lstStyle/>
        <a:p>
          <a:endParaRPr lang="en-US"/>
        </a:p>
      </dgm:t>
    </dgm:pt>
    <dgm:pt modelId="{BFFD9A90-7C79-4B45-9F84-B1708AC8FDF6}" type="sibTrans" cxnId="{3757195A-9641-40F2-9D47-32E784CD0625}">
      <dgm:prSet phldrT="3" phldr="0"/>
      <dgm:spPr/>
      <dgm:t>
        <a:bodyPr/>
        <a:lstStyle/>
        <a:p>
          <a:endParaRPr lang="en-US" dirty="0"/>
        </a:p>
      </dgm:t>
    </dgm:pt>
    <dgm:pt modelId="{5A146D34-325A-4F42-8274-9A8978B2C130}">
      <dgm:prSet/>
      <dgm:spPr/>
      <dgm:t>
        <a:bodyPr/>
        <a:lstStyle/>
        <a:p>
          <a:r>
            <a:rPr lang="uk-UA"/>
            <a:t>Результативним у роботі педагогічних працівників є створення он-лайн тестів за допомогою Інтернет-ресурсів:</a:t>
          </a:r>
          <a:endParaRPr lang="en-US"/>
        </a:p>
      </dgm:t>
    </dgm:pt>
    <dgm:pt modelId="{F76BED6A-4955-4890-918C-422E524B5E70}" type="parTrans" cxnId="{8D27E7E6-9EDD-4323-A0E4-E4A9C83A276E}">
      <dgm:prSet/>
      <dgm:spPr/>
      <dgm:t>
        <a:bodyPr/>
        <a:lstStyle/>
        <a:p>
          <a:endParaRPr lang="en-US"/>
        </a:p>
      </dgm:t>
    </dgm:pt>
    <dgm:pt modelId="{931A8100-5DD8-44FD-BE2F-2E5A2318F74A}" type="sibTrans" cxnId="{8D27E7E6-9EDD-4323-A0E4-E4A9C83A276E}">
      <dgm:prSet phldrT="4" phldr="0"/>
      <dgm:spPr/>
      <dgm:t>
        <a:bodyPr/>
        <a:lstStyle/>
        <a:p>
          <a:endParaRPr lang="en-US"/>
        </a:p>
      </dgm:t>
    </dgm:pt>
    <dgm:pt modelId="{8966FEB0-6FE0-4E5C-BC44-E2F0FD2D2F9A}" type="pres">
      <dgm:prSet presAssocID="{AF3711D7-7CEF-4FE1-A433-E5FFCB6E3352}" presName="outerComposite" presStyleCnt="0">
        <dgm:presLayoutVars>
          <dgm:chMax val="5"/>
          <dgm:dir/>
          <dgm:resizeHandles val="exact"/>
        </dgm:presLayoutVars>
      </dgm:prSet>
      <dgm:spPr/>
    </dgm:pt>
    <dgm:pt modelId="{18DD40E9-CE7E-45D4-A4F0-40EB6F9AAA0F}" type="pres">
      <dgm:prSet presAssocID="{AF3711D7-7CEF-4FE1-A433-E5FFCB6E3352}" presName="dummyMaxCanvas" presStyleCnt="0">
        <dgm:presLayoutVars/>
      </dgm:prSet>
      <dgm:spPr/>
    </dgm:pt>
    <dgm:pt modelId="{8C36DC2F-AD5F-49F2-BC37-19730F8110B7}" type="pres">
      <dgm:prSet presAssocID="{AF3711D7-7CEF-4FE1-A433-E5FFCB6E3352}" presName="ThreeNodes_1" presStyleLbl="node1" presStyleIdx="0" presStyleCnt="3">
        <dgm:presLayoutVars>
          <dgm:bulletEnabled val="1"/>
        </dgm:presLayoutVars>
      </dgm:prSet>
      <dgm:spPr/>
    </dgm:pt>
    <dgm:pt modelId="{60423B29-2D4A-4D95-AC44-A45F96C2BAF4}" type="pres">
      <dgm:prSet presAssocID="{AF3711D7-7CEF-4FE1-A433-E5FFCB6E3352}" presName="ThreeNodes_2" presStyleLbl="node1" presStyleIdx="1" presStyleCnt="3">
        <dgm:presLayoutVars>
          <dgm:bulletEnabled val="1"/>
        </dgm:presLayoutVars>
      </dgm:prSet>
      <dgm:spPr/>
    </dgm:pt>
    <dgm:pt modelId="{823F80BC-105C-493D-ADF4-4E3C98A00197}" type="pres">
      <dgm:prSet presAssocID="{AF3711D7-7CEF-4FE1-A433-E5FFCB6E3352}" presName="ThreeNodes_3" presStyleLbl="node1" presStyleIdx="2" presStyleCnt="3">
        <dgm:presLayoutVars>
          <dgm:bulletEnabled val="1"/>
        </dgm:presLayoutVars>
      </dgm:prSet>
      <dgm:spPr/>
    </dgm:pt>
    <dgm:pt modelId="{BC0D6FF2-FE3B-4FAE-B1FB-0CC38E4040D0}" type="pres">
      <dgm:prSet presAssocID="{AF3711D7-7CEF-4FE1-A433-E5FFCB6E3352}" presName="ThreeConn_1-2" presStyleLbl="fgAccFollowNode1" presStyleIdx="0" presStyleCnt="2">
        <dgm:presLayoutVars>
          <dgm:bulletEnabled val="1"/>
        </dgm:presLayoutVars>
      </dgm:prSet>
      <dgm:spPr/>
    </dgm:pt>
    <dgm:pt modelId="{8881ED61-2A97-4EFF-912F-8772E50919CC}" type="pres">
      <dgm:prSet presAssocID="{AF3711D7-7CEF-4FE1-A433-E5FFCB6E3352}" presName="ThreeConn_2-3" presStyleLbl="fgAccFollowNode1" presStyleIdx="1" presStyleCnt="2">
        <dgm:presLayoutVars>
          <dgm:bulletEnabled val="1"/>
        </dgm:presLayoutVars>
      </dgm:prSet>
      <dgm:spPr/>
    </dgm:pt>
    <dgm:pt modelId="{EDCFBBEF-AF64-4D3D-9884-7C8020CCC757}" type="pres">
      <dgm:prSet presAssocID="{AF3711D7-7CEF-4FE1-A433-E5FFCB6E3352}" presName="ThreeNodes_1_text" presStyleLbl="node1" presStyleIdx="2" presStyleCnt="3">
        <dgm:presLayoutVars>
          <dgm:bulletEnabled val="1"/>
        </dgm:presLayoutVars>
      </dgm:prSet>
      <dgm:spPr/>
    </dgm:pt>
    <dgm:pt modelId="{6E07F89E-04BD-4AEB-A813-F501CDD2C360}" type="pres">
      <dgm:prSet presAssocID="{AF3711D7-7CEF-4FE1-A433-E5FFCB6E3352}" presName="ThreeNodes_2_text" presStyleLbl="node1" presStyleIdx="2" presStyleCnt="3">
        <dgm:presLayoutVars>
          <dgm:bulletEnabled val="1"/>
        </dgm:presLayoutVars>
      </dgm:prSet>
      <dgm:spPr/>
    </dgm:pt>
    <dgm:pt modelId="{3B09970C-22D5-4350-816D-C6E62CCE3B87}" type="pres">
      <dgm:prSet presAssocID="{AF3711D7-7CEF-4FE1-A433-E5FFCB6E335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5A73A33-5A12-4678-9672-EBBF88271B6B}" type="presOf" srcId="{5A146D34-325A-4F42-8274-9A8978B2C130}" destId="{3B09970C-22D5-4350-816D-C6E62CCE3B87}" srcOrd="1" destOrd="0" presId="urn:microsoft.com/office/officeart/2005/8/layout/vProcess5"/>
    <dgm:cxn modelId="{9B403651-6AB0-45CC-86BE-185959582D3B}" type="presOf" srcId="{E632C8B9-DEC5-48C0-B6B6-6F8FE7B158FC}" destId="{BC0D6FF2-FE3B-4FAE-B1FB-0CC38E4040D0}" srcOrd="0" destOrd="0" presId="urn:microsoft.com/office/officeart/2005/8/layout/vProcess5"/>
    <dgm:cxn modelId="{CC419958-F1B1-4622-A539-865FF93A84CD}" type="presOf" srcId="{BFFD9A90-7C79-4B45-9F84-B1708AC8FDF6}" destId="{8881ED61-2A97-4EFF-912F-8772E50919CC}" srcOrd="0" destOrd="0" presId="urn:microsoft.com/office/officeart/2005/8/layout/vProcess5"/>
    <dgm:cxn modelId="{3757195A-9641-40F2-9D47-32E784CD0625}" srcId="{AF3711D7-7CEF-4FE1-A433-E5FFCB6E3352}" destId="{99BB4DE6-F7E8-4C1A-9589-38AD99F655E7}" srcOrd="1" destOrd="0" parTransId="{BEABBCAC-BC5A-48B4-872E-294AF4C2C218}" sibTransId="{BFFD9A90-7C79-4B45-9F84-B1708AC8FDF6}"/>
    <dgm:cxn modelId="{F137975A-0841-4495-B769-BC8A685A69DD}" type="presOf" srcId="{AF3711D7-7CEF-4FE1-A433-E5FFCB6E3352}" destId="{8966FEB0-6FE0-4E5C-BC44-E2F0FD2D2F9A}" srcOrd="0" destOrd="0" presId="urn:microsoft.com/office/officeart/2005/8/layout/vProcess5"/>
    <dgm:cxn modelId="{CAFA74B8-D3BB-436D-8A5C-B8E1822C348B}" type="presOf" srcId="{99BB4DE6-F7E8-4C1A-9589-38AD99F655E7}" destId="{60423B29-2D4A-4D95-AC44-A45F96C2BAF4}" srcOrd="0" destOrd="0" presId="urn:microsoft.com/office/officeart/2005/8/layout/vProcess5"/>
    <dgm:cxn modelId="{2F041AD6-5B5B-4C76-9D27-6834DA4E9BA7}" type="presOf" srcId="{207FC07D-BA08-43BB-B1BC-C45F253A24A6}" destId="{8C36DC2F-AD5F-49F2-BC37-19730F8110B7}" srcOrd="0" destOrd="0" presId="urn:microsoft.com/office/officeart/2005/8/layout/vProcess5"/>
    <dgm:cxn modelId="{0F25FAD6-2C72-4043-BC0A-7466492BF106}" srcId="{AF3711D7-7CEF-4FE1-A433-E5FFCB6E3352}" destId="{207FC07D-BA08-43BB-B1BC-C45F253A24A6}" srcOrd="0" destOrd="0" parTransId="{18691B1E-3995-42BB-ABFB-4A0434842F93}" sibTransId="{E632C8B9-DEC5-48C0-B6B6-6F8FE7B158FC}"/>
    <dgm:cxn modelId="{560814D7-E22B-495C-BA5E-E02AFAE2AF6F}" type="presOf" srcId="{207FC07D-BA08-43BB-B1BC-C45F253A24A6}" destId="{EDCFBBEF-AF64-4D3D-9884-7C8020CCC757}" srcOrd="1" destOrd="0" presId="urn:microsoft.com/office/officeart/2005/8/layout/vProcess5"/>
    <dgm:cxn modelId="{8D27E7E6-9EDD-4323-A0E4-E4A9C83A276E}" srcId="{AF3711D7-7CEF-4FE1-A433-E5FFCB6E3352}" destId="{5A146D34-325A-4F42-8274-9A8978B2C130}" srcOrd="2" destOrd="0" parTransId="{F76BED6A-4955-4890-918C-422E524B5E70}" sibTransId="{931A8100-5DD8-44FD-BE2F-2E5A2318F74A}"/>
    <dgm:cxn modelId="{34E394EF-37EC-4CE6-99BB-9F7FE703D1D1}" type="presOf" srcId="{5A146D34-325A-4F42-8274-9A8978B2C130}" destId="{823F80BC-105C-493D-ADF4-4E3C98A00197}" srcOrd="0" destOrd="0" presId="urn:microsoft.com/office/officeart/2005/8/layout/vProcess5"/>
    <dgm:cxn modelId="{7550FFF5-D8CA-4019-B308-54F6E9A9D895}" type="presOf" srcId="{99BB4DE6-F7E8-4C1A-9589-38AD99F655E7}" destId="{6E07F89E-04BD-4AEB-A813-F501CDD2C360}" srcOrd="1" destOrd="0" presId="urn:microsoft.com/office/officeart/2005/8/layout/vProcess5"/>
    <dgm:cxn modelId="{20C61212-4213-4CA2-8B0E-3D05502C5046}" type="presParOf" srcId="{8966FEB0-6FE0-4E5C-BC44-E2F0FD2D2F9A}" destId="{18DD40E9-CE7E-45D4-A4F0-40EB6F9AAA0F}" srcOrd="0" destOrd="0" presId="urn:microsoft.com/office/officeart/2005/8/layout/vProcess5"/>
    <dgm:cxn modelId="{ECBF5FC3-C62F-4F7B-83D9-D4FA328E69F4}" type="presParOf" srcId="{8966FEB0-6FE0-4E5C-BC44-E2F0FD2D2F9A}" destId="{8C36DC2F-AD5F-49F2-BC37-19730F8110B7}" srcOrd="1" destOrd="0" presId="urn:microsoft.com/office/officeart/2005/8/layout/vProcess5"/>
    <dgm:cxn modelId="{38F36BB2-7F4F-4193-8655-228C9425E326}" type="presParOf" srcId="{8966FEB0-6FE0-4E5C-BC44-E2F0FD2D2F9A}" destId="{60423B29-2D4A-4D95-AC44-A45F96C2BAF4}" srcOrd="2" destOrd="0" presId="urn:microsoft.com/office/officeart/2005/8/layout/vProcess5"/>
    <dgm:cxn modelId="{8B46A55F-B65E-4EB1-992C-99AC8F6C19E5}" type="presParOf" srcId="{8966FEB0-6FE0-4E5C-BC44-E2F0FD2D2F9A}" destId="{823F80BC-105C-493D-ADF4-4E3C98A00197}" srcOrd="3" destOrd="0" presId="urn:microsoft.com/office/officeart/2005/8/layout/vProcess5"/>
    <dgm:cxn modelId="{7659AA7E-E167-4BDD-8230-90C7C6548F15}" type="presParOf" srcId="{8966FEB0-6FE0-4E5C-BC44-E2F0FD2D2F9A}" destId="{BC0D6FF2-FE3B-4FAE-B1FB-0CC38E4040D0}" srcOrd="4" destOrd="0" presId="urn:microsoft.com/office/officeart/2005/8/layout/vProcess5"/>
    <dgm:cxn modelId="{E59158FD-3445-4119-9CE5-24878D1D62D5}" type="presParOf" srcId="{8966FEB0-6FE0-4E5C-BC44-E2F0FD2D2F9A}" destId="{8881ED61-2A97-4EFF-912F-8772E50919CC}" srcOrd="5" destOrd="0" presId="urn:microsoft.com/office/officeart/2005/8/layout/vProcess5"/>
    <dgm:cxn modelId="{BF121FB4-2EFE-442C-9165-189A26348718}" type="presParOf" srcId="{8966FEB0-6FE0-4E5C-BC44-E2F0FD2D2F9A}" destId="{EDCFBBEF-AF64-4D3D-9884-7C8020CCC757}" srcOrd="6" destOrd="0" presId="urn:microsoft.com/office/officeart/2005/8/layout/vProcess5"/>
    <dgm:cxn modelId="{FE900130-EA6C-45AD-89EA-C8B24F6D85E5}" type="presParOf" srcId="{8966FEB0-6FE0-4E5C-BC44-E2F0FD2D2F9A}" destId="{6E07F89E-04BD-4AEB-A813-F501CDD2C360}" srcOrd="7" destOrd="0" presId="urn:microsoft.com/office/officeart/2005/8/layout/vProcess5"/>
    <dgm:cxn modelId="{57451FBB-895B-42D2-AC01-95B5D7D9FFC8}" type="presParOf" srcId="{8966FEB0-6FE0-4E5C-BC44-E2F0FD2D2F9A}" destId="{3B09970C-22D5-4350-816D-C6E62CCE3B8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07A9F0-242E-469D-A239-FD8D68932DA0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DA6DF06-D682-45BA-A65C-B78ACE905E3F}">
      <dgm:prSet custT="1"/>
      <dgm:spPr/>
      <dgm:t>
        <a:bodyPr/>
        <a:lstStyle/>
        <a:p>
          <a:r>
            <a:rPr lang="uk-UA" sz="2000" dirty="0"/>
            <a:t>Рівні умови для всіх здобувачів</a:t>
          </a:r>
          <a:endParaRPr lang="en-US" sz="2000" dirty="0"/>
        </a:p>
      </dgm:t>
    </dgm:pt>
    <dgm:pt modelId="{12680D3B-DA17-4596-BE65-106DCE78E00D}" type="parTrans" cxnId="{C027A549-7F82-4208-8034-AC509B990BC0}">
      <dgm:prSet/>
      <dgm:spPr/>
      <dgm:t>
        <a:bodyPr/>
        <a:lstStyle/>
        <a:p>
          <a:endParaRPr lang="en-US"/>
        </a:p>
      </dgm:t>
    </dgm:pt>
    <dgm:pt modelId="{4F619543-8EE2-4DA9-88F8-16AF73ECC214}" type="sibTrans" cxnId="{C027A549-7F82-4208-8034-AC509B990BC0}">
      <dgm:prSet/>
      <dgm:spPr/>
      <dgm:t>
        <a:bodyPr/>
        <a:lstStyle/>
        <a:p>
          <a:endParaRPr lang="en-US"/>
        </a:p>
      </dgm:t>
    </dgm:pt>
    <dgm:pt modelId="{78A6F922-127D-4251-957F-74059580C5E6}">
      <dgm:prSet custT="1"/>
      <dgm:spPr/>
      <dgm:t>
        <a:bodyPr/>
        <a:lstStyle/>
        <a:p>
          <a:r>
            <a:rPr lang="uk-UA" sz="2000" dirty="0"/>
            <a:t>Отримання детальних результатів</a:t>
          </a:r>
          <a:endParaRPr lang="en-US" sz="2000" dirty="0"/>
        </a:p>
      </dgm:t>
    </dgm:pt>
    <dgm:pt modelId="{9BFA6708-B8AF-4CDC-91E8-E95D79349A92}" type="parTrans" cxnId="{3BF5B5AD-BC85-4EBF-B774-A3181FBF175D}">
      <dgm:prSet/>
      <dgm:spPr/>
      <dgm:t>
        <a:bodyPr/>
        <a:lstStyle/>
        <a:p>
          <a:endParaRPr lang="en-US"/>
        </a:p>
      </dgm:t>
    </dgm:pt>
    <dgm:pt modelId="{2C393426-0953-474A-A9A5-6F295AFC61EC}" type="sibTrans" cxnId="{3BF5B5AD-BC85-4EBF-B774-A3181FBF175D}">
      <dgm:prSet/>
      <dgm:spPr/>
      <dgm:t>
        <a:bodyPr/>
        <a:lstStyle/>
        <a:p>
          <a:endParaRPr lang="en-US"/>
        </a:p>
      </dgm:t>
    </dgm:pt>
    <dgm:pt modelId="{11F974ED-5BFB-47C2-87CC-9C9FB90C1500}">
      <dgm:prSet custT="1"/>
      <dgm:spPr/>
      <dgm:t>
        <a:bodyPr/>
        <a:lstStyle/>
        <a:p>
          <a:r>
            <a:rPr lang="uk-UA" sz="2000"/>
            <a:t>Експрес-формат</a:t>
          </a:r>
          <a:endParaRPr lang="en-US" sz="2000"/>
        </a:p>
      </dgm:t>
    </dgm:pt>
    <dgm:pt modelId="{2EC5344A-CABF-4D1F-9844-1B2D56D3FAA5}" type="parTrans" cxnId="{75DE6BEC-FE11-41E1-B1DA-3426F79CA457}">
      <dgm:prSet/>
      <dgm:spPr/>
      <dgm:t>
        <a:bodyPr/>
        <a:lstStyle/>
        <a:p>
          <a:endParaRPr lang="en-US"/>
        </a:p>
      </dgm:t>
    </dgm:pt>
    <dgm:pt modelId="{71B7FCDC-7126-42AA-82AE-D9F9920BC95E}" type="sibTrans" cxnId="{75DE6BEC-FE11-41E1-B1DA-3426F79CA457}">
      <dgm:prSet/>
      <dgm:spPr/>
      <dgm:t>
        <a:bodyPr/>
        <a:lstStyle/>
        <a:p>
          <a:endParaRPr lang="en-US"/>
        </a:p>
      </dgm:t>
    </dgm:pt>
    <dgm:pt modelId="{AB143A34-9A61-425F-95C0-16D5C3952BA9}">
      <dgm:prSet custT="1"/>
      <dgm:spPr/>
      <dgm:t>
        <a:bodyPr/>
        <a:lstStyle/>
        <a:p>
          <a:r>
            <a:rPr lang="ru-RU" sz="2000"/>
            <a:t>Можна перевірити не лише знання з конкретного предмета</a:t>
          </a:r>
          <a:endParaRPr lang="en-US" sz="2000"/>
        </a:p>
      </dgm:t>
    </dgm:pt>
    <dgm:pt modelId="{EFCB22EA-7165-44AC-B1A2-E73FD72334B4}" type="parTrans" cxnId="{49E722BD-90DC-466D-A070-2B536DAB3880}">
      <dgm:prSet/>
      <dgm:spPr/>
      <dgm:t>
        <a:bodyPr/>
        <a:lstStyle/>
        <a:p>
          <a:endParaRPr lang="en-US"/>
        </a:p>
      </dgm:t>
    </dgm:pt>
    <dgm:pt modelId="{19AD2B52-6F4C-405C-B8C5-20B4558A3DCC}" type="sibTrans" cxnId="{49E722BD-90DC-466D-A070-2B536DAB3880}">
      <dgm:prSet/>
      <dgm:spPr/>
      <dgm:t>
        <a:bodyPr/>
        <a:lstStyle/>
        <a:p>
          <a:endParaRPr lang="en-US"/>
        </a:p>
      </dgm:t>
    </dgm:pt>
    <dgm:pt modelId="{0E61E1A0-E558-434B-9DC2-A96E23C0F8E7}">
      <dgm:prSet custT="1"/>
      <dgm:spPr/>
      <dgm:t>
        <a:bodyPr/>
        <a:lstStyle/>
        <a:p>
          <a:r>
            <a:rPr lang="ru-RU" sz="2000"/>
            <a:t>Електронний формат</a:t>
          </a:r>
          <a:endParaRPr lang="en-US" sz="2000"/>
        </a:p>
      </dgm:t>
    </dgm:pt>
    <dgm:pt modelId="{72ADBFB3-83D3-4F21-BBE9-7333A50EB2EE}" type="parTrans" cxnId="{E48ED307-2E04-45F3-B283-C5935F007860}">
      <dgm:prSet/>
      <dgm:spPr/>
      <dgm:t>
        <a:bodyPr/>
        <a:lstStyle/>
        <a:p>
          <a:endParaRPr lang="en-US"/>
        </a:p>
      </dgm:t>
    </dgm:pt>
    <dgm:pt modelId="{15692483-4C84-46F6-B4A9-F86B95E72D82}" type="sibTrans" cxnId="{E48ED307-2E04-45F3-B283-C5935F007860}">
      <dgm:prSet/>
      <dgm:spPr/>
      <dgm:t>
        <a:bodyPr/>
        <a:lstStyle/>
        <a:p>
          <a:endParaRPr lang="en-US"/>
        </a:p>
      </dgm:t>
    </dgm:pt>
    <dgm:pt modelId="{138BFFBD-FA68-40D3-A934-79FA70745144}">
      <dgm:prSet custT="1"/>
      <dgm:spPr/>
      <dgm:t>
        <a:bodyPr/>
        <a:lstStyle/>
        <a:p>
          <a:r>
            <a:rPr lang="uk-UA" sz="2000"/>
            <a:t>Компетентності формуються комплексно</a:t>
          </a:r>
          <a:endParaRPr lang="en-US" sz="2000"/>
        </a:p>
      </dgm:t>
    </dgm:pt>
    <dgm:pt modelId="{5D9BC371-D7C4-445F-A53F-7749FD6230E8}" type="parTrans" cxnId="{0FAB825C-AD21-45A4-9AE2-E51528002FB4}">
      <dgm:prSet/>
      <dgm:spPr/>
      <dgm:t>
        <a:bodyPr/>
        <a:lstStyle/>
        <a:p>
          <a:endParaRPr lang="en-US"/>
        </a:p>
      </dgm:t>
    </dgm:pt>
    <dgm:pt modelId="{0B7DA6A3-7323-4DD4-9D2F-47ABB19FCC79}" type="sibTrans" cxnId="{0FAB825C-AD21-45A4-9AE2-E51528002FB4}">
      <dgm:prSet/>
      <dgm:spPr/>
      <dgm:t>
        <a:bodyPr/>
        <a:lstStyle/>
        <a:p>
          <a:endParaRPr lang="en-US"/>
        </a:p>
      </dgm:t>
    </dgm:pt>
    <dgm:pt modelId="{62374BFC-1F1A-4FCD-9324-5B8C3EF36A29}" type="pres">
      <dgm:prSet presAssocID="{5A07A9F0-242E-469D-A239-FD8D68932DA0}" presName="Name0" presStyleCnt="0">
        <dgm:presLayoutVars>
          <dgm:dir/>
          <dgm:resizeHandles val="exact"/>
        </dgm:presLayoutVars>
      </dgm:prSet>
      <dgm:spPr/>
    </dgm:pt>
    <dgm:pt modelId="{CEDCD5D0-27C4-4603-A5CD-5CA215E3FB9E}" type="pres">
      <dgm:prSet presAssocID="{EDA6DF06-D682-45BA-A65C-B78ACE905E3F}" presName="node" presStyleLbl="node1" presStyleIdx="0" presStyleCnt="6" custLinFactNeighborX="1705">
        <dgm:presLayoutVars>
          <dgm:bulletEnabled val="1"/>
        </dgm:presLayoutVars>
      </dgm:prSet>
      <dgm:spPr/>
    </dgm:pt>
    <dgm:pt modelId="{809DB481-5FA7-41A9-90D3-6FA0089EE4C6}" type="pres">
      <dgm:prSet presAssocID="{4F619543-8EE2-4DA9-88F8-16AF73ECC214}" presName="sibTrans" presStyleLbl="sibTrans1D1" presStyleIdx="0" presStyleCnt="5"/>
      <dgm:spPr/>
    </dgm:pt>
    <dgm:pt modelId="{6D6F5260-BEAC-439A-BBA9-9D73AD354313}" type="pres">
      <dgm:prSet presAssocID="{4F619543-8EE2-4DA9-88F8-16AF73ECC214}" presName="connectorText" presStyleLbl="sibTrans1D1" presStyleIdx="0" presStyleCnt="5"/>
      <dgm:spPr/>
    </dgm:pt>
    <dgm:pt modelId="{65D082DE-ED92-4DCF-B691-B818B92D31BD}" type="pres">
      <dgm:prSet presAssocID="{78A6F922-127D-4251-957F-74059580C5E6}" presName="node" presStyleLbl="node1" presStyleIdx="1" presStyleCnt="6" custLinFactNeighborX="1705">
        <dgm:presLayoutVars>
          <dgm:bulletEnabled val="1"/>
        </dgm:presLayoutVars>
      </dgm:prSet>
      <dgm:spPr/>
    </dgm:pt>
    <dgm:pt modelId="{2C886F62-CACE-457C-83D8-21E7615067E2}" type="pres">
      <dgm:prSet presAssocID="{2C393426-0953-474A-A9A5-6F295AFC61EC}" presName="sibTrans" presStyleLbl="sibTrans1D1" presStyleIdx="1" presStyleCnt="5"/>
      <dgm:spPr/>
    </dgm:pt>
    <dgm:pt modelId="{A0EA80E3-C646-44CE-B74C-4582A1BAAD7A}" type="pres">
      <dgm:prSet presAssocID="{2C393426-0953-474A-A9A5-6F295AFC61EC}" presName="connectorText" presStyleLbl="sibTrans1D1" presStyleIdx="1" presStyleCnt="5"/>
      <dgm:spPr/>
    </dgm:pt>
    <dgm:pt modelId="{53675FBB-9C91-47B4-919E-4BEF20B7833B}" type="pres">
      <dgm:prSet presAssocID="{11F974ED-5BFB-47C2-87CC-9C9FB90C1500}" presName="node" presStyleLbl="node1" presStyleIdx="2" presStyleCnt="6" custLinFactNeighborX="1705">
        <dgm:presLayoutVars>
          <dgm:bulletEnabled val="1"/>
        </dgm:presLayoutVars>
      </dgm:prSet>
      <dgm:spPr/>
    </dgm:pt>
    <dgm:pt modelId="{ADC073D1-74FF-4C61-AE37-D258EA1FE490}" type="pres">
      <dgm:prSet presAssocID="{71B7FCDC-7126-42AA-82AE-D9F9920BC95E}" presName="sibTrans" presStyleLbl="sibTrans1D1" presStyleIdx="2" presStyleCnt="5"/>
      <dgm:spPr/>
    </dgm:pt>
    <dgm:pt modelId="{871D6E5E-6FCC-4B76-B0AC-15D460B1032E}" type="pres">
      <dgm:prSet presAssocID="{71B7FCDC-7126-42AA-82AE-D9F9920BC95E}" presName="connectorText" presStyleLbl="sibTrans1D1" presStyleIdx="2" presStyleCnt="5"/>
      <dgm:spPr/>
    </dgm:pt>
    <dgm:pt modelId="{14664BDC-384C-4223-9B93-BE8548518D1B}" type="pres">
      <dgm:prSet presAssocID="{AB143A34-9A61-425F-95C0-16D5C3952BA9}" presName="node" presStyleLbl="node1" presStyleIdx="3" presStyleCnt="6" custLinFactNeighborX="1705">
        <dgm:presLayoutVars>
          <dgm:bulletEnabled val="1"/>
        </dgm:presLayoutVars>
      </dgm:prSet>
      <dgm:spPr/>
    </dgm:pt>
    <dgm:pt modelId="{29C483C5-BB74-4695-956A-383ADE2565A8}" type="pres">
      <dgm:prSet presAssocID="{19AD2B52-6F4C-405C-B8C5-20B4558A3DCC}" presName="sibTrans" presStyleLbl="sibTrans1D1" presStyleIdx="3" presStyleCnt="5"/>
      <dgm:spPr/>
    </dgm:pt>
    <dgm:pt modelId="{6A6044C7-8EB3-4C9C-8DE3-07954826486B}" type="pres">
      <dgm:prSet presAssocID="{19AD2B52-6F4C-405C-B8C5-20B4558A3DCC}" presName="connectorText" presStyleLbl="sibTrans1D1" presStyleIdx="3" presStyleCnt="5"/>
      <dgm:spPr/>
    </dgm:pt>
    <dgm:pt modelId="{8E3D9825-8EEC-4B12-A412-D195838E746F}" type="pres">
      <dgm:prSet presAssocID="{0E61E1A0-E558-434B-9DC2-A96E23C0F8E7}" presName="node" presStyleLbl="node1" presStyleIdx="4" presStyleCnt="6" custLinFactNeighborX="1705">
        <dgm:presLayoutVars>
          <dgm:bulletEnabled val="1"/>
        </dgm:presLayoutVars>
      </dgm:prSet>
      <dgm:spPr/>
    </dgm:pt>
    <dgm:pt modelId="{3A2129CF-35CA-42F9-AD23-A0A658758A7A}" type="pres">
      <dgm:prSet presAssocID="{15692483-4C84-46F6-B4A9-F86B95E72D82}" presName="sibTrans" presStyleLbl="sibTrans1D1" presStyleIdx="4" presStyleCnt="5"/>
      <dgm:spPr/>
    </dgm:pt>
    <dgm:pt modelId="{496E8AB3-F8B7-497C-877E-1FEB2D4463EC}" type="pres">
      <dgm:prSet presAssocID="{15692483-4C84-46F6-B4A9-F86B95E72D82}" presName="connectorText" presStyleLbl="sibTrans1D1" presStyleIdx="4" presStyleCnt="5"/>
      <dgm:spPr/>
    </dgm:pt>
    <dgm:pt modelId="{56E2A2B5-06DC-4324-9CC8-37216C512E8A}" type="pres">
      <dgm:prSet presAssocID="{138BFFBD-FA68-40D3-A934-79FA70745144}" presName="node" presStyleLbl="node1" presStyleIdx="5" presStyleCnt="6" custLinFactNeighborX="1705">
        <dgm:presLayoutVars>
          <dgm:bulletEnabled val="1"/>
        </dgm:presLayoutVars>
      </dgm:prSet>
      <dgm:spPr/>
    </dgm:pt>
  </dgm:ptLst>
  <dgm:cxnLst>
    <dgm:cxn modelId="{E48ED307-2E04-45F3-B283-C5935F007860}" srcId="{5A07A9F0-242E-469D-A239-FD8D68932DA0}" destId="{0E61E1A0-E558-434B-9DC2-A96E23C0F8E7}" srcOrd="4" destOrd="0" parTransId="{72ADBFB3-83D3-4F21-BBE9-7333A50EB2EE}" sibTransId="{15692483-4C84-46F6-B4A9-F86B95E72D82}"/>
    <dgm:cxn modelId="{2C0D460C-4A51-4BE2-90A5-D85076A422FD}" type="presOf" srcId="{4F619543-8EE2-4DA9-88F8-16AF73ECC214}" destId="{809DB481-5FA7-41A9-90D3-6FA0089EE4C6}" srcOrd="0" destOrd="0" presId="urn:microsoft.com/office/officeart/2016/7/layout/RepeatingBendingProcessNew"/>
    <dgm:cxn modelId="{7232061C-27E9-44FB-BC9E-F69A8F183A1C}" type="presOf" srcId="{15692483-4C84-46F6-B4A9-F86B95E72D82}" destId="{496E8AB3-F8B7-497C-877E-1FEB2D4463EC}" srcOrd="1" destOrd="0" presId="urn:microsoft.com/office/officeart/2016/7/layout/RepeatingBendingProcessNew"/>
    <dgm:cxn modelId="{E08BB42B-5254-480F-AC86-2B77DFBFA902}" type="presOf" srcId="{AB143A34-9A61-425F-95C0-16D5C3952BA9}" destId="{14664BDC-384C-4223-9B93-BE8548518D1B}" srcOrd="0" destOrd="0" presId="urn:microsoft.com/office/officeart/2016/7/layout/RepeatingBendingProcessNew"/>
    <dgm:cxn modelId="{F4403938-AC72-4401-9FC2-24DBA8DA745C}" type="presOf" srcId="{71B7FCDC-7126-42AA-82AE-D9F9920BC95E}" destId="{871D6E5E-6FCC-4B76-B0AC-15D460B1032E}" srcOrd="1" destOrd="0" presId="urn:microsoft.com/office/officeart/2016/7/layout/RepeatingBendingProcessNew"/>
    <dgm:cxn modelId="{0FAB825C-AD21-45A4-9AE2-E51528002FB4}" srcId="{5A07A9F0-242E-469D-A239-FD8D68932DA0}" destId="{138BFFBD-FA68-40D3-A934-79FA70745144}" srcOrd="5" destOrd="0" parTransId="{5D9BC371-D7C4-445F-A53F-7749FD6230E8}" sibTransId="{0B7DA6A3-7323-4DD4-9D2F-47ABB19FCC79}"/>
    <dgm:cxn modelId="{C027A549-7F82-4208-8034-AC509B990BC0}" srcId="{5A07A9F0-242E-469D-A239-FD8D68932DA0}" destId="{EDA6DF06-D682-45BA-A65C-B78ACE905E3F}" srcOrd="0" destOrd="0" parTransId="{12680D3B-DA17-4596-BE65-106DCE78E00D}" sibTransId="{4F619543-8EE2-4DA9-88F8-16AF73ECC214}"/>
    <dgm:cxn modelId="{DF96796C-25A1-4C99-BBDD-3D35C31F321A}" type="presOf" srcId="{71B7FCDC-7126-42AA-82AE-D9F9920BC95E}" destId="{ADC073D1-74FF-4C61-AE37-D258EA1FE490}" srcOrd="0" destOrd="0" presId="urn:microsoft.com/office/officeart/2016/7/layout/RepeatingBendingProcessNew"/>
    <dgm:cxn modelId="{865BF052-C95C-448E-AE3B-094DED5FC6DB}" type="presOf" srcId="{EDA6DF06-D682-45BA-A65C-B78ACE905E3F}" destId="{CEDCD5D0-27C4-4603-A5CD-5CA215E3FB9E}" srcOrd="0" destOrd="0" presId="urn:microsoft.com/office/officeart/2016/7/layout/RepeatingBendingProcessNew"/>
    <dgm:cxn modelId="{1F6E5D59-689B-4CA8-B549-1BA33287F455}" type="presOf" srcId="{5A07A9F0-242E-469D-A239-FD8D68932DA0}" destId="{62374BFC-1F1A-4FCD-9324-5B8C3EF36A29}" srcOrd="0" destOrd="0" presId="urn:microsoft.com/office/officeart/2016/7/layout/RepeatingBendingProcessNew"/>
    <dgm:cxn modelId="{F0FC947E-5BA4-4366-870D-40F99556140E}" type="presOf" srcId="{19AD2B52-6F4C-405C-B8C5-20B4558A3DCC}" destId="{29C483C5-BB74-4695-956A-383ADE2565A8}" srcOrd="0" destOrd="0" presId="urn:microsoft.com/office/officeart/2016/7/layout/RepeatingBendingProcessNew"/>
    <dgm:cxn modelId="{8213E786-9E10-4230-93B7-6571EB397A7E}" type="presOf" srcId="{138BFFBD-FA68-40D3-A934-79FA70745144}" destId="{56E2A2B5-06DC-4324-9CC8-37216C512E8A}" srcOrd="0" destOrd="0" presId="urn:microsoft.com/office/officeart/2016/7/layout/RepeatingBendingProcessNew"/>
    <dgm:cxn modelId="{A312DA8E-ACEE-4722-A178-46372800F3DF}" type="presOf" srcId="{0E61E1A0-E558-434B-9DC2-A96E23C0F8E7}" destId="{8E3D9825-8EEC-4B12-A412-D195838E746F}" srcOrd="0" destOrd="0" presId="urn:microsoft.com/office/officeart/2016/7/layout/RepeatingBendingProcessNew"/>
    <dgm:cxn modelId="{3BF5B5AD-BC85-4EBF-B774-A3181FBF175D}" srcId="{5A07A9F0-242E-469D-A239-FD8D68932DA0}" destId="{78A6F922-127D-4251-957F-74059580C5E6}" srcOrd="1" destOrd="0" parTransId="{9BFA6708-B8AF-4CDC-91E8-E95D79349A92}" sibTransId="{2C393426-0953-474A-A9A5-6F295AFC61EC}"/>
    <dgm:cxn modelId="{49E722BD-90DC-466D-A070-2B536DAB3880}" srcId="{5A07A9F0-242E-469D-A239-FD8D68932DA0}" destId="{AB143A34-9A61-425F-95C0-16D5C3952BA9}" srcOrd="3" destOrd="0" parTransId="{EFCB22EA-7165-44AC-B1A2-E73FD72334B4}" sibTransId="{19AD2B52-6F4C-405C-B8C5-20B4558A3DCC}"/>
    <dgm:cxn modelId="{39AC23BE-5F3C-4206-A92B-354D878A5503}" type="presOf" srcId="{2C393426-0953-474A-A9A5-6F295AFC61EC}" destId="{A0EA80E3-C646-44CE-B74C-4582A1BAAD7A}" srcOrd="1" destOrd="0" presId="urn:microsoft.com/office/officeart/2016/7/layout/RepeatingBendingProcessNew"/>
    <dgm:cxn modelId="{818B03C3-1976-4FF8-B1FA-6C87E848301A}" type="presOf" srcId="{15692483-4C84-46F6-B4A9-F86B95E72D82}" destId="{3A2129CF-35CA-42F9-AD23-A0A658758A7A}" srcOrd="0" destOrd="0" presId="urn:microsoft.com/office/officeart/2016/7/layout/RepeatingBendingProcessNew"/>
    <dgm:cxn modelId="{03770CC7-6561-495A-A29C-757C1AD43C0A}" type="presOf" srcId="{4F619543-8EE2-4DA9-88F8-16AF73ECC214}" destId="{6D6F5260-BEAC-439A-BBA9-9D73AD354313}" srcOrd="1" destOrd="0" presId="urn:microsoft.com/office/officeart/2016/7/layout/RepeatingBendingProcessNew"/>
    <dgm:cxn modelId="{3D14B3C7-5E8A-448B-89DB-499C295FC554}" type="presOf" srcId="{2C393426-0953-474A-A9A5-6F295AFC61EC}" destId="{2C886F62-CACE-457C-83D8-21E7615067E2}" srcOrd="0" destOrd="0" presId="urn:microsoft.com/office/officeart/2016/7/layout/RepeatingBendingProcessNew"/>
    <dgm:cxn modelId="{BF38B6C8-9D6E-4D02-AF59-EB6C8736B49B}" type="presOf" srcId="{78A6F922-127D-4251-957F-74059580C5E6}" destId="{65D082DE-ED92-4DCF-B691-B818B92D31BD}" srcOrd="0" destOrd="0" presId="urn:microsoft.com/office/officeart/2016/7/layout/RepeatingBendingProcessNew"/>
    <dgm:cxn modelId="{D1B6EACA-7736-40F6-9902-327B2B3B92F5}" type="presOf" srcId="{19AD2B52-6F4C-405C-B8C5-20B4558A3DCC}" destId="{6A6044C7-8EB3-4C9C-8DE3-07954826486B}" srcOrd="1" destOrd="0" presId="urn:microsoft.com/office/officeart/2016/7/layout/RepeatingBendingProcessNew"/>
    <dgm:cxn modelId="{D545EAE3-CBD1-41C2-8A0A-C6A5ABFFD579}" type="presOf" srcId="{11F974ED-5BFB-47C2-87CC-9C9FB90C1500}" destId="{53675FBB-9C91-47B4-919E-4BEF20B7833B}" srcOrd="0" destOrd="0" presId="urn:microsoft.com/office/officeart/2016/7/layout/RepeatingBendingProcessNew"/>
    <dgm:cxn modelId="{75DE6BEC-FE11-41E1-B1DA-3426F79CA457}" srcId="{5A07A9F0-242E-469D-A239-FD8D68932DA0}" destId="{11F974ED-5BFB-47C2-87CC-9C9FB90C1500}" srcOrd="2" destOrd="0" parTransId="{2EC5344A-CABF-4D1F-9844-1B2D56D3FAA5}" sibTransId="{71B7FCDC-7126-42AA-82AE-D9F9920BC95E}"/>
    <dgm:cxn modelId="{4F29478B-3DA3-41FD-9AEE-485D625DE68B}" type="presParOf" srcId="{62374BFC-1F1A-4FCD-9324-5B8C3EF36A29}" destId="{CEDCD5D0-27C4-4603-A5CD-5CA215E3FB9E}" srcOrd="0" destOrd="0" presId="urn:microsoft.com/office/officeart/2016/7/layout/RepeatingBendingProcessNew"/>
    <dgm:cxn modelId="{77095FF4-CE4A-4BB5-952D-7EFC050388CB}" type="presParOf" srcId="{62374BFC-1F1A-4FCD-9324-5B8C3EF36A29}" destId="{809DB481-5FA7-41A9-90D3-6FA0089EE4C6}" srcOrd="1" destOrd="0" presId="urn:microsoft.com/office/officeart/2016/7/layout/RepeatingBendingProcessNew"/>
    <dgm:cxn modelId="{6A59D859-AFF6-4D90-B4B9-81D9D38732A0}" type="presParOf" srcId="{809DB481-5FA7-41A9-90D3-6FA0089EE4C6}" destId="{6D6F5260-BEAC-439A-BBA9-9D73AD354313}" srcOrd="0" destOrd="0" presId="urn:microsoft.com/office/officeart/2016/7/layout/RepeatingBendingProcessNew"/>
    <dgm:cxn modelId="{197F94D6-A5B6-4B31-A9D5-00C89F90F668}" type="presParOf" srcId="{62374BFC-1F1A-4FCD-9324-5B8C3EF36A29}" destId="{65D082DE-ED92-4DCF-B691-B818B92D31BD}" srcOrd="2" destOrd="0" presId="urn:microsoft.com/office/officeart/2016/7/layout/RepeatingBendingProcessNew"/>
    <dgm:cxn modelId="{6509A2B9-675A-4192-B020-4121E55A59B5}" type="presParOf" srcId="{62374BFC-1F1A-4FCD-9324-5B8C3EF36A29}" destId="{2C886F62-CACE-457C-83D8-21E7615067E2}" srcOrd="3" destOrd="0" presId="urn:microsoft.com/office/officeart/2016/7/layout/RepeatingBendingProcessNew"/>
    <dgm:cxn modelId="{918F05ED-46A0-487F-82E8-ACB120581A91}" type="presParOf" srcId="{2C886F62-CACE-457C-83D8-21E7615067E2}" destId="{A0EA80E3-C646-44CE-B74C-4582A1BAAD7A}" srcOrd="0" destOrd="0" presId="urn:microsoft.com/office/officeart/2016/7/layout/RepeatingBendingProcessNew"/>
    <dgm:cxn modelId="{79093084-4851-45E9-B6CB-FCB03E868BBF}" type="presParOf" srcId="{62374BFC-1F1A-4FCD-9324-5B8C3EF36A29}" destId="{53675FBB-9C91-47B4-919E-4BEF20B7833B}" srcOrd="4" destOrd="0" presId="urn:microsoft.com/office/officeart/2016/7/layout/RepeatingBendingProcessNew"/>
    <dgm:cxn modelId="{015423EE-314B-4785-85A2-34A433BFA975}" type="presParOf" srcId="{62374BFC-1F1A-4FCD-9324-5B8C3EF36A29}" destId="{ADC073D1-74FF-4C61-AE37-D258EA1FE490}" srcOrd="5" destOrd="0" presId="urn:microsoft.com/office/officeart/2016/7/layout/RepeatingBendingProcessNew"/>
    <dgm:cxn modelId="{9B86AEC0-E5E9-4792-8FCF-548EE4896649}" type="presParOf" srcId="{ADC073D1-74FF-4C61-AE37-D258EA1FE490}" destId="{871D6E5E-6FCC-4B76-B0AC-15D460B1032E}" srcOrd="0" destOrd="0" presId="urn:microsoft.com/office/officeart/2016/7/layout/RepeatingBendingProcessNew"/>
    <dgm:cxn modelId="{910E69C9-06AE-44AD-8526-D81B9330C7DA}" type="presParOf" srcId="{62374BFC-1F1A-4FCD-9324-5B8C3EF36A29}" destId="{14664BDC-384C-4223-9B93-BE8548518D1B}" srcOrd="6" destOrd="0" presId="urn:microsoft.com/office/officeart/2016/7/layout/RepeatingBendingProcessNew"/>
    <dgm:cxn modelId="{F367613B-7B3A-4556-B34E-CD931CC10DFD}" type="presParOf" srcId="{62374BFC-1F1A-4FCD-9324-5B8C3EF36A29}" destId="{29C483C5-BB74-4695-956A-383ADE2565A8}" srcOrd="7" destOrd="0" presId="urn:microsoft.com/office/officeart/2016/7/layout/RepeatingBendingProcessNew"/>
    <dgm:cxn modelId="{9F0AD659-D93F-4FDB-839C-3F50F1B32E14}" type="presParOf" srcId="{29C483C5-BB74-4695-956A-383ADE2565A8}" destId="{6A6044C7-8EB3-4C9C-8DE3-07954826486B}" srcOrd="0" destOrd="0" presId="urn:microsoft.com/office/officeart/2016/7/layout/RepeatingBendingProcessNew"/>
    <dgm:cxn modelId="{8E447A64-C9CD-4664-9182-15CB69355E1A}" type="presParOf" srcId="{62374BFC-1F1A-4FCD-9324-5B8C3EF36A29}" destId="{8E3D9825-8EEC-4B12-A412-D195838E746F}" srcOrd="8" destOrd="0" presId="urn:microsoft.com/office/officeart/2016/7/layout/RepeatingBendingProcessNew"/>
    <dgm:cxn modelId="{3904A3E0-5DB7-4687-855C-744340F5A22C}" type="presParOf" srcId="{62374BFC-1F1A-4FCD-9324-5B8C3EF36A29}" destId="{3A2129CF-35CA-42F9-AD23-A0A658758A7A}" srcOrd="9" destOrd="0" presId="urn:microsoft.com/office/officeart/2016/7/layout/RepeatingBendingProcessNew"/>
    <dgm:cxn modelId="{740E478E-5D46-430D-AB78-4EF7902B4997}" type="presParOf" srcId="{3A2129CF-35CA-42F9-AD23-A0A658758A7A}" destId="{496E8AB3-F8B7-497C-877E-1FEB2D4463EC}" srcOrd="0" destOrd="0" presId="urn:microsoft.com/office/officeart/2016/7/layout/RepeatingBendingProcessNew"/>
    <dgm:cxn modelId="{DCD197C2-B215-4FB9-856E-7925198C7446}" type="presParOf" srcId="{62374BFC-1F1A-4FCD-9324-5B8C3EF36A29}" destId="{56E2A2B5-06DC-4324-9CC8-37216C512E8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E9E5A7-8370-4554-A6B5-6F625EF66D21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8EE069E-8754-42D8-B306-4D4D69EE27B0}">
      <dgm:prSet custT="1"/>
      <dgm:spPr/>
      <dgm:t>
        <a:bodyPr/>
        <a:lstStyle/>
        <a:p>
          <a:r>
            <a:rPr lang="uk-UA" sz="2000" dirty="0"/>
            <a:t>Тести можуть стосуватися програми, а можуть мати психологічну складову</a:t>
          </a:r>
          <a:endParaRPr lang="en-US" sz="2000" dirty="0"/>
        </a:p>
      </dgm:t>
    </dgm:pt>
    <dgm:pt modelId="{16E5D888-4D9B-4A76-A8AD-BF7032DAF856}" type="parTrans" cxnId="{5A47D231-91A4-41CE-9B73-CD952E462E87}">
      <dgm:prSet/>
      <dgm:spPr/>
      <dgm:t>
        <a:bodyPr/>
        <a:lstStyle/>
        <a:p>
          <a:endParaRPr lang="en-US"/>
        </a:p>
      </dgm:t>
    </dgm:pt>
    <dgm:pt modelId="{536883FB-A450-4EA4-9B56-F1FBAFD70E6C}" type="sibTrans" cxnId="{5A47D231-91A4-41CE-9B73-CD952E462E87}">
      <dgm:prSet/>
      <dgm:spPr/>
      <dgm:t>
        <a:bodyPr/>
        <a:lstStyle/>
        <a:p>
          <a:endParaRPr lang="en-US"/>
        </a:p>
      </dgm:t>
    </dgm:pt>
    <dgm:pt modelId="{6E781A3A-2713-4C14-9793-C8874B90E50F}">
      <dgm:prSet custT="1"/>
      <dgm:spPr/>
      <dgm:t>
        <a:bodyPr/>
        <a:lstStyle/>
        <a:p>
          <a:r>
            <a:rPr lang="uk-UA" sz="2000"/>
            <a:t>Пропонуйте учням створювати власні тести</a:t>
          </a:r>
          <a:endParaRPr lang="en-US" sz="2000"/>
        </a:p>
      </dgm:t>
    </dgm:pt>
    <dgm:pt modelId="{EB645AD2-0E0A-4E19-8684-74C13D151BA7}" type="parTrans" cxnId="{79CF0F14-F81D-4947-B31F-45825BD1DFA5}">
      <dgm:prSet/>
      <dgm:spPr/>
      <dgm:t>
        <a:bodyPr/>
        <a:lstStyle/>
        <a:p>
          <a:endParaRPr lang="en-US"/>
        </a:p>
      </dgm:t>
    </dgm:pt>
    <dgm:pt modelId="{E5C302D9-BD12-43C1-810D-D028363D8B72}" type="sibTrans" cxnId="{79CF0F14-F81D-4947-B31F-45825BD1DFA5}">
      <dgm:prSet/>
      <dgm:spPr/>
      <dgm:t>
        <a:bodyPr/>
        <a:lstStyle/>
        <a:p>
          <a:endParaRPr lang="en-US"/>
        </a:p>
      </dgm:t>
    </dgm:pt>
    <dgm:pt modelId="{FDAA3E24-140D-4148-94AC-03315E019EEA}">
      <dgm:prSet custT="1"/>
      <dgm:spPr/>
      <dgm:t>
        <a:bodyPr/>
        <a:lstStyle/>
        <a:p>
          <a:r>
            <a:rPr lang="uk-UA" sz="2000"/>
            <a:t>Не уникайте використання зображень </a:t>
          </a:r>
          <a:endParaRPr lang="en-US" sz="2000"/>
        </a:p>
      </dgm:t>
    </dgm:pt>
    <dgm:pt modelId="{8EDA86DF-96FD-403B-B7AC-B856CD0338CF}" type="parTrans" cxnId="{0371E4D8-9F71-410A-ABD2-4687D5AE3B61}">
      <dgm:prSet/>
      <dgm:spPr/>
      <dgm:t>
        <a:bodyPr/>
        <a:lstStyle/>
        <a:p>
          <a:endParaRPr lang="en-US"/>
        </a:p>
      </dgm:t>
    </dgm:pt>
    <dgm:pt modelId="{C8C5E4AF-04AE-4A81-AE12-5A8414B1E95C}" type="sibTrans" cxnId="{0371E4D8-9F71-410A-ABD2-4687D5AE3B61}">
      <dgm:prSet/>
      <dgm:spPr/>
      <dgm:t>
        <a:bodyPr/>
        <a:lstStyle/>
        <a:p>
          <a:endParaRPr lang="en-US"/>
        </a:p>
      </dgm:t>
    </dgm:pt>
    <dgm:pt modelId="{1C5E235E-4AF0-40FE-9F0E-F8A8E8F0768B}">
      <dgm:prSet custT="1"/>
      <dgm:spPr/>
      <dgm:t>
        <a:bodyPr/>
        <a:lstStyle/>
        <a:p>
          <a:r>
            <a:rPr lang="uk-UA" sz="2000"/>
            <a:t>Дозволяйте здобувачам дискутувати та обговорювати тестові запитання та відповіді</a:t>
          </a:r>
          <a:endParaRPr lang="en-US" sz="2000"/>
        </a:p>
      </dgm:t>
    </dgm:pt>
    <dgm:pt modelId="{4771A3E9-B894-49CA-926B-6908C63927BF}" type="parTrans" cxnId="{00DFBEE3-1A20-41DF-BD66-6AA5A9F29074}">
      <dgm:prSet/>
      <dgm:spPr/>
      <dgm:t>
        <a:bodyPr/>
        <a:lstStyle/>
        <a:p>
          <a:endParaRPr lang="en-US"/>
        </a:p>
      </dgm:t>
    </dgm:pt>
    <dgm:pt modelId="{E0DDB585-32C5-40F9-BD03-D7698AF16E3D}" type="sibTrans" cxnId="{00DFBEE3-1A20-41DF-BD66-6AA5A9F29074}">
      <dgm:prSet/>
      <dgm:spPr/>
      <dgm:t>
        <a:bodyPr/>
        <a:lstStyle/>
        <a:p>
          <a:endParaRPr lang="en-US"/>
        </a:p>
      </dgm:t>
    </dgm:pt>
    <dgm:pt modelId="{439550AB-35E4-454D-8EB7-799C548B8E76}">
      <dgm:prSet custT="1"/>
      <dgm:spPr/>
      <dgm:t>
        <a:bodyPr/>
        <a:lstStyle/>
        <a:p>
          <a:r>
            <a:rPr lang="uk-UA" sz="2000" dirty="0"/>
            <a:t>Навмисно вводьте тестове завдання з неправильним варіантом відповіді</a:t>
          </a:r>
          <a:endParaRPr lang="en-US" sz="2000" dirty="0"/>
        </a:p>
      </dgm:t>
    </dgm:pt>
    <dgm:pt modelId="{F8EB6D4C-A032-48A1-9BA9-10E6D6C2F175}" type="parTrans" cxnId="{37AA5A09-1A2F-4DCD-AC59-35CA31993E72}">
      <dgm:prSet/>
      <dgm:spPr/>
      <dgm:t>
        <a:bodyPr/>
        <a:lstStyle/>
        <a:p>
          <a:endParaRPr lang="en-US"/>
        </a:p>
      </dgm:t>
    </dgm:pt>
    <dgm:pt modelId="{5BFFB60B-BCBB-451A-9473-85C3E7309408}" type="sibTrans" cxnId="{37AA5A09-1A2F-4DCD-AC59-35CA31993E72}">
      <dgm:prSet/>
      <dgm:spPr/>
      <dgm:t>
        <a:bodyPr/>
        <a:lstStyle/>
        <a:p>
          <a:endParaRPr lang="en-US"/>
        </a:p>
      </dgm:t>
    </dgm:pt>
    <dgm:pt modelId="{47751F13-E7D9-4A45-B4A9-6264DE8B6D87}" type="pres">
      <dgm:prSet presAssocID="{49E9E5A7-8370-4554-A6B5-6F625EF66D21}" presName="cycle" presStyleCnt="0">
        <dgm:presLayoutVars>
          <dgm:dir/>
          <dgm:resizeHandles val="exact"/>
        </dgm:presLayoutVars>
      </dgm:prSet>
      <dgm:spPr/>
    </dgm:pt>
    <dgm:pt modelId="{B257E0AE-2696-4F8D-979F-F92D78F637FE}" type="pres">
      <dgm:prSet presAssocID="{A8EE069E-8754-42D8-B306-4D4D69EE27B0}" presName="node" presStyleLbl="node1" presStyleIdx="0" presStyleCnt="5" custScaleX="149428" custScaleY="127396">
        <dgm:presLayoutVars>
          <dgm:bulletEnabled val="1"/>
        </dgm:presLayoutVars>
      </dgm:prSet>
      <dgm:spPr/>
    </dgm:pt>
    <dgm:pt modelId="{069D25F5-075E-44C8-97B4-33764D73BAF4}" type="pres">
      <dgm:prSet presAssocID="{536883FB-A450-4EA4-9B56-F1FBAFD70E6C}" presName="sibTrans" presStyleLbl="sibTrans2D1" presStyleIdx="0" presStyleCnt="5"/>
      <dgm:spPr/>
    </dgm:pt>
    <dgm:pt modelId="{3BD660CD-0344-4447-A1F1-22474160EF89}" type="pres">
      <dgm:prSet presAssocID="{536883FB-A450-4EA4-9B56-F1FBAFD70E6C}" presName="connectorText" presStyleLbl="sibTrans2D1" presStyleIdx="0" presStyleCnt="5"/>
      <dgm:spPr/>
    </dgm:pt>
    <dgm:pt modelId="{E73C40E1-AD55-44E0-871A-9E27B9C6161F}" type="pres">
      <dgm:prSet presAssocID="{6E781A3A-2713-4C14-9793-C8874B90E50F}" presName="node" presStyleLbl="node1" presStyleIdx="1" presStyleCnt="5" custScaleX="149428" custScaleY="127396">
        <dgm:presLayoutVars>
          <dgm:bulletEnabled val="1"/>
        </dgm:presLayoutVars>
      </dgm:prSet>
      <dgm:spPr/>
    </dgm:pt>
    <dgm:pt modelId="{133A8FB8-3713-49E5-90E7-C941CCEA0C8B}" type="pres">
      <dgm:prSet presAssocID="{E5C302D9-BD12-43C1-810D-D028363D8B72}" presName="sibTrans" presStyleLbl="sibTrans2D1" presStyleIdx="1" presStyleCnt="5"/>
      <dgm:spPr/>
    </dgm:pt>
    <dgm:pt modelId="{52D6E3DE-46C0-4309-A220-C150FB007866}" type="pres">
      <dgm:prSet presAssocID="{E5C302D9-BD12-43C1-810D-D028363D8B72}" presName="connectorText" presStyleLbl="sibTrans2D1" presStyleIdx="1" presStyleCnt="5"/>
      <dgm:spPr/>
    </dgm:pt>
    <dgm:pt modelId="{07DD29A4-B522-40C9-B7AB-117A6602EB69}" type="pres">
      <dgm:prSet presAssocID="{FDAA3E24-140D-4148-94AC-03315E019EEA}" presName="node" presStyleLbl="node1" presStyleIdx="2" presStyleCnt="5" custScaleX="149428" custScaleY="127396">
        <dgm:presLayoutVars>
          <dgm:bulletEnabled val="1"/>
        </dgm:presLayoutVars>
      </dgm:prSet>
      <dgm:spPr/>
    </dgm:pt>
    <dgm:pt modelId="{CFBAC3D6-83A0-4461-B7EA-4DF2CDE9AD97}" type="pres">
      <dgm:prSet presAssocID="{C8C5E4AF-04AE-4A81-AE12-5A8414B1E95C}" presName="sibTrans" presStyleLbl="sibTrans2D1" presStyleIdx="2" presStyleCnt="5"/>
      <dgm:spPr/>
    </dgm:pt>
    <dgm:pt modelId="{813C460C-5AB0-4C13-8E10-5C7A37BA0DF0}" type="pres">
      <dgm:prSet presAssocID="{C8C5E4AF-04AE-4A81-AE12-5A8414B1E95C}" presName="connectorText" presStyleLbl="sibTrans2D1" presStyleIdx="2" presStyleCnt="5"/>
      <dgm:spPr/>
    </dgm:pt>
    <dgm:pt modelId="{55C5B2C4-0358-4976-960A-5770591384DB}" type="pres">
      <dgm:prSet presAssocID="{1C5E235E-4AF0-40FE-9F0E-F8A8E8F0768B}" presName="node" presStyleLbl="node1" presStyleIdx="3" presStyleCnt="5" custScaleX="149428" custScaleY="127396">
        <dgm:presLayoutVars>
          <dgm:bulletEnabled val="1"/>
        </dgm:presLayoutVars>
      </dgm:prSet>
      <dgm:spPr/>
    </dgm:pt>
    <dgm:pt modelId="{B419D735-83E1-46AE-A0B5-F9EB9B9238E7}" type="pres">
      <dgm:prSet presAssocID="{E0DDB585-32C5-40F9-BD03-D7698AF16E3D}" presName="sibTrans" presStyleLbl="sibTrans2D1" presStyleIdx="3" presStyleCnt="5"/>
      <dgm:spPr/>
    </dgm:pt>
    <dgm:pt modelId="{7E04E95D-9518-46F0-B482-06DD598C16EF}" type="pres">
      <dgm:prSet presAssocID="{E0DDB585-32C5-40F9-BD03-D7698AF16E3D}" presName="connectorText" presStyleLbl="sibTrans2D1" presStyleIdx="3" presStyleCnt="5"/>
      <dgm:spPr/>
    </dgm:pt>
    <dgm:pt modelId="{43B8D102-C4D2-4917-8869-060C4034F78C}" type="pres">
      <dgm:prSet presAssocID="{439550AB-35E4-454D-8EB7-799C548B8E76}" presName="node" presStyleLbl="node1" presStyleIdx="4" presStyleCnt="5" custScaleX="149428" custScaleY="127396">
        <dgm:presLayoutVars>
          <dgm:bulletEnabled val="1"/>
        </dgm:presLayoutVars>
      </dgm:prSet>
      <dgm:spPr/>
    </dgm:pt>
    <dgm:pt modelId="{A7C1AE6C-7342-4ED6-BE91-33CC1128204F}" type="pres">
      <dgm:prSet presAssocID="{5BFFB60B-BCBB-451A-9473-85C3E7309408}" presName="sibTrans" presStyleLbl="sibTrans2D1" presStyleIdx="4" presStyleCnt="5"/>
      <dgm:spPr/>
    </dgm:pt>
    <dgm:pt modelId="{EE3A4E17-740B-4DBE-A66A-36CEDCFB070A}" type="pres">
      <dgm:prSet presAssocID="{5BFFB60B-BCBB-451A-9473-85C3E7309408}" presName="connectorText" presStyleLbl="sibTrans2D1" presStyleIdx="4" presStyleCnt="5"/>
      <dgm:spPr/>
    </dgm:pt>
  </dgm:ptLst>
  <dgm:cxnLst>
    <dgm:cxn modelId="{40A79D00-0304-415E-B3DA-DADE3EDAE1AE}" type="presOf" srcId="{C8C5E4AF-04AE-4A81-AE12-5A8414B1E95C}" destId="{813C460C-5AB0-4C13-8E10-5C7A37BA0DF0}" srcOrd="1" destOrd="0" presId="urn:microsoft.com/office/officeart/2005/8/layout/cycle2"/>
    <dgm:cxn modelId="{F0659905-6D8E-459F-8D79-6D1D1C2C6282}" type="presOf" srcId="{A8EE069E-8754-42D8-B306-4D4D69EE27B0}" destId="{B257E0AE-2696-4F8D-979F-F92D78F637FE}" srcOrd="0" destOrd="0" presId="urn:microsoft.com/office/officeart/2005/8/layout/cycle2"/>
    <dgm:cxn modelId="{37AA5A09-1A2F-4DCD-AC59-35CA31993E72}" srcId="{49E9E5A7-8370-4554-A6B5-6F625EF66D21}" destId="{439550AB-35E4-454D-8EB7-799C548B8E76}" srcOrd="4" destOrd="0" parTransId="{F8EB6D4C-A032-48A1-9BA9-10E6D6C2F175}" sibTransId="{5BFFB60B-BCBB-451A-9473-85C3E7309408}"/>
    <dgm:cxn modelId="{0365E90A-4CD4-4867-B20D-7B80877480FD}" type="presOf" srcId="{536883FB-A450-4EA4-9B56-F1FBAFD70E6C}" destId="{069D25F5-075E-44C8-97B4-33764D73BAF4}" srcOrd="0" destOrd="0" presId="urn:microsoft.com/office/officeart/2005/8/layout/cycle2"/>
    <dgm:cxn modelId="{79CF0F14-F81D-4947-B31F-45825BD1DFA5}" srcId="{49E9E5A7-8370-4554-A6B5-6F625EF66D21}" destId="{6E781A3A-2713-4C14-9793-C8874B90E50F}" srcOrd="1" destOrd="0" parTransId="{EB645AD2-0E0A-4E19-8684-74C13D151BA7}" sibTransId="{E5C302D9-BD12-43C1-810D-D028363D8B72}"/>
    <dgm:cxn modelId="{A2746218-89E1-46CF-9F90-77589238BD03}" type="presOf" srcId="{49E9E5A7-8370-4554-A6B5-6F625EF66D21}" destId="{47751F13-E7D9-4A45-B4A9-6264DE8B6D87}" srcOrd="0" destOrd="0" presId="urn:microsoft.com/office/officeart/2005/8/layout/cycle2"/>
    <dgm:cxn modelId="{28516920-B1D7-4BA2-AE30-6C011290C3D0}" type="presOf" srcId="{E0DDB585-32C5-40F9-BD03-D7698AF16E3D}" destId="{B419D735-83E1-46AE-A0B5-F9EB9B9238E7}" srcOrd="0" destOrd="0" presId="urn:microsoft.com/office/officeart/2005/8/layout/cycle2"/>
    <dgm:cxn modelId="{5A47D231-91A4-41CE-9B73-CD952E462E87}" srcId="{49E9E5A7-8370-4554-A6B5-6F625EF66D21}" destId="{A8EE069E-8754-42D8-B306-4D4D69EE27B0}" srcOrd="0" destOrd="0" parTransId="{16E5D888-4D9B-4A76-A8AD-BF7032DAF856}" sibTransId="{536883FB-A450-4EA4-9B56-F1FBAFD70E6C}"/>
    <dgm:cxn modelId="{E4334540-D0FE-482B-ADCA-2783183CFC25}" type="presOf" srcId="{C8C5E4AF-04AE-4A81-AE12-5A8414B1E95C}" destId="{CFBAC3D6-83A0-4461-B7EA-4DF2CDE9AD97}" srcOrd="0" destOrd="0" presId="urn:microsoft.com/office/officeart/2005/8/layout/cycle2"/>
    <dgm:cxn modelId="{E6E49263-C53C-472B-AF4A-1368E0E400A3}" type="presOf" srcId="{E5C302D9-BD12-43C1-810D-D028363D8B72}" destId="{52D6E3DE-46C0-4309-A220-C150FB007866}" srcOrd="1" destOrd="0" presId="urn:microsoft.com/office/officeart/2005/8/layout/cycle2"/>
    <dgm:cxn modelId="{6A8BD571-AB60-44F5-870C-17F993542508}" type="presOf" srcId="{1C5E235E-4AF0-40FE-9F0E-F8A8E8F0768B}" destId="{55C5B2C4-0358-4976-960A-5770591384DB}" srcOrd="0" destOrd="0" presId="urn:microsoft.com/office/officeart/2005/8/layout/cycle2"/>
    <dgm:cxn modelId="{10E18E75-9BC9-4AEA-A4DA-EAA64C978C5D}" type="presOf" srcId="{E5C302D9-BD12-43C1-810D-D028363D8B72}" destId="{133A8FB8-3713-49E5-90E7-C941CCEA0C8B}" srcOrd="0" destOrd="0" presId="urn:microsoft.com/office/officeart/2005/8/layout/cycle2"/>
    <dgm:cxn modelId="{2A35D458-F1C1-446B-B7E1-5276079DBA92}" type="presOf" srcId="{6E781A3A-2713-4C14-9793-C8874B90E50F}" destId="{E73C40E1-AD55-44E0-871A-9E27B9C6161F}" srcOrd="0" destOrd="0" presId="urn:microsoft.com/office/officeart/2005/8/layout/cycle2"/>
    <dgm:cxn modelId="{CED44A81-6807-468D-A85C-B0B1CAA687BF}" type="presOf" srcId="{E0DDB585-32C5-40F9-BD03-D7698AF16E3D}" destId="{7E04E95D-9518-46F0-B482-06DD598C16EF}" srcOrd="1" destOrd="0" presId="urn:microsoft.com/office/officeart/2005/8/layout/cycle2"/>
    <dgm:cxn modelId="{E2B47BAC-6EC6-4EDA-B2EF-364D036A5626}" type="presOf" srcId="{5BFFB60B-BCBB-451A-9473-85C3E7309408}" destId="{EE3A4E17-740B-4DBE-A66A-36CEDCFB070A}" srcOrd="1" destOrd="0" presId="urn:microsoft.com/office/officeart/2005/8/layout/cycle2"/>
    <dgm:cxn modelId="{0371E4D8-9F71-410A-ABD2-4687D5AE3B61}" srcId="{49E9E5A7-8370-4554-A6B5-6F625EF66D21}" destId="{FDAA3E24-140D-4148-94AC-03315E019EEA}" srcOrd="2" destOrd="0" parTransId="{8EDA86DF-96FD-403B-B7AC-B856CD0338CF}" sibTransId="{C8C5E4AF-04AE-4A81-AE12-5A8414B1E95C}"/>
    <dgm:cxn modelId="{00DFBEE3-1A20-41DF-BD66-6AA5A9F29074}" srcId="{49E9E5A7-8370-4554-A6B5-6F625EF66D21}" destId="{1C5E235E-4AF0-40FE-9F0E-F8A8E8F0768B}" srcOrd="3" destOrd="0" parTransId="{4771A3E9-B894-49CA-926B-6908C63927BF}" sibTransId="{E0DDB585-32C5-40F9-BD03-D7698AF16E3D}"/>
    <dgm:cxn modelId="{460F66EB-B88D-48CD-9231-1719A02735A6}" type="presOf" srcId="{439550AB-35E4-454D-8EB7-799C548B8E76}" destId="{43B8D102-C4D2-4917-8869-060C4034F78C}" srcOrd="0" destOrd="0" presId="urn:microsoft.com/office/officeart/2005/8/layout/cycle2"/>
    <dgm:cxn modelId="{21C953F3-4E08-41A3-B172-9AC2F42C27B8}" type="presOf" srcId="{FDAA3E24-140D-4148-94AC-03315E019EEA}" destId="{07DD29A4-B522-40C9-B7AB-117A6602EB69}" srcOrd="0" destOrd="0" presId="urn:microsoft.com/office/officeart/2005/8/layout/cycle2"/>
    <dgm:cxn modelId="{3935BEFB-1ED5-4E61-867E-D658B5EAC4D2}" type="presOf" srcId="{536883FB-A450-4EA4-9B56-F1FBAFD70E6C}" destId="{3BD660CD-0344-4447-A1F1-22474160EF89}" srcOrd="1" destOrd="0" presId="urn:microsoft.com/office/officeart/2005/8/layout/cycle2"/>
    <dgm:cxn modelId="{5D9C5AFD-EC74-4366-8DB6-5C5948F6EF62}" type="presOf" srcId="{5BFFB60B-BCBB-451A-9473-85C3E7309408}" destId="{A7C1AE6C-7342-4ED6-BE91-33CC1128204F}" srcOrd="0" destOrd="0" presId="urn:microsoft.com/office/officeart/2005/8/layout/cycle2"/>
    <dgm:cxn modelId="{C5DD4A17-05E6-4CE1-B7E2-41ED21A7CC69}" type="presParOf" srcId="{47751F13-E7D9-4A45-B4A9-6264DE8B6D87}" destId="{B257E0AE-2696-4F8D-979F-F92D78F637FE}" srcOrd="0" destOrd="0" presId="urn:microsoft.com/office/officeart/2005/8/layout/cycle2"/>
    <dgm:cxn modelId="{BE4BC567-90F6-44FF-A4FB-5A02109332CD}" type="presParOf" srcId="{47751F13-E7D9-4A45-B4A9-6264DE8B6D87}" destId="{069D25F5-075E-44C8-97B4-33764D73BAF4}" srcOrd="1" destOrd="0" presId="urn:microsoft.com/office/officeart/2005/8/layout/cycle2"/>
    <dgm:cxn modelId="{045B65AE-9BB4-429E-951D-D76286115324}" type="presParOf" srcId="{069D25F5-075E-44C8-97B4-33764D73BAF4}" destId="{3BD660CD-0344-4447-A1F1-22474160EF89}" srcOrd="0" destOrd="0" presId="urn:microsoft.com/office/officeart/2005/8/layout/cycle2"/>
    <dgm:cxn modelId="{B84EE75F-0301-4E02-8330-977CD9435932}" type="presParOf" srcId="{47751F13-E7D9-4A45-B4A9-6264DE8B6D87}" destId="{E73C40E1-AD55-44E0-871A-9E27B9C6161F}" srcOrd="2" destOrd="0" presId="urn:microsoft.com/office/officeart/2005/8/layout/cycle2"/>
    <dgm:cxn modelId="{0F05E2D5-3D68-486D-B182-C7F51EC2B0C8}" type="presParOf" srcId="{47751F13-E7D9-4A45-B4A9-6264DE8B6D87}" destId="{133A8FB8-3713-49E5-90E7-C941CCEA0C8B}" srcOrd="3" destOrd="0" presId="urn:microsoft.com/office/officeart/2005/8/layout/cycle2"/>
    <dgm:cxn modelId="{A8D4B397-E9B2-439A-AAED-7B751CD0E4E4}" type="presParOf" srcId="{133A8FB8-3713-49E5-90E7-C941CCEA0C8B}" destId="{52D6E3DE-46C0-4309-A220-C150FB007866}" srcOrd="0" destOrd="0" presId="urn:microsoft.com/office/officeart/2005/8/layout/cycle2"/>
    <dgm:cxn modelId="{4987EBD9-E036-454E-B60D-6DF47BFFA6B9}" type="presParOf" srcId="{47751F13-E7D9-4A45-B4A9-6264DE8B6D87}" destId="{07DD29A4-B522-40C9-B7AB-117A6602EB69}" srcOrd="4" destOrd="0" presId="urn:microsoft.com/office/officeart/2005/8/layout/cycle2"/>
    <dgm:cxn modelId="{AD9340B4-E138-4AD5-A9CF-D23A0E9F5912}" type="presParOf" srcId="{47751F13-E7D9-4A45-B4A9-6264DE8B6D87}" destId="{CFBAC3D6-83A0-4461-B7EA-4DF2CDE9AD97}" srcOrd="5" destOrd="0" presId="urn:microsoft.com/office/officeart/2005/8/layout/cycle2"/>
    <dgm:cxn modelId="{D993630D-C106-4525-872A-CF476A18B9D2}" type="presParOf" srcId="{CFBAC3D6-83A0-4461-B7EA-4DF2CDE9AD97}" destId="{813C460C-5AB0-4C13-8E10-5C7A37BA0DF0}" srcOrd="0" destOrd="0" presId="urn:microsoft.com/office/officeart/2005/8/layout/cycle2"/>
    <dgm:cxn modelId="{E18D0EE3-6975-412A-B2D5-84F2F4337859}" type="presParOf" srcId="{47751F13-E7D9-4A45-B4A9-6264DE8B6D87}" destId="{55C5B2C4-0358-4976-960A-5770591384DB}" srcOrd="6" destOrd="0" presId="urn:microsoft.com/office/officeart/2005/8/layout/cycle2"/>
    <dgm:cxn modelId="{78F44B24-4657-4FB8-90E3-9F8BFC23A934}" type="presParOf" srcId="{47751F13-E7D9-4A45-B4A9-6264DE8B6D87}" destId="{B419D735-83E1-46AE-A0B5-F9EB9B9238E7}" srcOrd="7" destOrd="0" presId="urn:microsoft.com/office/officeart/2005/8/layout/cycle2"/>
    <dgm:cxn modelId="{3676A475-0AC9-4261-B59B-585B34FBB992}" type="presParOf" srcId="{B419D735-83E1-46AE-A0B5-F9EB9B9238E7}" destId="{7E04E95D-9518-46F0-B482-06DD598C16EF}" srcOrd="0" destOrd="0" presId="urn:microsoft.com/office/officeart/2005/8/layout/cycle2"/>
    <dgm:cxn modelId="{6F49D560-858A-416D-99B3-43586481A9F8}" type="presParOf" srcId="{47751F13-E7D9-4A45-B4A9-6264DE8B6D87}" destId="{43B8D102-C4D2-4917-8869-060C4034F78C}" srcOrd="8" destOrd="0" presId="urn:microsoft.com/office/officeart/2005/8/layout/cycle2"/>
    <dgm:cxn modelId="{8422F701-EE59-4AA6-9E73-FB07808DE67A}" type="presParOf" srcId="{47751F13-E7D9-4A45-B4A9-6264DE8B6D87}" destId="{A7C1AE6C-7342-4ED6-BE91-33CC1128204F}" srcOrd="9" destOrd="0" presId="urn:microsoft.com/office/officeart/2005/8/layout/cycle2"/>
    <dgm:cxn modelId="{B9D9E02D-45C1-4BA7-AE74-23897225D0F1}" type="presParOf" srcId="{A7C1AE6C-7342-4ED6-BE91-33CC1128204F}" destId="{EE3A4E17-740B-4DBE-A66A-36CEDCFB070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3711D7-7CEF-4FE1-A433-E5FFCB6E3352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B3C8384-4A8D-45CF-9B43-185C986E009F}">
      <dgm:prSet custT="1"/>
      <dgm:spPr/>
      <dgm:t>
        <a:bodyPr/>
        <a:lstStyle/>
        <a:p>
          <a:r>
            <a:rPr lang="uk-UA" altLang="uk-UA" sz="2000" b="1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Розбийте великий іспит на невеликі щотижневі тести</a:t>
          </a:r>
          <a:r>
            <a:rPr lang="uk-UA" altLang="uk-UA" sz="2000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  </a:t>
          </a:r>
          <a:endParaRPr lang="en-US" sz="2000" dirty="0">
            <a:solidFill>
              <a:schemeClr val="tx1"/>
            </a:solidFill>
          </a:endParaRPr>
        </a:p>
      </dgm:t>
    </dgm:pt>
    <dgm:pt modelId="{9F841922-9BB6-4B17-B210-888A395A3D40}" type="parTrans" cxnId="{FE36545F-C8FC-4C9B-B7E8-A4D38882D138}">
      <dgm:prSet/>
      <dgm:spPr/>
      <dgm:t>
        <a:bodyPr/>
        <a:lstStyle/>
        <a:p>
          <a:endParaRPr lang="en-US"/>
        </a:p>
      </dgm:t>
    </dgm:pt>
    <dgm:pt modelId="{BD683B71-750D-4089-AF63-929C857196C7}" type="sibTrans" cxnId="{FE36545F-C8FC-4C9B-B7E8-A4D38882D138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207FC07D-BA08-43BB-B1BC-C45F253A24A6}">
      <dgm:prSet custT="1"/>
      <dgm:spPr/>
      <dgm:t>
        <a:bodyPr/>
        <a:lstStyle/>
        <a:p>
          <a:r>
            <a:rPr lang="uk-UA" altLang="uk-UA" sz="2000" b="1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Починайте і закінчуйте кожен іспит чи тест розмовою про академічну доброчесність</a:t>
          </a:r>
          <a:endParaRPr lang="en-US" sz="2000" dirty="0">
            <a:solidFill>
              <a:schemeClr val="tx1"/>
            </a:solidFill>
          </a:endParaRPr>
        </a:p>
      </dgm:t>
    </dgm:pt>
    <dgm:pt modelId="{18691B1E-3995-42BB-ABFB-4A0434842F93}" type="parTrans" cxnId="{0F25FAD6-2C72-4043-BC0A-7466492BF106}">
      <dgm:prSet/>
      <dgm:spPr/>
      <dgm:t>
        <a:bodyPr/>
        <a:lstStyle/>
        <a:p>
          <a:endParaRPr lang="en-US"/>
        </a:p>
      </dgm:t>
    </dgm:pt>
    <dgm:pt modelId="{E632C8B9-DEC5-48C0-B6B6-6F8FE7B158FC}" type="sibTrans" cxnId="{0F25FAD6-2C72-4043-BC0A-7466492BF106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99BB4DE6-F7E8-4C1A-9589-38AD99F655E7}">
      <dgm:prSet custT="1"/>
      <dgm:spPr/>
      <dgm:t>
        <a:bodyPr/>
        <a:lstStyle/>
        <a:p>
          <a:r>
            <a:rPr lang="uk-UA" altLang="uk-UA" sz="2000" b="1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Вивчіть письмовий стиль студентів</a:t>
          </a:r>
          <a:endParaRPr lang="en-US" sz="2000" dirty="0">
            <a:solidFill>
              <a:schemeClr val="tx1"/>
            </a:solidFill>
          </a:endParaRPr>
        </a:p>
      </dgm:t>
    </dgm:pt>
    <dgm:pt modelId="{BEABBCAC-BC5A-48B4-872E-294AF4C2C218}" type="parTrans" cxnId="{3757195A-9641-40F2-9D47-32E784CD0625}">
      <dgm:prSet/>
      <dgm:spPr/>
      <dgm:t>
        <a:bodyPr/>
        <a:lstStyle/>
        <a:p>
          <a:endParaRPr lang="en-US"/>
        </a:p>
      </dgm:t>
    </dgm:pt>
    <dgm:pt modelId="{BFFD9A90-7C79-4B45-9F84-B1708AC8FDF6}" type="sibTrans" cxnId="{3757195A-9641-40F2-9D47-32E784CD062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5A146D34-325A-4F42-8274-9A8978B2C130}">
      <dgm:prSet custT="1"/>
      <dgm:spPr/>
      <dgm:t>
        <a:bodyPr/>
        <a:lstStyle/>
        <a:p>
          <a:r>
            <a:rPr lang="uk-UA" altLang="uk-UA" sz="2000" b="1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Не оцінюйте студентів тільки за результатами тестів</a:t>
          </a:r>
          <a:endParaRPr lang="en-US" sz="2000" dirty="0">
            <a:solidFill>
              <a:schemeClr val="tx1"/>
            </a:solidFill>
          </a:endParaRPr>
        </a:p>
      </dgm:t>
    </dgm:pt>
    <dgm:pt modelId="{F76BED6A-4955-4890-918C-422E524B5E70}" type="parTrans" cxnId="{8D27E7E6-9EDD-4323-A0E4-E4A9C83A276E}">
      <dgm:prSet/>
      <dgm:spPr/>
      <dgm:t>
        <a:bodyPr/>
        <a:lstStyle/>
        <a:p>
          <a:endParaRPr lang="en-US"/>
        </a:p>
      </dgm:t>
    </dgm:pt>
    <dgm:pt modelId="{931A8100-5DD8-44FD-BE2F-2E5A2318F74A}" type="sibTrans" cxnId="{8D27E7E6-9EDD-4323-A0E4-E4A9C83A276E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BF324CD9-6EC3-47FB-86EA-E8A0F7D547B9}" type="pres">
      <dgm:prSet presAssocID="{AF3711D7-7CEF-4FE1-A433-E5FFCB6E3352}" presName="linearFlow" presStyleCnt="0">
        <dgm:presLayoutVars>
          <dgm:dir/>
          <dgm:animLvl val="lvl"/>
          <dgm:resizeHandles val="exact"/>
        </dgm:presLayoutVars>
      </dgm:prSet>
      <dgm:spPr/>
    </dgm:pt>
    <dgm:pt modelId="{47A1C53E-C93E-4775-83EA-EABFACB395F1}" type="pres">
      <dgm:prSet presAssocID="{BB3C8384-4A8D-45CF-9B43-185C986E009F}" presName="compositeNode" presStyleCnt="0"/>
      <dgm:spPr/>
    </dgm:pt>
    <dgm:pt modelId="{DAF907DB-AA3C-431F-909B-AF58C7F3B9C6}" type="pres">
      <dgm:prSet presAssocID="{BB3C8384-4A8D-45CF-9B43-185C986E009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AF21121-6546-4C7F-BCCB-6E2C051A3131}" type="pres">
      <dgm:prSet presAssocID="{BB3C8384-4A8D-45CF-9B43-185C986E009F}" presName="parSh" presStyleCnt="0"/>
      <dgm:spPr/>
    </dgm:pt>
    <dgm:pt modelId="{2D04E8E2-27B7-4223-AF6E-2DF2C06C301F}" type="pres">
      <dgm:prSet presAssocID="{BB3C8384-4A8D-45CF-9B43-185C986E009F}" presName="lineNode" presStyleLbl="alignAccFollowNode1" presStyleIdx="0" presStyleCnt="12"/>
      <dgm:spPr/>
    </dgm:pt>
    <dgm:pt modelId="{2377D56C-4DA3-43F8-BBC4-D4AF83D80011}" type="pres">
      <dgm:prSet presAssocID="{BB3C8384-4A8D-45CF-9B43-185C986E009F}" presName="lineArrowNode" presStyleLbl="alignAccFollowNode1" presStyleIdx="1" presStyleCnt="12"/>
      <dgm:spPr/>
    </dgm:pt>
    <dgm:pt modelId="{D3203475-5EA4-481C-9359-544C8CDDAB21}" type="pres">
      <dgm:prSet presAssocID="{BD683B71-750D-4089-AF63-929C857196C7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555208F9-5A07-4391-8B5B-B5DC84473188}" type="pres">
      <dgm:prSet presAssocID="{BD683B71-750D-4089-AF63-929C857196C7}" presName="spacerBetweenCircleAndCallout" presStyleCnt="0">
        <dgm:presLayoutVars/>
      </dgm:prSet>
      <dgm:spPr/>
    </dgm:pt>
    <dgm:pt modelId="{B3AA6DE3-E15C-4D32-9D70-29662DB3B64D}" type="pres">
      <dgm:prSet presAssocID="{BB3C8384-4A8D-45CF-9B43-185C986E009F}" presName="nodeText" presStyleLbl="alignAccFollowNode1" presStyleIdx="2" presStyleCnt="12">
        <dgm:presLayoutVars>
          <dgm:bulletEnabled val="1"/>
        </dgm:presLayoutVars>
      </dgm:prSet>
      <dgm:spPr/>
    </dgm:pt>
    <dgm:pt modelId="{6AAF6EEC-D502-472C-A179-72A9033D92E1}" type="pres">
      <dgm:prSet presAssocID="{BD683B71-750D-4089-AF63-929C857196C7}" presName="sibTransComposite" presStyleCnt="0"/>
      <dgm:spPr/>
    </dgm:pt>
    <dgm:pt modelId="{985F4B7B-45E1-4BD0-BFB8-3B59262FD808}" type="pres">
      <dgm:prSet presAssocID="{207FC07D-BA08-43BB-B1BC-C45F253A24A6}" presName="compositeNode" presStyleCnt="0"/>
      <dgm:spPr/>
    </dgm:pt>
    <dgm:pt modelId="{9BA19440-3B79-4A1C-ACE0-D871BDF57FFA}" type="pres">
      <dgm:prSet presAssocID="{207FC07D-BA08-43BB-B1BC-C45F253A24A6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1DF05772-33B2-492F-80F6-F09BD6DEA17F}" type="pres">
      <dgm:prSet presAssocID="{207FC07D-BA08-43BB-B1BC-C45F253A24A6}" presName="parSh" presStyleCnt="0"/>
      <dgm:spPr/>
    </dgm:pt>
    <dgm:pt modelId="{01ABD992-BF61-49DD-AC44-126E4D4CFAEA}" type="pres">
      <dgm:prSet presAssocID="{207FC07D-BA08-43BB-B1BC-C45F253A24A6}" presName="lineNode" presStyleLbl="alignAccFollowNode1" presStyleIdx="3" presStyleCnt="12"/>
      <dgm:spPr/>
    </dgm:pt>
    <dgm:pt modelId="{3AEED567-F8B3-46EF-8F02-4163397D28A8}" type="pres">
      <dgm:prSet presAssocID="{207FC07D-BA08-43BB-B1BC-C45F253A24A6}" presName="lineArrowNode" presStyleLbl="alignAccFollowNode1" presStyleIdx="4" presStyleCnt="12"/>
      <dgm:spPr/>
    </dgm:pt>
    <dgm:pt modelId="{D15B9C12-4342-4AA4-B51A-4268FA33AAC5}" type="pres">
      <dgm:prSet presAssocID="{E632C8B9-DEC5-48C0-B6B6-6F8FE7B158FC}" presName="sibTransNodeCircle" presStyleLbl="alignNode1" presStyleIdx="1" presStyleCnt="4">
        <dgm:presLayoutVars>
          <dgm:chMax val="0"/>
          <dgm:bulletEnabled/>
        </dgm:presLayoutVars>
      </dgm:prSet>
      <dgm:spPr/>
    </dgm:pt>
    <dgm:pt modelId="{5DEB6F4A-A3B4-43C6-A371-646A71EDEBC2}" type="pres">
      <dgm:prSet presAssocID="{E632C8B9-DEC5-48C0-B6B6-6F8FE7B158FC}" presName="spacerBetweenCircleAndCallout" presStyleCnt="0">
        <dgm:presLayoutVars/>
      </dgm:prSet>
      <dgm:spPr/>
    </dgm:pt>
    <dgm:pt modelId="{D88E629A-8F71-421B-BE2C-90A4A2577D4D}" type="pres">
      <dgm:prSet presAssocID="{207FC07D-BA08-43BB-B1BC-C45F253A24A6}" presName="nodeText" presStyleLbl="alignAccFollowNode1" presStyleIdx="5" presStyleCnt="12" custScaleY="115647">
        <dgm:presLayoutVars>
          <dgm:bulletEnabled val="1"/>
        </dgm:presLayoutVars>
      </dgm:prSet>
      <dgm:spPr/>
    </dgm:pt>
    <dgm:pt modelId="{DE9C9F8A-9339-4D02-A935-9484ECCC06A8}" type="pres">
      <dgm:prSet presAssocID="{E632C8B9-DEC5-48C0-B6B6-6F8FE7B158FC}" presName="sibTransComposite" presStyleCnt="0"/>
      <dgm:spPr/>
    </dgm:pt>
    <dgm:pt modelId="{F3132F6A-753A-4923-84A2-E3F45E7CC92D}" type="pres">
      <dgm:prSet presAssocID="{99BB4DE6-F7E8-4C1A-9589-38AD99F655E7}" presName="compositeNode" presStyleCnt="0"/>
      <dgm:spPr/>
    </dgm:pt>
    <dgm:pt modelId="{7A560B4D-9DCA-462E-8D91-19B2A07E7754}" type="pres">
      <dgm:prSet presAssocID="{99BB4DE6-F7E8-4C1A-9589-38AD99F655E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2ED99918-70DD-4E6C-82D6-A55C050552F0}" type="pres">
      <dgm:prSet presAssocID="{99BB4DE6-F7E8-4C1A-9589-38AD99F655E7}" presName="parSh" presStyleCnt="0"/>
      <dgm:spPr/>
    </dgm:pt>
    <dgm:pt modelId="{094C93FE-B795-4D66-8BDC-3943D25E5D41}" type="pres">
      <dgm:prSet presAssocID="{99BB4DE6-F7E8-4C1A-9589-38AD99F655E7}" presName="lineNode" presStyleLbl="alignAccFollowNode1" presStyleIdx="6" presStyleCnt="12"/>
      <dgm:spPr/>
    </dgm:pt>
    <dgm:pt modelId="{6BB0851D-4B01-4C0F-BCA1-F04E8956730B}" type="pres">
      <dgm:prSet presAssocID="{99BB4DE6-F7E8-4C1A-9589-38AD99F655E7}" presName="lineArrowNode" presStyleLbl="alignAccFollowNode1" presStyleIdx="7" presStyleCnt="12"/>
      <dgm:spPr/>
    </dgm:pt>
    <dgm:pt modelId="{4623AA9A-31E6-4744-AF7F-0501C4915CA7}" type="pres">
      <dgm:prSet presAssocID="{BFFD9A90-7C79-4B45-9F84-B1708AC8FDF6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0D6262E1-E175-4B0C-AA56-01D9A68AF149}" type="pres">
      <dgm:prSet presAssocID="{BFFD9A90-7C79-4B45-9F84-B1708AC8FDF6}" presName="spacerBetweenCircleAndCallout" presStyleCnt="0">
        <dgm:presLayoutVars/>
      </dgm:prSet>
      <dgm:spPr/>
    </dgm:pt>
    <dgm:pt modelId="{97664A4F-007E-4A8A-9BF2-6F6574011944}" type="pres">
      <dgm:prSet presAssocID="{99BB4DE6-F7E8-4C1A-9589-38AD99F655E7}" presName="nodeText" presStyleLbl="alignAccFollowNode1" presStyleIdx="8" presStyleCnt="12">
        <dgm:presLayoutVars>
          <dgm:bulletEnabled val="1"/>
        </dgm:presLayoutVars>
      </dgm:prSet>
      <dgm:spPr/>
    </dgm:pt>
    <dgm:pt modelId="{8A0BD2D0-334E-41B3-99E1-5181021152B4}" type="pres">
      <dgm:prSet presAssocID="{BFFD9A90-7C79-4B45-9F84-B1708AC8FDF6}" presName="sibTransComposite" presStyleCnt="0"/>
      <dgm:spPr/>
    </dgm:pt>
    <dgm:pt modelId="{55A50A41-2E24-4D59-A143-B6031BD75F02}" type="pres">
      <dgm:prSet presAssocID="{5A146D34-325A-4F42-8274-9A8978B2C130}" presName="compositeNode" presStyleCnt="0"/>
      <dgm:spPr/>
    </dgm:pt>
    <dgm:pt modelId="{EFFFF5CC-AB8D-47A6-BA26-BBD0AA240857}" type="pres">
      <dgm:prSet presAssocID="{5A146D34-325A-4F42-8274-9A8978B2C130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9ED903C-8A53-48D3-9A2B-A22F7C8D778C}" type="pres">
      <dgm:prSet presAssocID="{5A146D34-325A-4F42-8274-9A8978B2C130}" presName="parSh" presStyleCnt="0"/>
      <dgm:spPr/>
    </dgm:pt>
    <dgm:pt modelId="{4D5D0D41-3079-49E2-995F-7B1E83792F83}" type="pres">
      <dgm:prSet presAssocID="{5A146D34-325A-4F42-8274-9A8978B2C130}" presName="lineNode" presStyleLbl="alignAccFollowNode1" presStyleIdx="9" presStyleCnt="12"/>
      <dgm:spPr/>
    </dgm:pt>
    <dgm:pt modelId="{BD9E5FF4-053D-4443-B479-D3A1BBCE37AF}" type="pres">
      <dgm:prSet presAssocID="{5A146D34-325A-4F42-8274-9A8978B2C130}" presName="lineArrowNode" presStyleLbl="alignAccFollowNode1" presStyleIdx="10" presStyleCnt="12"/>
      <dgm:spPr/>
    </dgm:pt>
    <dgm:pt modelId="{2D1F3C8A-0263-4A61-A19A-0C9CF70F81E5}" type="pres">
      <dgm:prSet presAssocID="{931A8100-5DD8-44FD-BE2F-2E5A2318F74A}" presName="sibTransNodeCircle" presStyleLbl="alignNode1" presStyleIdx="3" presStyleCnt="4">
        <dgm:presLayoutVars>
          <dgm:chMax val="0"/>
          <dgm:bulletEnabled/>
        </dgm:presLayoutVars>
      </dgm:prSet>
      <dgm:spPr/>
    </dgm:pt>
    <dgm:pt modelId="{CEB62B9B-26A9-4C60-B598-FDB6318CCF89}" type="pres">
      <dgm:prSet presAssocID="{931A8100-5DD8-44FD-BE2F-2E5A2318F74A}" presName="spacerBetweenCircleAndCallout" presStyleCnt="0">
        <dgm:presLayoutVars/>
      </dgm:prSet>
      <dgm:spPr/>
    </dgm:pt>
    <dgm:pt modelId="{20F65EB8-D445-4DE5-82A4-CB503215FF9F}" type="pres">
      <dgm:prSet presAssocID="{5A146D34-325A-4F42-8274-9A8978B2C130}" presName="nodeText" presStyleLbl="alignAccFollowNode1" presStyleIdx="11" presStyleCnt="12">
        <dgm:presLayoutVars>
          <dgm:bulletEnabled val="1"/>
        </dgm:presLayoutVars>
      </dgm:prSet>
      <dgm:spPr/>
    </dgm:pt>
  </dgm:ptLst>
  <dgm:cxnLst>
    <dgm:cxn modelId="{BEDD1122-C73F-4782-B1DC-3AC57015E01D}" type="presOf" srcId="{BB3C8384-4A8D-45CF-9B43-185C986E009F}" destId="{B3AA6DE3-E15C-4D32-9D70-29662DB3B64D}" srcOrd="0" destOrd="0" presId="urn:microsoft.com/office/officeart/2016/7/layout/LinearArrowProcessNumbered"/>
    <dgm:cxn modelId="{ACEF3C39-EDA2-4A68-80D2-2429F3493633}" type="presOf" srcId="{BFFD9A90-7C79-4B45-9F84-B1708AC8FDF6}" destId="{4623AA9A-31E6-4744-AF7F-0501C4915CA7}" srcOrd="0" destOrd="0" presId="urn:microsoft.com/office/officeart/2016/7/layout/LinearArrowProcessNumbered"/>
    <dgm:cxn modelId="{7181AF5B-BC3E-4DEB-B808-C684302B4A2E}" type="presOf" srcId="{207FC07D-BA08-43BB-B1BC-C45F253A24A6}" destId="{D88E629A-8F71-421B-BE2C-90A4A2577D4D}" srcOrd="0" destOrd="0" presId="urn:microsoft.com/office/officeart/2016/7/layout/LinearArrowProcessNumbered"/>
    <dgm:cxn modelId="{FE36545F-C8FC-4C9B-B7E8-A4D38882D138}" srcId="{AF3711D7-7CEF-4FE1-A433-E5FFCB6E3352}" destId="{BB3C8384-4A8D-45CF-9B43-185C986E009F}" srcOrd="0" destOrd="0" parTransId="{9F841922-9BB6-4B17-B210-888A395A3D40}" sibTransId="{BD683B71-750D-4089-AF63-929C857196C7}"/>
    <dgm:cxn modelId="{3757195A-9641-40F2-9D47-32E784CD0625}" srcId="{AF3711D7-7CEF-4FE1-A433-E5FFCB6E3352}" destId="{99BB4DE6-F7E8-4C1A-9589-38AD99F655E7}" srcOrd="2" destOrd="0" parTransId="{BEABBCAC-BC5A-48B4-872E-294AF4C2C218}" sibTransId="{BFFD9A90-7C79-4B45-9F84-B1708AC8FDF6}"/>
    <dgm:cxn modelId="{AAC14183-BFA9-443B-A9D6-B36B7ABEA870}" type="presOf" srcId="{5A146D34-325A-4F42-8274-9A8978B2C130}" destId="{20F65EB8-D445-4DE5-82A4-CB503215FF9F}" srcOrd="0" destOrd="0" presId="urn:microsoft.com/office/officeart/2016/7/layout/LinearArrowProcessNumbered"/>
    <dgm:cxn modelId="{7489FEA0-C337-4525-B0AE-9536C782070F}" type="presOf" srcId="{BD683B71-750D-4089-AF63-929C857196C7}" destId="{D3203475-5EA4-481C-9359-544C8CDDAB21}" srcOrd="0" destOrd="0" presId="urn:microsoft.com/office/officeart/2016/7/layout/LinearArrowProcessNumbered"/>
    <dgm:cxn modelId="{0F25FAD6-2C72-4043-BC0A-7466492BF106}" srcId="{AF3711D7-7CEF-4FE1-A433-E5FFCB6E3352}" destId="{207FC07D-BA08-43BB-B1BC-C45F253A24A6}" srcOrd="1" destOrd="0" parTransId="{18691B1E-3995-42BB-ABFB-4A0434842F93}" sibTransId="{E632C8B9-DEC5-48C0-B6B6-6F8FE7B158FC}"/>
    <dgm:cxn modelId="{C6F1A5DE-2F38-4E20-932A-FF081B8F3584}" type="presOf" srcId="{931A8100-5DD8-44FD-BE2F-2E5A2318F74A}" destId="{2D1F3C8A-0263-4A61-A19A-0C9CF70F81E5}" srcOrd="0" destOrd="0" presId="urn:microsoft.com/office/officeart/2016/7/layout/LinearArrowProcessNumbered"/>
    <dgm:cxn modelId="{8D27E7E6-9EDD-4323-A0E4-E4A9C83A276E}" srcId="{AF3711D7-7CEF-4FE1-A433-E5FFCB6E3352}" destId="{5A146D34-325A-4F42-8274-9A8978B2C130}" srcOrd="3" destOrd="0" parTransId="{F76BED6A-4955-4890-918C-422E524B5E70}" sibTransId="{931A8100-5DD8-44FD-BE2F-2E5A2318F74A}"/>
    <dgm:cxn modelId="{3D2EDCE8-652A-4F92-B1E3-E4DE302254ED}" type="presOf" srcId="{E632C8B9-DEC5-48C0-B6B6-6F8FE7B158FC}" destId="{D15B9C12-4342-4AA4-B51A-4268FA33AAC5}" srcOrd="0" destOrd="0" presId="urn:microsoft.com/office/officeart/2016/7/layout/LinearArrowProcessNumbered"/>
    <dgm:cxn modelId="{48556EEE-9391-46C4-99FA-32783076CC05}" type="presOf" srcId="{AF3711D7-7CEF-4FE1-A433-E5FFCB6E3352}" destId="{BF324CD9-6EC3-47FB-86EA-E8A0F7D547B9}" srcOrd="0" destOrd="0" presId="urn:microsoft.com/office/officeart/2016/7/layout/LinearArrowProcessNumbered"/>
    <dgm:cxn modelId="{004560F9-99CB-4664-B52D-CA26FC4A98CB}" type="presOf" srcId="{99BB4DE6-F7E8-4C1A-9589-38AD99F655E7}" destId="{97664A4F-007E-4A8A-9BF2-6F6574011944}" srcOrd="0" destOrd="0" presId="urn:microsoft.com/office/officeart/2016/7/layout/LinearArrowProcessNumbered"/>
    <dgm:cxn modelId="{FF80C8D7-C8A8-4121-A86A-B084AE3DD6CF}" type="presParOf" srcId="{BF324CD9-6EC3-47FB-86EA-E8A0F7D547B9}" destId="{47A1C53E-C93E-4775-83EA-EABFACB395F1}" srcOrd="0" destOrd="0" presId="urn:microsoft.com/office/officeart/2016/7/layout/LinearArrowProcessNumbered"/>
    <dgm:cxn modelId="{5E9E7FCC-311F-4BAF-A11D-86398D586619}" type="presParOf" srcId="{47A1C53E-C93E-4775-83EA-EABFACB395F1}" destId="{DAF907DB-AA3C-431F-909B-AF58C7F3B9C6}" srcOrd="0" destOrd="0" presId="urn:microsoft.com/office/officeart/2016/7/layout/LinearArrowProcessNumbered"/>
    <dgm:cxn modelId="{A417F2C0-BFC0-4600-B677-A7A673C8CE58}" type="presParOf" srcId="{47A1C53E-C93E-4775-83EA-EABFACB395F1}" destId="{CAF21121-6546-4C7F-BCCB-6E2C051A3131}" srcOrd="1" destOrd="0" presId="urn:microsoft.com/office/officeart/2016/7/layout/LinearArrowProcessNumbered"/>
    <dgm:cxn modelId="{11AD5904-AFE3-4050-B9F4-722DF09C99C4}" type="presParOf" srcId="{CAF21121-6546-4C7F-BCCB-6E2C051A3131}" destId="{2D04E8E2-27B7-4223-AF6E-2DF2C06C301F}" srcOrd="0" destOrd="0" presId="urn:microsoft.com/office/officeart/2016/7/layout/LinearArrowProcessNumbered"/>
    <dgm:cxn modelId="{99E12BDA-33E1-41E9-ACF9-52BC6850D98D}" type="presParOf" srcId="{CAF21121-6546-4C7F-BCCB-6E2C051A3131}" destId="{2377D56C-4DA3-43F8-BBC4-D4AF83D80011}" srcOrd="1" destOrd="0" presId="urn:microsoft.com/office/officeart/2016/7/layout/LinearArrowProcessNumbered"/>
    <dgm:cxn modelId="{406BA4F5-E1E6-475B-8C7E-476A4A1E059B}" type="presParOf" srcId="{CAF21121-6546-4C7F-BCCB-6E2C051A3131}" destId="{D3203475-5EA4-481C-9359-544C8CDDAB21}" srcOrd="2" destOrd="0" presId="urn:microsoft.com/office/officeart/2016/7/layout/LinearArrowProcessNumbered"/>
    <dgm:cxn modelId="{0D93C49E-6885-4549-BCE2-437DE1CB032A}" type="presParOf" srcId="{CAF21121-6546-4C7F-BCCB-6E2C051A3131}" destId="{555208F9-5A07-4391-8B5B-B5DC84473188}" srcOrd="3" destOrd="0" presId="urn:microsoft.com/office/officeart/2016/7/layout/LinearArrowProcessNumbered"/>
    <dgm:cxn modelId="{B35B3E0D-A046-4D85-B292-C3D11551BBDA}" type="presParOf" srcId="{47A1C53E-C93E-4775-83EA-EABFACB395F1}" destId="{B3AA6DE3-E15C-4D32-9D70-29662DB3B64D}" srcOrd="2" destOrd="0" presId="urn:microsoft.com/office/officeart/2016/7/layout/LinearArrowProcessNumbered"/>
    <dgm:cxn modelId="{54F5DE5C-E0B7-40C1-938E-F48862B14AFC}" type="presParOf" srcId="{BF324CD9-6EC3-47FB-86EA-E8A0F7D547B9}" destId="{6AAF6EEC-D502-472C-A179-72A9033D92E1}" srcOrd="1" destOrd="0" presId="urn:microsoft.com/office/officeart/2016/7/layout/LinearArrowProcessNumbered"/>
    <dgm:cxn modelId="{5BCB7B03-0A72-40E0-B369-FE53FF46889E}" type="presParOf" srcId="{BF324CD9-6EC3-47FB-86EA-E8A0F7D547B9}" destId="{985F4B7B-45E1-4BD0-BFB8-3B59262FD808}" srcOrd="2" destOrd="0" presId="urn:microsoft.com/office/officeart/2016/7/layout/LinearArrowProcessNumbered"/>
    <dgm:cxn modelId="{74B61380-3C87-48E0-8A88-0D1F38AF4AA6}" type="presParOf" srcId="{985F4B7B-45E1-4BD0-BFB8-3B59262FD808}" destId="{9BA19440-3B79-4A1C-ACE0-D871BDF57FFA}" srcOrd="0" destOrd="0" presId="urn:microsoft.com/office/officeart/2016/7/layout/LinearArrowProcessNumbered"/>
    <dgm:cxn modelId="{E17CC19A-C3B8-48B4-8D2C-5A9F267B1E1A}" type="presParOf" srcId="{985F4B7B-45E1-4BD0-BFB8-3B59262FD808}" destId="{1DF05772-33B2-492F-80F6-F09BD6DEA17F}" srcOrd="1" destOrd="0" presId="urn:microsoft.com/office/officeart/2016/7/layout/LinearArrowProcessNumbered"/>
    <dgm:cxn modelId="{30B0D7E3-8FCA-47A0-BF85-962872F1517D}" type="presParOf" srcId="{1DF05772-33B2-492F-80F6-F09BD6DEA17F}" destId="{01ABD992-BF61-49DD-AC44-126E4D4CFAEA}" srcOrd="0" destOrd="0" presId="urn:microsoft.com/office/officeart/2016/7/layout/LinearArrowProcessNumbered"/>
    <dgm:cxn modelId="{DEAF7F11-6C11-4D39-8E8F-8D95D8A9123A}" type="presParOf" srcId="{1DF05772-33B2-492F-80F6-F09BD6DEA17F}" destId="{3AEED567-F8B3-46EF-8F02-4163397D28A8}" srcOrd="1" destOrd="0" presId="urn:microsoft.com/office/officeart/2016/7/layout/LinearArrowProcessNumbered"/>
    <dgm:cxn modelId="{0D762035-85CB-4423-B8C5-0225A5B33EE5}" type="presParOf" srcId="{1DF05772-33B2-492F-80F6-F09BD6DEA17F}" destId="{D15B9C12-4342-4AA4-B51A-4268FA33AAC5}" srcOrd="2" destOrd="0" presId="urn:microsoft.com/office/officeart/2016/7/layout/LinearArrowProcessNumbered"/>
    <dgm:cxn modelId="{7ABF6F2B-A0B4-4A10-A19E-F432BAD90C20}" type="presParOf" srcId="{1DF05772-33B2-492F-80F6-F09BD6DEA17F}" destId="{5DEB6F4A-A3B4-43C6-A371-646A71EDEBC2}" srcOrd="3" destOrd="0" presId="urn:microsoft.com/office/officeart/2016/7/layout/LinearArrowProcessNumbered"/>
    <dgm:cxn modelId="{8A8DE180-513E-44AB-BD2C-E2AF80F0D63C}" type="presParOf" srcId="{985F4B7B-45E1-4BD0-BFB8-3B59262FD808}" destId="{D88E629A-8F71-421B-BE2C-90A4A2577D4D}" srcOrd="2" destOrd="0" presId="urn:microsoft.com/office/officeart/2016/7/layout/LinearArrowProcessNumbered"/>
    <dgm:cxn modelId="{3F8FDFC6-A1E4-4642-A931-6A1C571DF2EE}" type="presParOf" srcId="{BF324CD9-6EC3-47FB-86EA-E8A0F7D547B9}" destId="{DE9C9F8A-9339-4D02-A935-9484ECCC06A8}" srcOrd="3" destOrd="0" presId="urn:microsoft.com/office/officeart/2016/7/layout/LinearArrowProcessNumbered"/>
    <dgm:cxn modelId="{0D344A96-42D6-4820-89D1-D662C510023B}" type="presParOf" srcId="{BF324CD9-6EC3-47FB-86EA-E8A0F7D547B9}" destId="{F3132F6A-753A-4923-84A2-E3F45E7CC92D}" srcOrd="4" destOrd="0" presId="urn:microsoft.com/office/officeart/2016/7/layout/LinearArrowProcessNumbered"/>
    <dgm:cxn modelId="{9B53DA14-B655-469D-A2CD-70786EE9D871}" type="presParOf" srcId="{F3132F6A-753A-4923-84A2-E3F45E7CC92D}" destId="{7A560B4D-9DCA-462E-8D91-19B2A07E7754}" srcOrd="0" destOrd="0" presId="urn:microsoft.com/office/officeart/2016/7/layout/LinearArrowProcessNumbered"/>
    <dgm:cxn modelId="{CBD52AB1-AA5E-4EAC-9B7B-837D75271E29}" type="presParOf" srcId="{F3132F6A-753A-4923-84A2-E3F45E7CC92D}" destId="{2ED99918-70DD-4E6C-82D6-A55C050552F0}" srcOrd="1" destOrd="0" presId="urn:microsoft.com/office/officeart/2016/7/layout/LinearArrowProcessNumbered"/>
    <dgm:cxn modelId="{4E3B55B1-B7E3-439D-B610-DA891BA1A36C}" type="presParOf" srcId="{2ED99918-70DD-4E6C-82D6-A55C050552F0}" destId="{094C93FE-B795-4D66-8BDC-3943D25E5D41}" srcOrd="0" destOrd="0" presId="urn:microsoft.com/office/officeart/2016/7/layout/LinearArrowProcessNumbered"/>
    <dgm:cxn modelId="{35AB0422-DB3D-4112-81EA-D6CCF7C09414}" type="presParOf" srcId="{2ED99918-70DD-4E6C-82D6-A55C050552F0}" destId="{6BB0851D-4B01-4C0F-BCA1-F04E8956730B}" srcOrd="1" destOrd="0" presId="urn:microsoft.com/office/officeart/2016/7/layout/LinearArrowProcessNumbered"/>
    <dgm:cxn modelId="{2B1C4743-0BE8-48C6-8358-596CA5513AFD}" type="presParOf" srcId="{2ED99918-70DD-4E6C-82D6-A55C050552F0}" destId="{4623AA9A-31E6-4744-AF7F-0501C4915CA7}" srcOrd="2" destOrd="0" presId="urn:microsoft.com/office/officeart/2016/7/layout/LinearArrowProcessNumbered"/>
    <dgm:cxn modelId="{0C3F285D-E6AF-4CA5-AADF-36FCD6BCD1E5}" type="presParOf" srcId="{2ED99918-70DD-4E6C-82D6-A55C050552F0}" destId="{0D6262E1-E175-4B0C-AA56-01D9A68AF149}" srcOrd="3" destOrd="0" presId="urn:microsoft.com/office/officeart/2016/7/layout/LinearArrowProcessNumbered"/>
    <dgm:cxn modelId="{264162CB-72FD-4494-A4E5-CB9F10D3D278}" type="presParOf" srcId="{F3132F6A-753A-4923-84A2-E3F45E7CC92D}" destId="{97664A4F-007E-4A8A-9BF2-6F6574011944}" srcOrd="2" destOrd="0" presId="urn:microsoft.com/office/officeart/2016/7/layout/LinearArrowProcessNumbered"/>
    <dgm:cxn modelId="{1CC9A8FE-BA0C-4537-9636-2A05A4D66DF3}" type="presParOf" srcId="{BF324CD9-6EC3-47FB-86EA-E8A0F7D547B9}" destId="{8A0BD2D0-334E-41B3-99E1-5181021152B4}" srcOrd="5" destOrd="0" presId="urn:microsoft.com/office/officeart/2016/7/layout/LinearArrowProcessNumbered"/>
    <dgm:cxn modelId="{81510918-E39B-465F-8684-2206DBE809D5}" type="presParOf" srcId="{BF324CD9-6EC3-47FB-86EA-E8A0F7D547B9}" destId="{55A50A41-2E24-4D59-A143-B6031BD75F02}" srcOrd="6" destOrd="0" presId="urn:microsoft.com/office/officeart/2016/7/layout/LinearArrowProcessNumbered"/>
    <dgm:cxn modelId="{9D51F9AC-008B-4B4F-A2C9-DBF96FFD3723}" type="presParOf" srcId="{55A50A41-2E24-4D59-A143-B6031BD75F02}" destId="{EFFFF5CC-AB8D-47A6-BA26-BBD0AA240857}" srcOrd="0" destOrd="0" presId="urn:microsoft.com/office/officeart/2016/7/layout/LinearArrowProcessNumbered"/>
    <dgm:cxn modelId="{F04A0F25-F53D-4A19-A2E6-6013274696E7}" type="presParOf" srcId="{55A50A41-2E24-4D59-A143-B6031BD75F02}" destId="{89ED903C-8A53-48D3-9A2B-A22F7C8D778C}" srcOrd="1" destOrd="0" presId="urn:microsoft.com/office/officeart/2016/7/layout/LinearArrowProcessNumbered"/>
    <dgm:cxn modelId="{F150898D-9194-48B0-9D54-0196EE59936F}" type="presParOf" srcId="{89ED903C-8A53-48D3-9A2B-A22F7C8D778C}" destId="{4D5D0D41-3079-49E2-995F-7B1E83792F83}" srcOrd="0" destOrd="0" presId="urn:microsoft.com/office/officeart/2016/7/layout/LinearArrowProcessNumbered"/>
    <dgm:cxn modelId="{5FC8117F-809C-4575-B8C5-D1FCC34759F9}" type="presParOf" srcId="{89ED903C-8A53-48D3-9A2B-A22F7C8D778C}" destId="{BD9E5FF4-053D-4443-B479-D3A1BBCE37AF}" srcOrd="1" destOrd="0" presId="urn:microsoft.com/office/officeart/2016/7/layout/LinearArrowProcessNumbered"/>
    <dgm:cxn modelId="{574BC327-659E-424F-8730-726C3670055D}" type="presParOf" srcId="{89ED903C-8A53-48D3-9A2B-A22F7C8D778C}" destId="{2D1F3C8A-0263-4A61-A19A-0C9CF70F81E5}" srcOrd="2" destOrd="0" presId="urn:microsoft.com/office/officeart/2016/7/layout/LinearArrowProcessNumbered"/>
    <dgm:cxn modelId="{517F8045-7C7D-451B-BF0E-5F6ECC7C7B34}" type="presParOf" srcId="{89ED903C-8A53-48D3-9A2B-A22F7C8D778C}" destId="{CEB62B9B-26A9-4C60-B598-FDB6318CCF89}" srcOrd="3" destOrd="0" presId="urn:microsoft.com/office/officeart/2016/7/layout/LinearArrowProcessNumbered"/>
    <dgm:cxn modelId="{86D13D84-DEE3-4D83-9844-CD0707BD6EE6}" type="presParOf" srcId="{55A50A41-2E24-4D59-A143-B6031BD75F02}" destId="{20F65EB8-D445-4DE5-82A4-CB503215FF9F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271EB-B66C-4C5F-AB4A-FE63480FABA8}">
      <dsp:nvSpPr>
        <dsp:cNvPr id="0" name=""/>
        <dsp:cNvSpPr/>
      </dsp:nvSpPr>
      <dsp:spPr>
        <a:xfrm>
          <a:off x="49413" y="0"/>
          <a:ext cx="8519538" cy="2399437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37160" tIns="137160" rIns="254000" bIns="196972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u="sng" kern="1200" dirty="0"/>
            <a:t>Поточний контроль</a:t>
          </a:r>
          <a:r>
            <a:rPr lang="uk-UA" sz="3600" b="1" kern="1200" dirty="0"/>
            <a:t> </a:t>
          </a:r>
          <a:endParaRPr lang="ru-RU" sz="3600" kern="1200" dirty="0"/>
        </a:p>
      </dsp:txBody>
      <dsp:txXfrm>
        <a:off x="49413" y="599859"/>
        <a:ext cx="7919679" cy="1199719"/>
      </dsp:txXfrm>
    </dsp:sp>
    <dsp:sp modelId="{7EFC3D53-F274-45F0-9D04-1D1D3CBE7C61}">
      <dsp:nvSpPr>
        <dsp:cNvPr id="0" name=""/>
        <dsp:cNvSpPr/>
      </dsp:nvSpPr>
      <dsp:spPr>
        <a:xfrm>
          <a:off x="72017" y="1681456"/>
          <a:ext cx="2624017" cy="2794381"/>
        </a:xfrm>
        <a:prstGeom prst="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має виховний характер, бо спрямований на стимулювання у студентів прагнення систематично самостійно працювати над навчальним матеріалом, підвищувати свій рівень знань, а також на вдосконалення педагогічної майстерності викладача.</a:t>
          </a:r>
          <a:endParaRPr lang="ru-RU" sz="1600" kern="1200" dirty="0"/>
        </a:p>
      </dsp:txBody>
      <dsp:txXfrm>
        <a:off x="72017" y="1681456"/>
        <a:ext cx="2624017" cy="2794381"/>
      </dsp:txXfrm>
    </dsp:sp>
    <dsp:sp modelId="{356D645F-201E-4E55-877D-AA835D3B62B0}">
      <dsp:nvSpPr>
        <dsp:cNvPr id="0" name=""/>
        <dsp:cNvSpPr/>
      </dsp:nvSpPr>
      <dsp:spPr>
        <a:xfrm>
          <a:off x="2621074" y="1107982"/>
          <a:ext cx="5895520" cy="1801361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37160" tIns="137160" rIns="254000" bIns="196972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u="sng" kern="1200" dirty="0"/>
            <a:t>Періодичний контроль</a:t>
          </a:r>
          <a:r>
            <a:rPr lang="uk-UA" sz="3600" kern="1200" dirty="0">
              <a:latin typeface="Times New Roman" pitchFamily="18" charset="0"/>
              <a:cs typeface="Times New Roman" pitchFamily="18" charset="0"/>
            </a:rPr>
            <a:t>:</a:t>
          </a:r>
          <a:endParaRPr lang="ru-RU" sz="3600" kern="1200" dirty="0"/>
        </a:p>
      </dsp:txBody>
      <dsp:txXfrm>
        <a:off x="2621074" y="1558322"/>
        <a:ext cx="5445180" cy="900681"/>
      </dsp:txXfrm>
    </dsp:sp>
    <dsp:sp modelId="{C5F0D0AE-24CF-47DC-B97E-AFABFC330AE6}">
      <dsp:nvSpPr>
        <dsp:cNvPr id="0" name=""/>
        <dsp:cNvSpPr/>
      </dsp:nvSpPr>
      <dsp:spPr>
        <a:xfrm>
          <a:off x="2736301" y="2473542"/>
          <a:ext cx="2558023" cy="2971900"/>
        </a:xfrm>
        <a:prstGeom prst="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має системний, плановий і цілеспрямований характер. Він полягає у визначенні рівня та обсягу оволодіння знаннями, навичками і вміннями наприкінці тижня, місяця, кварталу, півріччя, навчального року. Цей контроль здійснюють і у процесі планових занять (навчань), і в спеціально відведений резервний час.</a:t>
          </a:r>
          <a:endParaRPr lang="ru-RU" sz="1600" kern="1200" dirty="0"/>
        </a:p>
      </dsp:txBody>
      <dsp:txXfrm>
        <a:off x="2736301" y="2473542"/>
        <a:ext cx="2558023" cy="2971900"/>
      </dsp:txXfrm>
    </dsp:sp>
    <dsp:sp modelId="{5ED4034D-194B-4062-ADFB-96C6618AA2AA}">
      <dsp:nvSpPr>
        <dsp:cNvPr id="0" name=""/>
        <dsp:cNvSpPr/>
      </dsp:nvSpPr>
      <dsp:spPr>
        <a:xfrm>
          <a:off x="5431737" y="2224989"/>
          <a:ext cx="3065201" cy="12584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254000" bIns="196972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u="sng" kern="1200" dirty="0"/>
            <a:t>Підсумковий контроль</a:t>
          </a:r>
          <a:r>
            <a:rPr lang="uk-UA" sz="1800" kern="1200" dirty="0"/>
            <a:t> </a:t>
          </a:r>
          <a:endParaRPr lang="ru-RU" sz="1800" kern="1200" dirty="0"/>
        </a:p>
      </dsp:txBody>
      <dsp:txXfrm>
        <a:off x="5431737" y="2539589"/>
        <a:ext cx="2750601" cy="629200"/>
      </dsp:txXfrm>
    </dsp:sp>
    <dsp:sp modelId="{420D24A5-E2EB-422E-8FDC-AABAB7997BE7}">
      <dsp:nvSpPr>
        <dsp:cNvPr id="0" name=""/>
        <dsp:cNvSpPr/>
      </dsp:nvSpPr>
      <dsp:spPr>
        <a:xfrm>
          <a:off x="5400597" y="3249365"/>
          <a:ext cx="2560595" cy="2944963"/>
        </a:xfrm>
        <a:prstGeom prst="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спрямовано на визначення рівня реалізації завдань, сформульованих у навчальних програмах, планах підготовки та в інших документах, які регламентують навчально-виховний процес. Він охоплює і теоретичну, і практичну підготовку студентів, проводять його, як правило, наприкінці зимового й літнього періодів навчання, під час спеціальних заходів перевірки.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400597" y="3249365"/>
        <a:ext cx="2560595" cy="2944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6DC2F-AD5F-49F2-BC37-19730F8110B7}">
      <dsp:nvSpPr>
        <dsp:cNvPr id="0" name=""/>
        <dsp:cNvSpPr/>
      </dsp:nvSpPr>
      <dsp:spPr>
        <a:xfrm>
          <a:off x="0" y="0"/>
          <a:ext cx="9364487" cy="1757091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Cьогодні тестові завдання є надзвичайно поширеними і популярними, оскільки дозволяють швидко визначити рівень знань учнів, прискорити обробку отриманої інформації, охопити великі за обсягом масиви вивченого матеріалу. </a:t>
          </a:r>
          <a:endParaRPr lang="en-US" sz="2100" kern="1200"/>
        </a:p>
      </dsp:txBody>
      <dsp:txXfrm>
        <a:off x="51463" y="51463"/>
        <a:ext cx="7468449" cy="1654165"/>
      </dsp:txXfrm>
    </dsp:sp>
    <dsp:sp modelId="{60423B29-2D4A-4D95-AC44-A45F96C2BAF4}">
      <dsp:nvSpPr>
        <dsp:cNvPr id="0" name=""/>
        <dsp:cNvSpPr/>
      </dsp:nvSpPr>
      <dsp:spPr>
        <a:xfrm>
          <a:off x="826278" y="2049940"/>
          <a:ext cx="9364487" cy="1757091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Важливим чинником у підготовці до зовнішнього незалежного оцінювання є створення та застосування тестів-онлайн. Такий вид роботи значно зменшує час та папір.</a:t>
          </a:r>
          <a:endParaRPr lang="en-US" sz="2100" kern="1200"/>
        </a:p>
      </dsp:txBody>
      <dsp:txXfrm>
        <a:off x="877741" y="2101403"/>
        <a:ext cx="7293173" cy="1654165"/>
      </dsp:txXfrm>
    </dsp:sp>
    <dsp:sp modelId="{823F80BC-105C-493D-ADF4-4E3C98A00197}">
      <dsp:nvSpPr>
        <dsp:cNvPr id="0" name=""/>
        <dsp:cNvSpPr/>
      </dsp:nvSpPr>
      <dsp:spPr>
        <a:xfrm>
          <a:off x="1652556" y="4099881"/>
          <a:ext cx="9364487" cy="1757091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/>
            <a:t>Результативним у роботі педагогічних працівників є створення он-лайн тестів за допомогою Інтернет-ресурсів:</a:t>
          </a:r>
          <a:endParaRPr lang="en-US" sz="2100" kern="1200"/>
        </a:p>
      </dsp:txBody>
      <dsp:txXfrm>
        <a:off x="1704019" y="4151344"/>
        <a:ext cx="7293173" cy="1654165"/>
      </dsp:txXfrm>
    </dsp:sp>
    <dsp:sp modelId="{BC0D6FF2-FE3B-4FAE-B1FB-0CC38E4040D0}">
      <dsp:nvSpPr>
        <dsp:cNvPr id="0" name=""/>
        <dsp:cNvSpPr/>
      </dsp:nvSpPr>
      <dsp:spPr>
        <a:xfrm>
          <a:off x="8222377" y="1332461"/>
          <a:ext cx="1142109" cy="114210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8479352" y="1332461"/>
        <a:ext cx="628159" cy="859437"/>
      </dsp:txXfrm>
    </dsp:sp>
    <dsp:sp modelId="{8881ED61-2A97-4EFF-912F-8772E50919CC}">
      <dsp:nvSpPr>
        <dsp:cNvPr id="0" name=""/>
        <dsp:cNvSpPr/>
      </dsp:nvSpPr>
      <dsp:spPr>
        <a:xfrm>
          <a:off x="9048655" y="3370687"/>
          <a:ext cx="1142109" cy="114210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9305630" y="3370687"/>
        <a:ext cx="628159" cy="8594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DB481-5FA7-41A9-90D3-6FA0089EE4C6}">
      <dsp:nvSpPr>
        <dsp:cNvPr id="0" name=""/>
        <dsp:cNvSpPr/>
      </dsp:nvSpPr>
      <dsp:spPr>
        <a:xfrm>
          <a:off x="2194183" y="1352535"/>
          <a:ext cx="4638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3893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13767" y="1395780"/>
        <a:ext cx="24724" cy="4949"/>
      </dsp:txXfrm>
    </dsp:sp>
    <dsp:sp modelId="{CEDCD5D0-27C4-4603-A5CD-5CA215E3FB9E}">
      <dsp:nvSpPr>
        <dsp:cNvPr id="0" name=""/>
        <dsp:cNvSpPr/>
      </dsp:nvSpPr>
      <dsp:spPr>
        <a:xfrm>
          <a:off x="46009" y="753263"/>
          <a:ext cx="2149973" cy="128998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5350" tIns="110584" rIns="105350" bIns="11058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Рівні умови для всіх здобувачів</a:t>
          </a:r>
          <a:endParaRPr lang="en-US" sz="2000" kern="1200" dirty="0"/>
        </a:p>
      </dsp:txBody>
      <dsp:txXfrm>
        <a:off x="46009" y="753263"/>
        <a:ext cx="2149973" cy="1289983"/>
      </dsp:txXfrm>
    </dsp:sp>
    <dsp:sp modelId="{2C886F62-CACE-457C-83D8-21E7615067E2}">
      <dsp:nvSpPr>
        <dsp:cNvPr id="0" name=""/>
        <dsp:cNvSpPr/>
      </dsp:nvSpPr>
      <dsp:spPr>
        <a:xfrm>
          <a:off x="4838650" y="1352535"/>
          <a:ext cx="4365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6589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45265" y="1395780"/>
        <a:ext cx="23359" cy="4949"/>
      </dsp:txXfrm>
    </dsp:sp>
    <dsp:sp modelId="{65D082DE-ED92-4DCF-B691-B818B92D31BD}">
      <dsp:nvSpPr>
        <dsp:cNvPr id="0" name=""/>
        <dsp:cNvSpPr/>
      </dsp:nvSpPr>
      <dsp:spPr>
        <a:xfrm>
          <a:off x="2690476" y="753263"/>
          <a:ext cx="2149973" cy="128998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5350" tIns="110584" rIns="105350" bIns="11058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Отримання детальних результатів</a:t>
          </a:r>
          <a:endParaRPr lang="en-US" sz="2000" kern="1200" dirty="0"/>
        </a:p>
      </dsp:txBody>
      <dsp:txXfrm>
        <a:off x="2690476" y="753263"/>
        <a:ext cx="2149973" cy="1289983"/>
      </dsp:txXfrm>
    </dsp:sp>
    <dsp:sp modelId="{ADC073D1-74FF-4C61-AE37-D258EA1FE490}">
      <dsp:nvSpPr>
        <dsp:cNvPr id="0" name=""/>
        <dsp:cNvSpPr/>
      </dsp:nvSpPr>
      <dsp:spPr>
        <a:xfrm>
          <a:off x="1120996" y="2041447"/>
          <a:ext cx="5261629" cy="463893"/>
        </a:xfrm>
        <a:custGeom>
          <a:avLst/>
          <a:gdLst/>
          <a:ahLst/>
          <a:cxnLst/>
          <a:rect l="0" t="0" r="0" b="0"/>
          <a:pathLst>
            <a:path>
              <a:moveTo>
                <a:pt x="5261629" y="0"/>
              </a:moveTo>
              <a:lnTo>
                <a:pt x="5261629" y="249046"/>
              </a:lnTo>
              <a:lnTo>
                <a:pt x="0" y="249046"/>
              </a:lnTo>
              <a:lnTo>
                <a:pt x="0" y="463893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19691" y="2270919"/>
        <a:ext cx="264240" cy="4949"/>
      </dsp:txXfrm>
    </dsp:sp>
    <dsp:sp modelId="{53675FBB-9C91-47B4-919E-4BEF20B7833B}">
      <dsp:nvSpPr>
        <dsp:cNvPr id="0" name=""/>
        <dsp:cNvSpPr/>
      </dsp:nvSpPr>
      <dsp:spPr>
        <a:xfrm>
          <a:off x="5307639" y="753263"/>
          <a:ext cx="2149973" cy="128998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5350" tIns="110584" rIns="105350" bIns="11058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Експрес-формат</a:t>
          </a:r>
          <a:endParaRPr lang="en-US" sz="2000" kern="1200"/>
        </a:p>
      </dsp:txBody>
      <dsp:txXfrm>
        <a:off x="5307639" y="753263"/>
        <a:ext cx="2149973" cy="1289983"/>
      </dsp:txXfrm>
    </dsp:sp>
    <dsp:sp modelId="{29C483C5-BB74-4695-956A-383ADE2565A8}">
      <dsp:nvSpPr>
        <dsp:cNvPr id="0" name=""/>
        <dsp:cNvSpPr/>
      </dsp:nvSpPr>
      <dsp:spPr>
        <a:xfrm>
          <a:off x="2194183" y="3137013"/>
          <a:ext cx="4638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3893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13767" y="3180258"/>
        <a:ext cx="24724" cy="4949"/>
      </dsp:txXfrm>
    </dsp:sp>
    <dsp:sp modelId="{14664BDC-384C-4223-9B93-BE8548518D1B}">
      <dsp:nvSpPr>
        <dsp:cNvPr id="0" name=""/>
        <dsp:cNvSpPr/>
      </dsp:nvSpPr>
      <dsp:spPr>
        <a:xfrm>
          <a:off x="46009" y="2537741"/>
          <a:ext cx="2149973" cy="128998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5350" tIns="110584" rIns="105350" bIns="11058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Можна перевірити не лише знання з конкретного предмета</a:t>
          </a:r>
          <a:endParaRPr lang="en-US" sz="2000" kern="1200"/>
        </a:p>
      </dsp:txBody>
      <dsp:txXfrm>
        <a:off x="46009" y="2537741"/>
        <a:ext cx="2149973" cy="1289983"/>
      </dsp:txXfrm>
    </dsp:sp>
    <dsp:sp modelId="{3A2129CF-35CA-42F9-AD23-A0A658758A7A}">
      <dsp:nvSpPr>
        <dsp:cNvPr id="0" name=""/>
        <dsp:cNvSpPr/>
      </dsp:nvSpPr>
      <dsp:spPr>
        <a:xfrm>
          <a:off x="4838650" y="3137013"/>
          <a:ext cx="4365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6589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45265" y="3180258"/>
        <a:ext cx="23359" cy="4949"/>
      </dsp:txXfrm>
    </dsp:sp>
    <dsp:sp modelId="{8E3D9825-8EEC-4B12-A412-D195838E746F}">
      <dsp:nvSpPr>
        <dsp:cNvPr id="0" name=""/>
        <dsp:cNvSpPr/>
      </dsp:nvSpPr>
      <dsp:spPr>
        <a:xfrm>
          <a:off x="2690476" y="2537741"/>
          <a:ext cx="2149973" cy="128998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5350" tIns="110584" rIns="105350" bIns="11058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Електронний формат</a:t>
          </a:r>
          <a:endParaRPr lang="en-US" sz="2000" kern="1200"/>
        </a:p>
      </dsp:txBody>
      <dsp:txXfrm>
        <a:off x="2690476" y="2537741"/>
        <a:ext cx="2149973" cy="1289983"/>
      </dsp:txXfrm>
    </dsp:sp>
    <dsp:sp modelId="{56E2A2B5-06DC-4324-9CC8-37216C512E8A}">
      <dsp:nvSpPr>
        <dsp:cNvPr id="0" name=""/>
        <dsp:cNvSpPr/>
      </dsp:nvSpPr>
      <dsp:spPr>
        <a:xfrm>
          <a:off x="5307639" y="2537741"/>
          <a:ext cx="2149973" cy="128998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5350" tIns="110584" rIns="105350" bIns="11058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Компетентності формуються комплексно</a:t>
          </a:r>
          <a:endParaRPr lang="en-US" sz="2000" kern="1200"/>
        </a:p>
      </dsp:txBody>
      <dsp:txXfrm>
        <a:off x="5307639" y="2537741"/>
        <a:ext cx="2149973" cy="12899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7E0AE-2696-4F8D-979F-F92D78F637FE}">
      <dsp:nvSpPr>
        <dsp:cNvPr id="0" name=""/>
        <dsp:cNvSpPr/>
      </dsp:nvSpPr>
      <dsp:spPr>
        <a:xfrm>
          <a:off x="1773213" y="-235181"/>
          <a:ext cx="2570909" cy="219184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Тести можуть стосуватися програми, а можуть мати психологічну складову</a:t>
          </a:r>
          <a:endParaRPr lang="en-US" sz="2000" kern="1200" dirty="0"/>
        </a:p>
      </dsp:txBody>
      <dsp:txXfrm>
        <a:off x="2149714" y="85808"/>
        <a:ext cx="1817907" cy="1549871"/>
      </dsp:txXfrm>
    </dsp:sp>
    <dsp:sp modelId="{069D25F5-075E-44C8-97B4-33764D73BAF4}">
      <dsp:nvSpPr>
        <dsp:cNvPr id="0" name=""/>
        <dsp:cNvSpPr/>
      </dsp:nvSpPr>
      <dsp:spPr>
        <a:xfrm rot="2160000">
          <a:off x="4058009" y="1328157"/>
          <a:ext cx="87222" cy="5806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4060508" y="1436601"/>
        <a:ext cx="61055" cy="348401"/>
      </dsp:txXfrm>
    </dsp:sp>
    <dsp:sp modelId="{E73C40E1-AD55-44E0-871A-9E27B9C6161F}">
      <dsp:nvSpPr>
        <dsp:cNvPr id="0" name=""/>
        <dsp:cNvSpPr/>
      </dsp:nvSpPr>
      <dsp:spPr>
        <a:xfrm>
          <a:off x="3863113" y="1283219"/>
          <a:ext cx="2570909" cy="219184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Пропонуйте учням створювати власні тести</a:t>
          </a:r>
          <a:endParaRPr lang="en-US" sz="2000" kern="1200"/>
        </a:p>
      </dsp:txBody>
      <dsp:txXfrm>
        <a:off x="4239614" y="1604208"/>
        <a:ext cx="1817907" cy="1549871"/>
      </dsp:txXfrm>
    </dsp:sp>
    <dsp:sp modelId="{133A8FB8-3713-49E5-90E7-C941CCEA0C8B}">
      <dsp:nvSpPr>
        <dsp:cNvPr id="0" name=""/>
        <dsp:cNvSpPr/>
      </dsp:nvSpPr>
      <dsp:spPr>
        <a:xfrm rot="6480000">
          <a:off x="4655114" y="3312054"/>
          <a:ext cx="191994" cy="5806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 rot="10800000">
        <a:off x="4692812" y="3400799"/>
        <a:ext cx="134396" cy="348401"/>
      </dsp:txXfrm>
    </dsp:sp>
    <dsp:sp modelId="{07DD29A4-B522-40C9-B7AB-117A6602EB69}">
      <dsp:nvSpPr>
        <dsp:cNvPr id="0" name=""/>
        <dsp:cNvSpPr/>
      </dsp:nvSpPr>
      <dsp:spPr>
        <a:xfrm>
          <a:off x="3064842" y="3740044"/>
          <a:ext cx="2570909" cy="219184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Не уникайте використання зображень </a:t>
          </a:r>
          <a:endParaRPr lang="en-US" sz="2000" kern="1200"/>
        </a:p>
      </dsp:txBody>
      <dsp:txXfrm>
        <a:off x="3441343" y="4061033"/>
        <a:ext cx="1817907" cy="1549871"/>
      </dsp:txXfrm>
    </dsp:sp>
    <dsp:sp modelId="{CFBAC3D6-83A0-4461-B7EA-4DF2CDE9AD97}">
      <dsp:nvSpPr>
        <dsp:cNvPr id="0" name=""/>
        <dsp:cNvSpPr/>
      </dsp:nvSpPr>
      <dsp:spPr>
        <a:xfrm rot="10800000">
          <a:off x="3055580" y="4545634"/>
          <a:ext cx="6544" cy="5806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 rot="10800000">
        <a:off x="3057543" y="4661768"/>
        <a:ext cx="4581" cy="348401"/>
      </dsp:txXfrm>
    </dsp:sp>
    <dsp:sp modelId="{55C5B2C4-0358-4976-960A-5770591384DB}">
      <dsp:nvSpPr>
        <dsp:cNvPr id="0" name=""/>
        <dsp:cNvSpPr/>
      </dsp:nvSpPr>
      <dsp:spPr>
        <a:xfrm>
          <a:off x="481583" y="3740044"/>
          <a:ext cx="2570909" cy="21918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Дозволяйте здобувачам дискутувати та обговорювати тестові запитання та відповіді</a:t>
          </a:r>
          <a:endParaRPr lang="en-US" sz="2000" kern="1200"/>
        </a:p>
      </dsp:txBody>
      <dsp:txXfrm>
        <a:off x="858084" y="4061033"/>
        <a:ext cx="1817907" cy="1549871"/>
      </dsp:txXfrm>
    </dsp:sp>
    <dsp:sp modelId="{B419D735-83E1-46AE-A0B5-F9EB9B9238E7}">
      <dsp:nvSpPr>
        <dsp:cNvPr id="0" name=""/>
        <dsp:cNvSpPr/>
      </dsp:nvSpPr>
      <dsp:spPr>
        <a:xfrm rot="15120000">
          <a:off x="1273585" y="3322390"/>
          <a:ext cx="191994" cy="5806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 rot="10800000">
        <a:off x="1311283" y="3465913"/>
        <a:ext cx="134396" cy="348401"/>
      </dsp:txXfrm>
    </dsp:sp>
    <dsp:sp modelId="{43B8D102-C4D2-4917-8869-060C4034F78C}">
      <dsp:nvSpPr>
        <dsp:cNvPr id="0" name=""/>
        <dsp:cNvSpPr/>
      </dsp:nvSpPr>
      <dsp:spPr>
        <a:xfrm>
          <a:off x="-316687" y="1283219"/>
          <a:ext cx="2570909" cy="219184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Навмисно вводьте тестове завдання з неправильним варіантом відповіді</a:t>
          </a:r>
          <a:endParaRPr lang="en-US" sz="2000" kern="1200" dirty="0"/>
        </a:p>
      </dsp:txBody>
      <dsp:txXfrm>
        <a:off x="59814" y="1604208"/>
        <a:ext cx="1817907" cy="1549871"/>
      </dsp:txXfrm>
    </dsp:sp>
    <dsp:sp modelId="{A7C1AE6C-7342-4ED6-BE91-33CC1128204F}">
      <dsp:nvSpPr>
        <dsp:cNvPr id="0" name=""/>
        <dsp:cNvSpPr/>
      </dsp:nvSpPr>
      <dsp:spPr>
        <a:xfrm rot="19440000">
          <a:off x="1968109" y="1331059"/>
          <a:ext cx="87222" cy="5806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1970608" y="1454883"/>
        <a:ext cx="61055" cy="3484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4E8E2-27B7-4223-AF6E-2DF2C06C301F}">
      <dsp:nvSpPr>
        <dsp:cNvPr id="0" name=""/>
        <dsp:cNvSpPr/>
      </dsp:nvSpPr>
      <dsp:spPr>
        <a:xfrm>
          <a:off x="1314449" y="655187"/>
          <a:ext cx="1051560" cy="72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7D56C-4DA3-43F8-BBC4-D4AF83D80011}">
      <dsp:nvSpPr>
        <dsp:cNvPr id="0" name=""/>
        <dsp:cNvSpPr/>
      </dsp:nvSpPr>
      <dsp:spPr>
        <a:xfrm>
          <a:off x="2429103" y="566891"/>
          <a:ext cx="120929" cy="227136"/>
        </a:xfrm>
        <a:prstGeom prst="chevron">
          <a:avLst>
            <a:gd name="adj" fmla="val 9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03475-5EA4-481C-9359-544C8CDDAB21}">
      <dsp:nvSpPr>
        <dsp:cNvPr id="0" name=""/>
        <dsp:cNvSpPr/>
      </dsp:nvSpPr>
      <dsp:spPr>
        <a:xfrm>
          <a:off x="634868" y="107087"/>
          <a:ext cx="1096272" cy="109627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541" tIns="42541" rIns="42541" bIns="42541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1</a:t>
          </a:r>
        </a:p>
      </dsp:txBody>
      <dsp:txXfrm>
        <a:off x="795413" y="267632"/>
        <a:ext cx="775182" cy="775182"/>
      </dsp:txXfrm>
    </dsp:sp>
    <dsp:sp modelId="{B3AA6DE3-E15C-4D32-9D70-29662DB3B64D}">
      <dsp:nvSpPr>
        <dsp:cNvPr id="0" name=""/>
        <dsp:cNvSpPr/>
      </dsp:nvSpPr>
      <dsp:spPr>
        <a:xfrm>
          <a:off x="0" y="1368959"/>
          <a:ext cx="2366010" cy="287529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33" tIns="165100" rIns="186633" bIns="165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altLang="uk-UA" sz="2000" b="1" kern="1200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Розбийте великий іспит на невеликі щотижневі тести</a:t>
          </a:r>
          <a:r>
            <a:rPr lang="uk-UA" altLang="uk-UA" sz="2000" kern="1200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  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0" y="1842161"/>
        <a:ext cx="2366010" cy="2402089"/>
      </dsp:txXfrm>
    </dsp:sp>
    <dsp:sp modelId="{01ABD992-BF61-49DD-AC44-126E4D4CFAEA}">
      <dsp:nvSpPr>
        <dsp:cNvPr id="0" name=""/>
        <dsp:cNvSpPr/>
      </dsp:nvSpPr>
      <dsp:spPr>
        <a:xfrm>
          <a:off x="2628899" y="655187"/>
          <a:ext cx="2366010" cy="72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EED567-F8B3-46EF-8F02-4163397D28A8}">
      <dsp:nvSpPr>
        <dsp:cNvPr id="0" name=""/>
        <dsp:cNvSpPr/>
      </dsp:nvSpPr>
      <dsp:spPr>
        <a:xfrm>
          <a:off x="5058003" y="566891"/>
          <a:ext cx="120929" cy="227136"/>
        </a:xfrm>
        <a:prstGeom prst="chevron">
          <a:avLst>
            <a:gd name="adj" fmla="val 9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5B9C12-4342-4AA4-B51A-4268FA33AAC5}">
      <dsp:nvSpPr>
        <dsp:cNvPr id="0" name=""/>
        <dsp:cNvSpPr/>
      </dsp:nvSpPr>
      <dsp:spPr>
        <a:xfrm>
          <a:off x="3263768" y="107087"/>
          <a:ext cx="1096272" cy="109627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541" tIns="42541" rIns="42541" bIns="42541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2</a:t>
          </a:r>
        </a:p>
      </dsp:txBody>
      <dsp:txXfrm>
        <a:off x="3424313" y="267632"/>
        <a:ext cx="775182" cy="775182"/>
      </dsp:txXfrm>
    </dsp:sp>
    <dsp:sp modelId="{D88E629A-8F71-421B-BE2C-90A4A2577D4D}">
      <dsp:nvSpPr>
        <dsp:cNvPr id="0" name=""/>
        <dsp:cNvSpPr/>
      </dsp:nvSpPr>
      <dsp:spPr>
        <a:xfrm>
          <a:off x="2628899" y="1368959"/>
          <a:ext cx="2366010" cy="287529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33" tIns="165100" rIns="186633" bIns="165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altLang="uk-UA" sz="2000" b="1" kern="1200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Починайте і закінчуйте кожен іспит чи тест розмовою про академічну доброчесність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628899" y="1842161"/>
        <a:ext cx="2366010" cy="2402089"/>
      </dsp:txXfrm>
    </dsp:sp>
    <dsp:sp modelId="{094C93FE-B795-4D66-8BDC-3943D25E5D41}">
      <dsp:nvSpPr>
        <dsp:cNvPr id="0" name=""/>
        <dsp:cNvSpPr/>
      </dsp:nvSpPr>
      <dsp:spPr>
        <a:xfrm>
          <a:off x="5257800" y="655187"/>
          <a:ext cx="2366010" cy="72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B0851D-4B01-4C0F-BCA1-F04E8956730B}">
      <dsp:nvSpPr>
        <dsp:cNvPr id="0" name=""/>
        <dsp:cNvSpPr/>
      </dsp:nvSpPr>
      <dsp:spPr>
        <a:xfrm>
          <a:off x="7686903" y="566891"/>
          <a:ext cx="120929" cy="227136"/>
        </a:xfrm>
        <a:prstGeom prst="chevron">
          <a:avLst>
            <a:gd name="adj" fmla="val 9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3AA9A-31E6-4744-AF7F-0501C4915CA7}">
      <dsp:nvSpPr>
        <dsp:cNvPr id="0" name=""/>
        <dsp:cNvSpPr/>
      </dsp:nvSpPr>
      <dsp:spPr>
        <a:xfrm>
          <a:off x="5892668" y="107087"/>
          <a:ext cx="1096272" cy="109627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541" tIns="42541" rIns="42541" bIns="42541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3</a:t>
          </a:r>
        </a:p>
      </dsp:txBody>
      <dsp:txXfrm>
        <a:off x="6053213" y="267632"/>
        <a:ext cx="775182" cy="775182"/>
      </dsp:txXfrm>
    </dsp:sp>
    <dsp:sp modelId="{97664A4F-007E-4A8A-9BF2-6F6574011944}">
      <dsp:nvSpPr>
        <dsp:cNvPr id="0" name=""/>
        <dsp:cNvSpPr/>
      </dsp:nvSpPr>
      <dsp:spPr>
        <a:xfrm>
          <a:off x="5257800" y="1368959"/>
          <a:ext cx="2366010" cy="287529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33" tIns="165100" rIns="186633" bIns="165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altLang="uk-UA" sz="2000" b="1" kern="1200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Вивчіть письмовий стиль студентів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257800" y="1842161"/>
        <a:ext cx="2366010" cy="2402089"/>
      </dsp:txXfrm>
    </dsp:sp>
    <dsp:sp modelId="{4D5D0D41-3079-49E2-995F-7B1E83792F83}">
      <dsp:nvSpPr>
        <dsp:cNvPr id="0" name=""/>
        <dsp:cNvSpPr/>
      </dsp:nvSpPr>
      <dsp:spPr>
        <a:xfrm>
          <a:off x="7886700" y="655187"/>
          <a:ext cx="1183005" cy="72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1F3C8A-0263-4A61-A19A-0C9CF70F81E5}">
      <dsp:nvSpPr>
        <dsp:cNvPr id="0" name=""/>
        <dsp:cNvSpPr/>
      </dsp:nvSpPr>
      <dsp:spPr>
        <a:xfrm>
          <a:off x="8521568" y="107087"/>
          <a:ext cx="1096272" cy="109627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541" tIns="42541" rIns="42541" bIns="42541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4</a:t>
          </a:r>
        </a:p>
      </dsp:txBody>
      <dsp:txXfrm>
        <a:off x="8682113" y="267632"/>
        <a:ext cx="775182" cy="775182"/>
      </dsp:txXfrm>
    </dsp:sp>
    <dsp:sp modelId="{20F65EB8-D445-4DE5-82A4-CB503215FF9F}">
      <dsp:nvSpPr>
        <dsp:cNvPr id="0" name=""/>
        <dsp:cNvSpPr/>
      </dsp:nvSpPr>
      <dsp:spPr>
        <a:xfrm>
          <a:off x="7886700" y="1368959"/>
          <a:ext cx="2366010" cy="287529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33" tIns="165100" rIns="186633" bIns="165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altLang="uk-UA" sz="2000" b="1" kern="1200" dirty="0">
              <a:solidFill>
                <a:schemeClr val="tx1"/>
              </a:solidFill>
              <a:latin typeface="inherit"/>
              <a:cs typeface="Segoe UI Historic" panose="020B0502040204020203" pitchFamily="34" charset="0"/>
            </a:rPr>
            <a:t>Не оцінюйте студентів тільки за результатами тестів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7886700" y="1842161"/>
        <a:ext cx="2366010" cy="2402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72ACF-ADA6-46DE-9EEA-70CD78DC7F10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72034-49A4-4DF0-B7EA-31EE3EE55D1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820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72034-49A4-4DF0-B7EA-31EE3EE55D19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8041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72034-49A4-4DF0-B7EA-31EE3EE55D19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7440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0DCF4-4A25-4F2C-8660-D7DE7909F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2F80D2-A933-4A6A-8FB4-523BEC388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FB728F-2C17-4C66-8E0C-55D88E07C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2E8266-266E-42D7-A920-0EB475A2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2245BC-17F3-4A2E-8B17-CCFC7E29B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057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26351-2702-4BDF-9F8D-B4E8D814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172D28-5DA7-415E-B079-1A2A00F5F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869ACD-37E9-4F3E-BF3A-16068B9E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32FB6B-CFFA-41E0-ADF0-5CBD00003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B69BBA-72A6-4248-8EF6-37FDB35E4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2889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3722AA8-1551-4695-925B-7752566773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0BF859-4A8A-48A9-92CC-697C51766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EECC3D-30B5-48EB-A0C8-856E812C0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E6F1BF-2EFC-4BFF-A926-3C8F3F7C4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8B5972-E034-46F9-AE3A-DB0006EF3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1542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495361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322489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A78F7-5E4D-45D6-8413-985AD9EBD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45EBC1-FF57-48B1-A35B-D59A92BE1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31E75B-D992-49CA-9627-B66D39C0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F7D9F1-6078-42C6-A269-585710299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39F954-47C7-49ED-B847-586C1131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1486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83AED-B85A-4D60-B540-43AE297D4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67991E-77E9-46B3-95E2-E64CC1622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BF7F7E-F9ED-4805-AC10-A90DE9701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5A52DF-13E0-45BF-9C78-7D2F9CFF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22D2AC-5EBF-4242-B889-D4ADEE56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2936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5B307-F35D-4518-B026-9B21F9577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843692-BD77-4AC7-ACB7-7F53E5471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AC8C7F-5A0B-42DA-8B1B-0872AB171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427409-C5DA-4F13-BE69-4ECA153F6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80675B-1C9E-44B1-A57E-3ECC9B7F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8A692E-90C5-405B-AEBB-6D38B90A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567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7389A-E162-40D5-B36B-A5ABD7C1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670371-A182-49B4-9D7C-4D2208145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6DD25-4CB5-43CB-8A9C-6DB50F06B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5E2527-74A5-46F6-9517-74FA0FC58B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59E48E-6FEF-4750-BEE7-E9F17F12B4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23679FC-C81C-4157-81DB-53784896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8AAC5F0-22AC-4354-A657-6AE95D2DA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15CCE4-8CCB-4156-84B7-D87D5E734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3014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22909-25AE-4420-8433-088DD15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31D7CA-BEC8-450E-A2DA-95A66489D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DA00D7C-ADEE-4FEA-9C5C-54AEFE096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E6914C-A609-4B93-81EF-B578FAA58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3753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050908D-000A-42EA-840C-4077E3C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7AB3223-DBD9-43A9-9213-04F7B82EA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452981-A02A-46EE-94BF-A8885C70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603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24191F-269D-4182-ADC0-FFB5CB4D3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248864-35E9-44CA-9265-5A5E112A4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659483-CF4A-4FA9-9198-4845CBB94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52374D-CB78-4225-8028-4C6880F3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768DC-1F18-4C1C-8463-CE4D97BB3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62123B-E610-40D2-8287-B796D306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3855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66C8A8-E579-4CFC-AB00-4F9950D17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ED66F96-AAC0-455A-A894-723D937F31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10A00C-006B-42BC-B4FA-E645BE455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2D0C3B-8A5A-4033-9721-DC1CD102B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1BC949-C0E6-4469-A66A-88D709B44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A76924-8D2D-4A2D-A7C1-2731ADAB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3982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4E615-7659-42B4-909A-D686811B4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9D3E35-9209-4B64-AB1C-60A2103D2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FE74D2-E765-4256-81DD-4A6879E15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EB6D9-7558-41BE-83D9-04D99DF8A406}" type="datetimeFigureOut">
              <a:rPr lang="uk-UA" smtClean="0"/>
              <a:t>22.01.2022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F41F78-EDE3-4DF1-9332-2F8D47F71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2BD567-2FFD-4294-ACBB-DF9072AEC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3E8F5-3502-430F-A852-F0D4C91A8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2430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kahoot.it/" TargetMode="External"/><Relationship Id="rId13" Type="http://schemas.openxmlformats.org/officeDocument/2006/relationships/hyperlink" Target="https://master-test.net/" TargetMode="External"/><Relationship Id="rId18" Type="http://schemas.openxmlformats.org/officeDocument/2006/relationships/hyperlink" Target="https://get.plickers.com/" TargetMode="External"/><Relationship Id="rId3" Type="http://schemas.openxmlformats.org/officeDocument/2006/relationships/image" Target="../media/image5.png"/><Relationship Id="rId21" Type="http://schemas.openxmlformats.org/officeDocument/2006/relationships/hyperlink" Target="https://onlinetestpad.com/" TargetMode="External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microsoft.com/office/2007/relationships/hdphoto" Target="../media/hdphoto4.wdp"/><Relationship Id="rId2" Type="http://schemas.openxmlformats.org/officeDocument/2006/relationships/hyperlink" Target="https://www.classtime.com/uk/" TargetMode="External"/><Relationship Id="rId16" Type="http://schemas.openxmlformats.org/officeDocument/2006/relationships/image" Target="../media/image10.png"/><Relationship Id="rId20" Type="http://schemas.microsoft.com/office/2007/relationships/hdphoto" Target="../media/hdphoto5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hyperlink" Target="https://naurok.com.ua/test" TargetMode="External"/><Relationship Id="rId5" Type="http://schemas.openxmlformats.org/officeDocument/2006/relationships/hyperlink" Target="https://docs.google.com/forms/u/0/" TargetMode="External"/><Relationship Id="rId15" Type="http://schemas.openxmlformats.org/officeDocument/2006/relationships/hyperlink" Target="https://learningapps.org/" TargetMode="External"/><Relationship Id="rId10" Type="http://schemas.microsoft.com/office/2007/relationships/hdphoto" Target="../media/hdphoto3.wdp"/><Relationship Id="rId19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9.png"/><Relationship Id="rId2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kahoot.com/?utm_name=controller_app&amp;utm_source=controller&amp;utm_campaign=controller_app&amp;utm_medium=lin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ickers.com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aurok.com.ua/uploads/webinar/123/presentation.pdf" TargetMode="External"/><Relationship Id="rId2" Type="http://schemas.openxmlformats.org/officeDocument/2006/relationships/hyperlink" Target="https://vseosvita.ua/library/vikoristanna-internet-resursiv-dla-stvorenna-testovih-zavdan-158839.html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hyperlink" Target="https://buki.com.ua/news/7-servisiv-dlya-stvorennya-navchalnykh-testiv-ta-zavdan-onlay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ди тестування сайтів: класифікація, етапи та типи тестів - WebTune">
            <a:extLst>
              <a:ext uri="{FF2B5EF4-FFF2-40B4-BE49-F238E27FC236}">
                <a16:creationId xmlns:a16="http://schemas.microsoft.com/office/drawing/2014/main" id="{6984C6B6-BF3B-4836-8CF0-70942887F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/>
          <a:stretch/>
        </p:blipFill>
        <p:spPr bwMode="auto">
          <a:xfrm>
            <a:off x="20" y="295431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ctangle 13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D32D0370-8F69-4F5D-9C93-12696EEE89BA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1F4CAF-AF8A-471A-BB52-9829C1719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BC8174-B817-4987-B8FE-85B4E664EC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63825"/>
            <a:ext cx="12191980" cy="1989596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06D09308-FFEC-408E-BB57-24433EFED514}"/>
              </a:ext>
            </a:extLst>
          </p:cNvPr>
          <p:cNvSpPr txBox="1">
            <a:spLocks/>
          </p:cNvSpPr>
          <p:nvPr/>
        </p:nvSpPr>
        <p:spPr>
          <a:xfrm>
            <a:off x="-1287460" y="5876118"/>
            <a:ext cx="16064667" cy="891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</a:rPr>
              <a:t>Тема 9. Монітринг якості навчання на основі 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використання електронних тестових завдань</a:t>
            </a:r>
          </a:p>
        </p:txBody>
      </p:sp>
    </p:spTree>
    <p:extLst>
      <p:ext uri="{BB962C8B-B14F-4D97-AF65-F5344CB8AC3E}">
        <p14:creationId xmlns:p14="http://schemas.microsoft.com/office/powerpoint/2010/main" val="1716358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E714A1-3C04-4153-BD22-85D899D6C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r>
              <a:rPr lang="ru-RU" sz="3200" b="1" dirty="0" err="1">
                <a:solidFill>
                  <a:srgbClr val="08338F"/>
                </a:solidFill>
              </a:rPr>
              <a:t>Рекомендації</a:t>
            </a:r>
            <a:r>
              <a:rPr lang="ru-RU" sz="3200" b="1" dirty="0">
                <a:solidFill>
                  <a:srgbClr val="08338F"/>
                </a:solidFill>
              </a:rPr>
              <a:t> </a:t>
            </a:r>
            <a:r>
              <a:rPr lang="ru-RU" sz="3200" b="1" dirty="0" err="1">
                <a:solidFill>
                  <a:srgbClr val="08338F"/>
                </a:solidFill>
              </a:rPr>
              <a:t>щодо</a:t>
            </a:r>
            <a:r>
              <a:rPr lang="ru-RU" sz="3200" b="1" dirty="0">
                <a:solidFill>
                  <a:srgbClr val="08338F"/>
                </a:solidFill>
              </a:rPr>
              <a:t> </a:t>
            </a:r>
            <a:r>
              <a:rPr lang="ru-RU" sz="3200" b="1" dirty="0" err="1">
                <a:solidFill>
                  <a:srgbClr val="08338F"/>
                </a:solidFill>
              </a:rPr>
              <a:t>створення</a:t>
            </a:r>
            <a:r>
              <a:rPr lang="ru-RU" sz="3200" b="1" dirty="0">
                <a:solidFill>
                  <a:srgbClr val="08338F"/>
                </a:solidFill>
              </a:rPr>
              <a:t> </a:t>
            </a:r>
            <a:r>
              <a:rPr lang="ru-RU" sz="3200" b="1" dirty="0" err="1">
                <a:solidFill>
                  <a:srgbClr val="08338F"/>
                </a:solidFill>
              </a:rPr>
              <a:t>тестів</a:t>
            </a:r>
            <a:r>
              <a:rPr lang="ru-RU" sz="3200" b="1" dirty="0">
                <a:solidFill>
                  <a:srgbClr val="08338F"/>
                </a:solidFill>
              </a:rPr>
              <a:t> для </a:t>
            </a:r>
            <a:r>
              <a:rPr lang="ru-RU" sz="3200" b="1" dirty="0" err="1">
                <a:solidFill>
                  <a:srgbClr val="08338F"/>
                </a:solidFill>
              </a:rPr>
              <a:t>формування</a:t>
            </a:r>
            <a:r>
              <a:rPr lang="ru-RU" sz="3200" b="1" dirty="0">
                <a:solidFill>
                  <a:srgbClr val="08338F"/>
                </a:solidFill>
              </a:rPr>
              <a:t> компетентностей</a:t>
            </a:r>
            <a:endParaRPr lang="uk-UA" sz="3200" b="1" dirty="0">
              <a:solidFill>
                <a:srgbClr val="08338F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2725F33-435F-480E-996D-205671CDC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94360" y="73152"/>
            <a:ext cx="1178966" cy="232963"/>
            <a:chOff x="594360" y="73152"/>
            <a:chExt cx="1178966" cy="232963"/>
          </a:xfrm>
        </p:grpSpPr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07687CC5-056E-447F-A348-E9196E738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18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4B7194FF-E2A4-49A6-A54A-A0B6A1AC2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18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7ED6E1D0-56BF-487D-9BD1-5D8FD7938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922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AD27C1B6-91C6-4DFC-99E9-F0B83DC5D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922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B4A16B45-8536-4A38-B36E-A26F7ACED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27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F64F5F52-7BB7-4B43-BB5B-67DB66689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27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4">
              <a:extLst>
                <a:ext uri="{FF2B5EF4-FFF2-40B4-BE49-F238E27FC236}">
                  <a16:creationId xmlns:a16="http://schemas.microsoft.com/office/drawing/2014/main" id="{789C00E1-E374-485E-A40E-BCF0E6C8A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931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6">
              <a:extLst>
                <a:ext uri="{FF2B5EF4-FFF2-40B4-BE49-F238E27FC236}">
                  <a16:creationId xmlns:a16="http://schemas.microsoft.com/office/drawing/2014/main" id="{9AEDDA19-1BE9-4BD1-A087-110713905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931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4">
              <a:extLst>
                <a:ext uri="{FF2B5EF4-FFF2-40B4-BE49-F238E27FC236}">
                  <a16:creationId xmlns:a16="http://schemas.microsoft.com/office/drawing/2014/main" id="{9BF3970B-5A82-4527-AB38-536DF5FCF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436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:a16="http://schemas.microsoft.com/office/drawing/2014/main" id="{B0A9D7D8-F150-43E1-83AD-CE553B3BD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436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5F94325E-CD9B-4404-A2CF-D130B5387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895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7E5DF248-D56C-4D96-920E-D1FC7FDDA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895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C0B1AD48-9001-4AEF-AA30-56CAEC2B7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400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4864399F-6339-4CD7-A92C-52BA2D57A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400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BA4AC9BF-79DA-4D77-8227-BC5CC7563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6904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84310BC6-6BB6-49A0-88BA-4302E8E4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6904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4840B5CD-1F12-405E-89D3-92A9D1738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4409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AD8181A7-FF60-4734-B51C-E622917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4409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BF5BAC90-7E94-452F-B85C-17EB7C248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1913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DABFDCB-F31D-4192-A6C4-9841F0E4E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1913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002AA9F-4B69-44DB-9C9C-55CAFF167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018794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" name="Прямокутник 12">
            <a:extLst>
              <a:ext uri="{FF2B5EF4-FFF2-40B4-BE49-F238E27FC236}">
                <a16:creationId xmlns:a16="http://schemas.microsoft.com/office/drawing/2014/main" id="{389BC388-B2BC-4BC2-B674-D5D3A3F1F43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Блок-схема: затримка 8">
            <a:extLst>
              <a:ext uri="{FF2B5EF4-FFF2-40B4-BE49-F238E27FC236}">
                <a16:creationId xmlns:a16="http://schemas.microsoft.com/office/drawing/2014/main" id="{09BC88F8-8C63-4F7C-BD89-1154C23AE6D1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8780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BA7404-12D6-40CB-990E-3E740EAF5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894" y="1165860"/>
            <a:ext cx="3912929" cy="452628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08338F"/>
                </a:solidFill>
              </a:rPr>
              <a:t>Результативним у роботі педагогічних працівників є створення </a:t>
            </a:r>
            <a:br>
              <a:rPr lang="uk-UA" sz="3200" b="1" dirty="0">
                <a:solidFill>
                  <a:srgbClr val="08338F"/>
                </a:solidFill>
              </a:rPr>
            </a:br>
            <a:r>
              <a:rPr lang="uk-UA" sz="3200" b="1" dirty="0">
                <a:solidFill>
                  <a:srgbClr val="08338F"/>
                </a:solidFill>
              </a:rPr>
              <a:t>он-лайн тестів за допомогою Інтернет-ресурсів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DF364E-1D3C-46F9-929B-023E357530AD}"/>
              </a:ext>
            </a:extLst>
          </p:cNvPr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dirty="0"/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9DE14D19-7794-499C-8125-4E88CB91536C}"/>
              </a:ext>
            </a:extLst>
          </p:cNvPr>
          <p:cNvGrpSpPr/>
          <p:nvPr/>
        </p:nvGrpSpPr>
        <p:grpSpPr>
          <a:xfrm>
            <a:off x="4811946" y="191326"/>
            <a:ext cx="2287086" cy="2287086"/>
            <a:chOff x="4811946" y="191326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25" name="Овал 24">
              <a:hlinkClick r:id="rId2"/>
              <a:extLst>
                <a:ext uri="{FF2B5EF4-FFF2-40B4-BE49-F238E27FC236}">
                  <a16:creationId xmlns:a16="http://schemas.microsoft.com/office/drawing/2014/main" id="{9F688343-9CFF-47ED-A330-3D337FCC1CAA}"/>
                </a:ext>
              </a:extLst>
            </p:cNvPr>
            <p:cNvSpPr/>
            <p:nvPr/>
          </p:nvSpPr>
          <p:spPr>
            <a:xfrm>
              <a:off x="4811946" y="191326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26" name="Рисунок 25">
              <a:hlinkClick r:id="rId2"/>
              <a:extLst>
                <a:ext uri="{FF2B5EF4-FFF2-40B4-BE49-F238E27FC236}">
                  <a16:creationId xmlns:a16="http://schemas.microsoft.com/office/drawing/2014/main" id="{CF3CAB17-994B-4488-AE26-E7E0B3A54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000" b="92000" l="9778" r="92000">
                          <a14:foregroundMark x1="9778" y1="51111" x2="9778" y2="51111"/>
                          <a14:foregroundMark x1="48889" y1="8000" x2="48889" y2="8000"/>
                          <a14:foregroundMark x1="36889" y1="32000" x2="36889" y2="32000"/>
                          <a14:foregroundMark x1="33778" y1="38667" x2="55111" y2="30667"/>
                          <a14:foregroundMark x1="55111" y1="30667" x2="31111" y2="38222"/>
                          <a14:foregroundMark x1="31111" y1="38222" x2="30667" y2="38667"/>
                          <a14:foregroundMark x1="35111" y1="40444" x2="30667" y2="63556"/>
                          <a14:foregroundMark x1="30667" y1="63556" x2="53778" y2="72889"/>
                          <a14:foregroundMark x1="53778" y1="72889" x2="59111" y2="68889"/>
                          <a14:foregroundMark x1="92000" y1="51111" x2="92000" y2="51111"/>
                          <a14:foregroundMark x1="51111" y1="92000" x2="51111" y2="92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2093" y="490861"/>
              <a:ext cx="1419195" cy="1419195"/>
            </a:xfrm>
            <a:prstGeom prst="rect">
              <a:avLst/>
            </a:prstGeom>
            <a:grpFill/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1BAA7C-47F0-4325-AA20-99D2DC076D9E}"/>
                </a:ext>
              </a:extLst>
            </p:cNvPr>
            <p:cNvSpPr txBox="1"/>
            <p:nvPr/>
          </p:nvSpPr>
          <p:spPr>
            <a:xfrm>
              <a:off x="5452646" y="1906337"/>
              <a:ext cx="10958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b="1" dirty="0">
                  <a:solidFill>
                    <a:schemeClr val="bg1"/>
                  </a:solidFill>
                </a:rPr>
                <a:t>Сlasstime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A8C3ACB0-04C7-45AD-8A11-C62E8FD50939}"/>
              </a:ext>
            </a:extLst>
          </p:cNvPr>
          <p:cNvGrpSpPr/>
          <p:nvPr/>
        </p:nvGrpSpPr>
        <p:grpSpPr>
          <a:xfrm>
            <a:off x="7190109" y="219984"/>
            <a:ext cx="2287086" cy="2287086"/>
            <a:chOff x="7269585" y="-93651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30" name="Овал 29">
              <a:hlinkClick r:id="rId5"/>
              <a:extLst>
                <a:ext uri="{FF2B5EF4-FFF2-40B4-BE49-F238E27FC236}">
                  <a16:creationId xmlns:a16="http://schemas.microsoft.com/office/drawing/2014/main" id="{19C20161-2057-40D5-9414-893E07DF166E}"/>
                </a:ext>
              </a:extLst>
            </p:cNvPr>
            <p:cNvSpPr/>
            <p:nvPr/>
          </p:nvSpPr>
          <p:spPr>
            <a:xfrm>
              <a:off x="7269585" y="-93651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34" name="Объект 7">
              <a:hlinkClick r:id="rId5"/>
              <a:extLst>
                <a:ext uri="{FF2B5EF4-FFF2-40B4-BE49-F238E27FC236}">
                  <a16:creationId xmlns:a16="http://schemas.microsoft.com/office/drawing/2014/main" id="{3A9877E7-49A7-4122-B999-8380C952D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422" b="92578" l="9961" r="89844">
                          <a14:foregroundMark x1="28906" y1="10352" x2="52734" y2="7422"/>
                          <a14:foregroundMark x1="57617" y1="90625" x2="37891" y2="925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259" y="219509"/>
              <a:ext cx="1419195" cy="1419195"/>
            </a:xfrm>
            <a:prstGeom prst="rect">
              <a:avLst/>
            </a:prstGeom>
            <a:grpFill/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E3E90CF-B432-4B6C-9267-471C8D892B5D}"/>
                </a:ext>
              </a:extLst>
            </p:cNvPr>
            <p:cNvSpPr txBox="1"/>
            <p:nvPr/>
          </p:nvSpPr>
          <p:spPr>
            <a:xfrm>
              <a:off x="7666941" y="1592205"/>
              <a:ext cx="14995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b="1" dirty="0" err="1">
                  <a:solidFill>
                    <a:schemeClr val="bg1"/>
                  </a:solidFill>
                </a:rPr>
                <a:t>Google</a:t>
              </a:r>
              <a:r>
                <a:rPr lang="uk-UA" b="1" dirty="0">
                  <a:solidFill>
                    <a:schemeClr val="bg1"/>
                  </a:solidFill>
                </a:rPr>
                <a:t> </a:t>
              </a:r>
              <a:r>
                <a:rPr lang="uk-UA" b="1" dirty="0" err="1">
                  <a:solidFill>
                    <a:schemeClr val="bg1"/>
                  </a:solidFill>
                </a:rPr>
                <a:t>Forms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2F935571-E833-4DD6-A029-94CBABC43075}"/>
              </a:ext>
            </a:extLst>
          </p:cNvPr>
          <p:cNvGrpSpPr/>
          <p:nvPr/>
        </p:nvGrpSpPr>
        <p:grpSpPr>
          <a:xfrm>
            <a:off x="7123750" y="4397308"/>
            <a:ext cx="2527554" cy="2287086"/>
            <a:chOff x="4638543" y="4073067"/>
            <a:chExt cx="2527554" cy="2287086"/>
          </a:xfrm>
        </p:grpSpPr>
        <p:sp>
          <p:nvSpPr>
            <p:cNvPr id="38" name="Овал 37">
              <a:hlinkClick r:id="rId8"/>
              <a:extLst>
                <a:ext uri="{FF2B5EF4-FFF2-40B4-BE49-F238E27FC236}">
                  <a16:creationId xmlns:a16="http://schemas.microsoft.com/office/drawing/2014/main" id="{519753F5-64AB-489F-951E-F016667A41F9}"/>
                </a:ext>
              </a:extLst>
            </p:cNvPr>
            <p:cNvSpPr/>
            <p:nvPr/>
          </p:nvSpPr>
          <p:spPr>
            <a:xfrm>
              <a:off x="4737378" y="4073067"/>
              <a:ext cx="2287086" cy="22870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41" name="Рисунок 40" descr="Изображение выглядит как рисунок&#10;&#10;Автоматически созданное описание">
              <a:hlinkClick r:id="rId8"/>
              <a:extLst>
                <a:ext uri="{FF2B5EF4-FFF2-40B4-BE49-F238E27FC236}">
                  <a16:creationId xmlns:a16="http://schemas.microsoft.com/office/drawing/2014/main" id="{41F054EF-06C4-4B0B-88FF-70E49582F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932" b="94175" l="10000" r="90000">
                          <a14:foregroundMark x1="36585" y1="24660" x2="41463" y2="34757"/>
                          <a14:foregroundMark x1="41463" y1="34757" x2="43537" y2="45825"/>
                          <a14:foregroundMark x1="43537" y1="45825" x2="39878" y2="55922"/>
                          <a14:foregroundMark x1="39878" y1="55922" x2="37439" y2="59612"/>
                          <a14:foregroundMark x1="35976" y1="35146" x2="37073" y2="49126"/>
                          <a14:foregroundMark x1="37073" y1="49126" x2="41220" y2="58835"/>
                          <a14:foregroundMark x1="41220" y1="58835" x2="40976" y2="71262"/>
                          <a14:foregroundMark x1="40976" y1="71262" x2="47195" y2="60583"/>
                          <a14:foregroundMark x1="47195" y1="60583" x2="49756" y2="51456"/>
                          <a14:foregroundMark x1="49756" y1="51456" x2="55610" y2="42718"/>
                          <a14:foregroundMark x1="55610" y1="42718" x2="63171" y2="38447"/>
                          <a14:foregroundMark x1="63171" y1="38447" x2="66707" y2="28738"/>
                          <a14:foregroundMark x1="66707" y1="28738" x2="65488" y2="74951"/>
                          <a14:foregroundMark x1="65488" y1="74951" x2="61585" y2="79029"/>
                          <a14:foregroundMark x1="49634" y1="33398" x2="45000" y2="46408"/>
                          <a14:foregroundMark x1="45000" y1="46408" x2="43537" y2="36893"/>
                          <a14:foregroundMark x1="43537" y1="36893" x2="32683" y2="45825"/>
                          <a14:foregroundMark x1="32683" y1="45825" x2="24707" y2="70921"/>
                          <a14:foregroundMark x1="25680" y1="83522" x2="26463" y2="82524"/>
                          <a14:foregroundMark x1="34878" y1="9903" x2="41341" y2="9515"/>
                          <a14:foregroundMark x1="41341" y1="9515" x2="48293" y2="9515"/>
                          <a14:foregroundMark x1="48293" y1="9515" x2="53049" y2="8932"/>
                          <a14:foregroundMark x1="45244" y1="62524" x2="48659" y2="72621"/>
                          <a14:foregroundMark x1="48659" y1="72621" x2="49268" y2="59612"/>
                          <a14:foregroundMark x1="49268" y1="59612" x2="44634" y2="39029"/>
                          <a14:foregroundMark x1="44634" y1="39029" x2="38902" y2="33981"/>
                          <a14:foregroundMark x1="38902" y1="33981" x2="34878" y2="43495"/>
                          <a14:foregroundMark x1="34878" y1="43495" x2="34878" y2="75922"/>
                          <a14:foregroundMark x1="44878" y1="32427" x2="38659" y2="39417"/>
                          <a14:foregroundMark x1="38659" y1="39417" x2="35366" y2="35534"/>
                          <a14:foregroundMark x1="47683" y1="37670" x2="41829" y2="33204"/>
                          <a14:foregroundMark x1="41829" y1="33204" x2="35610" y2="34757"/>
                          <a14:foregroundMark x1="35610" y1="34757" x2="34756" y2="34369"/>
                          <a14:foregroundMark x1="50000" y1="39223" x2="44268" y2="37864"/>
                          <a14:backgroundMark x1="19634" y1="84078" x2="19634" y2="84078"/>
                          <a14:backgroundMark x1="21707" y1="86602" x2="21707" y2="86602"/>
                          <a14:backgroundMark x1="23049" y1="84078" x2="25732" y2="92233"/>
                          <a14:backgroundMark x1="22805" y1="84466" x2="21951" y2="73786"/>
                          <a14:backgroundMark x1="21951" y1="73786" x2="23415" y2="92427"/>
                          <a14:backgroundMark x1="23415" y1="92427" x2="23902" y2="70874"/>
                          <a14:backgroundMark x1="23902" y1="70874" x2="23537" y2="86408"/>
                          <a14:backgroundMark x1="23537" y1="86408" x2="21829" y2="75922"/>
                          <a14:backgroundMark x1="21829" y1="75922" x2="18049" y2="90097"/>
                          <a14:backgroundMark x1="18049" y1="90097" x2="20488" y2="84660"/>
                          <a14:backgroundMark x1="21098" y1="90874" x2="14512" y2="98641"/>
                          <a14:backgroundMark x1="14512" y1="98641" x2="22073" y2="90874"/>
                          <a14:backgroundMark x1="22073" y1="90874" x2="15488" y2="94757"/>
                          <a14:backgroundMark x1="15488" y1="94757" x2="21951" y2="89903"/>
                          <a14:backgroundMark x1="21951" y1="89903" x2="20366" y2="906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8543" y="4305160"/>
              <a:ext cx="2527554" cy="1587427"/>
            </a:xfrm>
            <a:prstGeom prst="rect">
              <a:avLst/>
            </a:prstGeom>
          </p:spPr>
        </p:pic>
        <p:sp>
          <p:nvSpPr>
            <p:cNvPr id="42" name="TextBox 41">
              <a:hlinkClick r:id="rId8"/>
              <a:extLst>
                <a:ext uri="{FF2B5EF4-FFF2-40B4-BE49-F238E27FC236}">
                  <a16:creationId xmlns:a16="http://schemas.microsoft.com/office/drawing/2014/main" id="{C1417E85-7EDF-430D-A8A7-6B87B51A00A7}"/>
                </a:ext>
              </a:extLst>
            </p:cNvPr>
            <p:cNvSpPr txBox="1"/>
            <p:nvPr/>
          </p:nvSpPr>
          <p:spPr>
            <a:xfrm>
              <a:off x="5437609" y="5767374"/>
              <a:ext cx="947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Kahoot!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1C11D594-5B16-4F12-AD88-B3026186D187}"/>
              </a:ext>
            </a:extLst>
          </p:cNvPr>
          <p:cNvGrpSpPr/>
          <p:nvPr/>
        </p:nvGrpSpPr>
        <p:grpSpPr>
          <a:xfrm>
            <a:off x="5949614" y="2285457"/>
            <a:ext cx="2287086" cy="2287086"/>
            <a:chOff x="3923429" y="4215644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45" name="Овал 44">
              <a:hlinkClick r:id="rId11"/>
              <a:extLst>
                <a:ext uri="{FF2B5EF4-FFF2-40B4-BE49-F238E27FC236}">
                  <a16:creationId xmlns:a16="http://schemas.microsoft.com/office/drawing/2014/main" id="{ED75BB92-45A9-420B-AFB6-EE8D6DC8A7DF}"/>
                </a:ext>
              </a:extLst>
            </p:cNvPr>
            <p:cNvSpPr/>
            <p:nvPr/>
          </p:nvSpPr>
          <p:spPr>
            <a:xfrm>
              <a:off x="3923429" y="4215644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50" name="Рисунок 49">
              <a:hlinkClick r:id="rId11"/>
              <a:extLst>
                <a:ext uri="{FF2B5EF4-FFF2-40B4-BE49-F238E27FC236}">
                  <a16:creationId xmlns:a16="http://schemas.microsoft.com/office/drawing/2014/main" id="{99B9F47C-C5A4-4E98-A6DC-3139A580F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3881" y="4515722"/>
              <a:ext cx="1311855" cy="1311855"/>
            </a:xfrm>
            <a:prstGeom prst="rect">
              <a:avLst/>
            </a:prstGeom>
            <a:grpFill/>
            <a:ln>
              <a:solidFill>
                <a:srgbClr val="FFBA31"/>
              </a:solidFill>
            </a:ln>
          </p:spPr>
        </p:pic>
        <p:sp>
          <p:nvSpPr>
            <p:cNvPr id="51" name="TextBox 50">
              <a:hlinkClick r:id="rId11"/>
              <a:extLst>
                <a:ext uri="{FF2B5EF4-FFF2-40B4-BE49-F238E27FC236}">
                  <a16:creationId xmlns:a16="http://schemas.microsoft.com/office/drawing/2014/main" id="{2E2277FF-94C2-40BF-ACE8-6E7C9640ECB8}"/>
                </a:ext>
              </a:extLst>
            </p:cNvPr>
            <p:cNvSpPr txBox="1"/>
            <p:nvPr/>
          </p:nvSpPr>
          <p:spPr>
            <a:xfrm>
              <a:off x="4582956" y="5900618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b="1" dirty="0">
                  <a:solidFill>
                    <a:schemeClr val="bg1"/>
                  </a:solidFill>
                </a:rPr>
                <a:t>На урок</a:t>
              </a:r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A028623F-3918-463D-A70B-BB6774D370C0}"/>
              </a:ext>
            </a:extLst>
          </p:cNvPr>
          <p:cNvGrpSpPr/>
          <p:nvPr/>
        </p:nvGrpSpPr>
        <p:grpSpPr>
          <a:xfrm>
            <a:off x="8427061" y="2254958"/>
            <a:ext cx="2287086" cy="2287086"/>
            <a:chOff x="4549231" y="4570914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54" name="Овал 53">
              <a:hlinkClick r:id="rId13"/>
              <a:extLst>
                <a:ext uri="{FF2B5EF4-FFF2-40B4-BE49-F238E27FC236}">
                  <a16:creationId xmlns:a16="http://schemas.microsoft.com/office/drawing/2014/main" id="{15293339-F6A8-486E-A8EF-7FD0EAA7D4D3}"/>
                </a:ext>
              </a:extLst>
            </p:cNvPr>
            <p:cNvSpPr/>
            <p:nvPr/>
          </p:nvSpPr>
          <p:spPr>
            <a:xfrm>
              <a:off x="4549231" y="4570914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57" name="Рисунок 56" descr="Изображение выглядит как текст&#10;&#10;Автоматически созданное описание">
              <a:hlinkClick r:id="rId13"/>
              <a:extLst>
                <a:ext uri="{FF2B5EF4-FFF2-40B4-BE49-F238E27FC236}">
                  <a16:creationId xmlns:a16="http://schemas.microsoft.com/office/drawing/2014/main" id="{3D9B97E8-ED54-46FC-9A17-4D9222D02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078"/>
            <a:stretch/>
          </p:blipFill>
          <p:spPr>
            <a:xfrm>
              <a:off x="4967887" y="4828037"/>
              <a:ext cx="1395944" cy="1332291"/>
            </a:xfrm>
            <a:prstGeom prst="rect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  <p:sp>
          <p:nvSpPr>
            <p:cNvPr id="58" name="TextBox 57">
              <a:hlinkClick r:id="rId13"/>
              <a:extLst>
                <a:ext uri="{FF2B5EF4-FFF2-40B4-BE49-F238E27FC236}">
                  <a16:creationId xmlns:a16="http://schemas.microsoft.com/office/drawing/2014/main" id="{F582BD78-FF54-47F4-84B9-B92918FE8D1E}"/>
                </a:ext>
              </a:extLst>
            </p:cNvPr>
            <p:cNvSpPr txBox="1"/>
            <p:nvPr/>
          </p:nvSpPr>
          <p:spPr>
            <a:xfrm>
              <a:off x="5024951" y="6151392"/>
              <a:ext cx="15014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>
                  <a:solidFill>
                    <a:schemeClr val="bg1"/>
                  </a:solidFill>
                </a:rPr>
                <a:t>Майстер-тест</a:t>
              </a: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D65B239A-2B94-403A-9610-0B32D69385F5}"/>
              </a:ext>
            </a:extLst>
          </p:cNvPr>
          <p:cNvGrpSpPr/>
          <p:nvPr/>
        </p:nvGrpSpPr>
        <p:grpSpPr>
          <a:xfrm>
            <a:off x="9664013" y="4339763"/>
            <a:ext cx="2287086" cy="2287086"/>
            <a:chOff x="9691436" y="5104399"/>
            <a:chExt cx="2287086" cy="2287086"/>
          </a:xfrm>
        </p:grpSpPr>
        <p:sp>
          <p:nvSpPr>
            <p:cNvPr id="67" name="Овал 66">
              <a:hlinkClick r:id="rId15"/>
              <a:extLst>
                <a:ext uri="{FF2B5EF4-FFF2-40B4-BE49-F238E27FC236}">
                  <a16:creationId xmlns:a16="http://schemas.microsoft.com/office/drawing/2014/main" id="{6F3A6F3C-694E-4E4C-A07A-17473BD666BA}"/>
                </a:ext>
              </a:extLst>
            </p:cNvPr>
            <p:cNvSpPr/>
            <p:nvPr/>
          </p:nvSpPr>
          <p:spPr>
            <a:xfrm>
              <a:off x="9691436" y="5104399"/>
              <a:ext cx="2287086" cy="22870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sp>
          <p:nvSpPr>
            <p:cNvPr id="68" name="TextBox 67">
              <a:hlinkClick r:id="rId15"/>
              <a:extLst>
                <a:ext uri="{FF2B5EF4-FFF2-40B4-BE49-F238E27FC236}">
                  <a16:creationId xmlns:a16="http://schemas.microsoft.com/office/drawing/2014/main" id="{C7812784-B965-4C85-ACAB-6BAD11793E2A}"/>
                </a:ext>
              </a:extLst>
            </p:cNvPr>
            <p:cNvSpPr txBox="1"/>
            <p:nvPr/>
          </p:nvSpPr>
          <p:spPr>
            <a:xfrm>
              <a:off x="9935822" y="6722451"/>
              <a:ext cx="1824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Learningapps.org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  <p:pic>
          <p:nvPicPr>
            <p:cNvPr id="69" name="Рисунок 68" descr="Изображение выглядит как текст&#10;&#10;Автоматически созданное описание">
              <a:hlinkClick r:id="rId15"/>
              <a:extLst>
                <a:ext uri="{FF2B5EF4-FFF2-40B4-BE49-F238E27FC236}">
                  <a16:creationId xmlns:a16="http://schemas.microsoft.com/office/drawing/2014/main" id="{743A93E0-CEC9-4A4A-A89E-76F1E07AC0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6446" b="83554" l="27375" r="71625">
                          <a14:foregroundMark x1="37000" y1="20416" x2="64250" y2="23819"/>
                          <a14:foregroundMark x1="64250" y1="23819" x2="67250" y2="23629"/>
                          <a14:foregroundMark x1="65750" y1="23819" x2="34500" y2="20416"/>
                          <a14:foregroundMark x1="34500" y1="20416" x2="33250" y2="19660"/>
                          <a14:foregroundMark x1="37625" y1="57656" x2="40875" y2="63516"/>
                          <a14:foregroundMark x1="40875" y1="63516" x2="49125" y2="54253"/>
                          <a14:foregroundMark x1="49125" y1="54253" x2="56375" y2="53875"/>
                          <a14:foregroundMark x1="56375" y1="53875" x2="67375" y2="56711"/>
                          <a14:foregroundMark x1="67375" y1="56711" x2="68500" y2="58034"/>
                          <a14:foregroundMark x1="64875" y1="43100" x2="52125" y2="41588"/>
                          <a14:foregroundMark x1="52125" y1="41588" x2="47625" y2="37807"/>
                          <a14:foregroundMark x1="47625" y1="37807" x2="42000" y2="41210"/>
                          <a14:foregroundMark x1="42000" y1="41210" x2="36875" y2="40832"/>
                          <a14:foregroundMark x1="36875" y1="40832" x2="33375" y2="44423"/>
                          <a14:foregroundMark x1="28500" y1="44423" x2="30250" y2="76938"/>
                          <a14:foregroundMark x1="30250" y1="76938" x2="34125" y2="82420"/>
                          <a14:foregroundMark x1="34125" y1="82420" x2="57375" y2="85066"/>
                          <a14:foregroundMark x1="57375" y1="85066" x2="69000" y2="82231"/>
                          <a14:foregroundMark x1="69000" y1="82231" x2="72125" y2="74480"/>
                          <a14:foregroundMark x1="72125" y1="74480" x2="69500" y2="38563"/>
                          <a14:foregroundMark x1="69500" y1="38563" x2="71125" y2="20605"/>
                          <a14:foregroundMark x1="71125" y1="20605" x2="65500" y2="16824"/>
                          <a14:foregroundMark x1="65500" y1="16824" x2="31000" y2="17958"/>
                          <a14:foregroundMark x1="28496" y1="41966" x2="28065" y2="46109"/>
                          <a14:foregroundMark x1="30875" y1="19093" x2="28496" y2="41966"/>
                          <a14:foregroundMark x1="28375" y1="41966" x2="28375" y2="58185"/>
                          <a14:foregroundMark x1="28375" y1="24386" x2="28375" y2="41966"/>
                          <a14:foregroundMark x1="71250" y1="22495" x2="73250" y2="47637"/>
                          <a14:foregroundMark x1="73250" y1="47637" x2="71500" y2="54820"/>
                          <a14:foregroundMark x1="71500" y1="54820" x2="71625" y2="67864"/>
                          <a14:foregroundMark x1="64625" y1="36106" x2="62375" y2="48204"/>
                          <a14:foregroundMark x1="62375" y1="48204" x2="62875" y2="38563"/>
                          <a14:foregroundMark x1="62875" y1="38563" x2="56250" y2="41210"/>
                          <a14:foregroundMark x1="56250" y1="41210" x2="51125" y2="46314"/>
                          <a14:foregroundMark x1="51125" y1="46314" x2="51125" y2="46314"/>
                          <a14:foregroundMark x1="56250" y1="57656" x2="44625" y2="59546"/>
                          <a14:foregroundMark x1="44625" y1="59546" x2="58875" y2="62193"/>
                          <a14:backgroundMark x1="27125" y1="17769" x2="26625" y2="22873"/>
                          <a14:backgroundMark x1="28000" y1="17391" x2="25375" y2="24197"/>
                          <a14:backgroundMark x1="25375" y1="24197" x2="26875" y2="82609"/>
                          <a14:backgroundMark x1="26875" y1="82609" x2="31375" y2="88658"/>
                          <a14:backgroundMark x1="31375" y1="88658" x2="55750" y2="92628"/>
                          <a14:backgroundMark x1="55750" y1="92628" x2="69625" y2="89981"/>
                          <a14:backgroundMark x1="69625" y1="89981" x2="70375" y2="89981"/>
                          <a14:backgroundMark x1="29000" y1="41966" x2="29000" y2="419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3" t="13854" r="26586" b="8628"/>
            <a:stretch/>
          </p:blipFill>
          <p:spPr>
            <a:xfrm>
              <a:off x="10193604" y="5401105"/>
              <a:ext cx="1282747" cy="135764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C81B5E0A-724D-4FDE-B500-ED6B27AB1ED3}"/>
              </a:ext>
            </a:extLst>
          </p:cNvPr>
          <p:cNvGrpSpPr/>
          <p:nvPr/>
        </p:nvGrpSpPr>
        <p:grpSpPr>
          <a:xfrm>
            <a:off x="4811478" y="4350930"/>
            <a:ext cx="2287086" cy="2287086"/>
            <a:chOff x="6323336" y="5169679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64" name="Овал 63">
              <a:hlinkClick r:id="rId18"/>
              <a:extLst>
                <a:ext uri="{FF2B5EF4-FFF2-40B4-BE49-F238E27FC236}">
                  <a16:creationId xmlns:a16="http://schemas.microsoft.com/office/drawing/2014/main" id="{926750BC-2890-4E16-ADA3-8DF8C202FD6E}"/>
                </a:ext>
              </a:extLst>
            </p:cNvPr>
            <p:cNvSpPr/>
            <p:nvPr/>
          </p:nvSpPr>
          <p:spPr>
            <a:xfrm>
              <a:off x="6323336" y="5169679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71" name="Рисунок 70">
              <a:hlinkClick r:id="rId18"/>
              <a:extLst>
                <a:ext uri="{FF2B5EF4-FFF2-40B4-BE49-F238E27FC236}">
                  <a16:creationId xmlns:a16="http://schemas.microsoft.com/office/drawing/2014/main" id="{FFC60E1D-B7CB-420A-AB85-2E6215B057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7937" b="82857" l="33000" r="67250">
                          <a14:foregroundMark x1="40000" y1="27778" x2="44250" y2="23175"/>
                          <a14:foregroundMark x1="44250" y1="23175" x2="62500" y2="33810"/>
                          <a14:foregroundMark x1="62500" y1="33810" x2="65833" y2="39683"/>
                          <a14:foregroundMark x1="65833" y1="39683" x2="65417" y2="50317"/>
                          <a14:foregroundMark x1="65417" y1="50317" x2="57750" y2="72381"/>
                          <a14:foregroundMark x1="57750" y1="72381" x2="49000" y2="79524"/>
                          <a14:foregroundMark x1="49000" y1="79524" x2="43833" y2="79206"/>
                          <a14:foregroundMark x1="38750" y1="75079" x2="36833" y2="66190"/>
                          <a14:foregroundMark x1="36833" y1="66190" x2="37167" y2="24603"/>
                          <a14:foregroundMark x1="37167" y1="24603" x2="42250" y2="20952"/>
                          <a14:foregroundMark x1="42250" y1="20952" x2="52000" y2="20952"/>
                          <a14:foregroundMark x1="52000" y1="20952" x2="59417" y2="20000"/>
                          <a14:foregroundMark x1="59333" y1="24921" x2="62500" y2="41587"/>
                          <a14:foregroundMark x1="62500" y1="41587" x2="62500" y2="41587"/>
                          <a14:foregroundMark x1="62000" y1="38571" x2="59917" y2="59683"/>
                          <a14:foregroundMark x1="59917" y1="59683" x2="64250" y2="39841"/>
                          <a14:foregroundMark x1="64250" y1="39841" x2="64250" y2="29524"/>
                          <a14:foregroundMark x1="64250" y1="29524" x2="60417" y2="22857"/>
                          <a14:foregroundMark x1="60417" y1="22857" x2="56167" y2="24444"/>
                          <a14:foregroundMark x1="56167" y1="24444" x2="57083" y2="32698"/>
                          <a14:foregroundMark x1="57083" y1="32698" x2="52833" y2="35238"/>
                          <a14:foregroundMark x1="52833" y1="35238" x2="48750" y2="43968"/>
                          <a14:foregroundMark x1="48750" y1="43968" x2="47417" y2="52857"/>
                          <a14:foregroundMark x1="47417" y1="52857" x2="44833" y2="46667"/>
                          <a14:foregroundMark x1="44833" y1="46667" x2="42667" y2="56190"/>
                          <a14:foregroundMark x1="42667" y1="56190" x2="49083" y2="59206"/>
                          <a14:foregroundMark x1="49083" y1="59206" x2="54833" y2="48254"/>
                          <a14:foregroundMark x1="54833" y1="48254" x2="56667" y2="39524"/>
                          <a14:foregroundMark x1="56667" y1="39524" x2="49500" y2="31270"/>
                          <a14:foregroundMark x1="49500" y1="31270" x2="41583" y2="37460"/>
                          <a14:foregroundMark x1="41583" y1="37460" x2="40333" y2="45397"/>
                          <a14:foregroundMark x1="40333" y1="45397" x2="40417" y2="53968"/>
                          <a14:foregroundMark x1="40417" y1="53968" x2="47917" y2="58571"/>
                          <a14:foregroundMark x1="47917" y1="58571" x2="51417" y2="52540"/>
                          <a14:foregroundMark x1="51417" y1="52540" x2="51417" y2="52222"/>
                          <a14:foregroundMark x1="50917" y1="23175" x2="36750" y2="19365"/>
                          <a14:foregroundMark x1="36750" y1="19365" x2="34167" y2="37302"/>
                          <a14:foregroundMark x1="34167" y1="37302" x2="34500" y2="73492"/>
                          <a14:foregroundMark x1="34500" y1="73492" x2="37833" y2="79524"/>
                          <a14:foregroundMark x1="37833" y1="79524" x2="46750" y2="81746"/>
                          <a14:foregroundMark x1="46750" y1="81746" x2="63333" y2="79524"/>
                          <a14:foregroundMark x1="63333" y1="79524" x2="66167" y2="71111"/>
                          <a14:foregroundMark x1="66167" y1="71111" x2="65917" y2="28095"/>
                          <a14:foregroundMark x1="65917" y1="28095" x2="63833" y2="20952"/>
                          <a14:foregroundMark x1="63833" y1="20952" x2="46833" y2="19048"/>
                          <a14:foregroundMark x1="46833" y1="19048" x2="42583" y2="20635"/>
                          <a14:foregroundMark x1="42583" y1="20635" x2="42167" y2="20952"/>
                          <a14:foregroundMark x1="41250" y1="18571" x2="45500" y2="18413"/>
                          <a14:foregroundMark x1="45500" y1="18413" x2="57583" y2="19841"/>
                          <a14:foregroundMark x1="58833" y1="17937" x2="49750" y2="19365"/>
                          <a14:foregroundMark x1="33083" y1="32222" x2="33000" y2="53968"/>
                          <a14:foregroundMark x1="40500" y1="82698" x2="44833" y2="81905"/>
                          <a14:foregroundMark x1="44833" y1="81905" x2="46250" y2="81905"/>
                          <a14:foregroundMark x1="55250" y1="70952" x2="51833" y2="70476"/>
                          <a14:foregroundMark x1="57750" y1="61111" x2="56917" y2="51905"/>
                          <a14:foregroundMark x1="56917" y1="51905" x2="48667" y2="50159"/>
                          <a14:foregroundMark x1="48667" y1="50159" x2="43417" y2="54762"/>
                          <a14:foregroundMark x1="43417" y1="54762" x2="46333" y2="62540"/>
                          <a14:foregroundMark x1="46333" y1="62540" x2="50333" y2="58889"/>
                          <a14:foregroundMark x1="50333" y1="58889" x2="53917" y2="51270"/>
                          <a14:foregroundMark x1="53917" y1="51270" x2="54750" y2="47937"/>
                          <a14:foregroundMark x1="67083" y1="28730" x2="67333" y2="46984"/>
                          <a14:foregroundMark x1="57833" y1="41111" x2="53500" y2="71746"/>
                          <a14:foregroundMark x1="53500" y1="71746" x2="56667" y2="60635"/>
                          <a14:foregroundMark x1="56667" y1="60635" x2="57500" y2="52857"/>
                          <a14:foregroundMark x1="57500" y1="52857" x2="54500" y2="62381"/>
                          <a14:foregroundMark x1="54500" y1="62381" x2="50417" y2="65397"/>
                          <a14:foregroundMark x1="50417" y1="65397" x2="46917" y2="60159"/>
                          <a14:foregroundMark x1="46917" y1="60159" x2="45167" y2="52222"/>
                          <a14:foregroundMark x1="45167" y1="52222" x2="50833" y2="47937"/>
                          <a14:foregroundMark x1="50833" y1="47937" x2="52583" y2="44921"/>
                          <a14:foregroundMark x1="44917" y1="53968" x2="44250" y2="40159"/>
                          <a14:foregroundMark x1="44250" y1="40159" x2="41417" y2="53175"/>
                          <a14:foregroundMark x1="41417" y1="53175" x2="41333" y2="61587"/>
                          <a14:foregroundMark x1="41333" y1="61587" x2="41917" y2="38889"/>
                          <a14:foregroundMark x1="41917" y1="38889" x2="40000" y2="56825"/>
                          <a14:foregroundMark x1="40000" y1="56825" x2="57500" y2="44603"/>
                          <a14:foregroundMark x1="57500" y1="44603" x2="54500" y2="44603"/>
                          <a14:foregroundMark x1="57500" y1="36667" x2="46917" y2="35714"/>
                          <a14:foregroundMark x1="46917" y1="35714" x2="48000" y2="41429"/>
                          <a14:foregroundMark x1="50083" y1="32540" x2="45167" y2="31746"/>
                          <a14:foregroundMark x1="45167" y1="31746" x2="41250" y2="38254"/>
                          <a14:foregroundMark x1="41250" y1="38254" x2="40667" y2="55714"/>
                          <a14:foregroundMark x1="40667" y1="55714" x2="42083" y2="63651"/>
                          <a14:foregroundMark x1="42083" y1="63651" x2="52750" y2="66190"/>
                          <a14:foregroundMark x1="52750" y1="66190" x2="57333" y2="64286"/>
                          <a14:foregroundMark x1="46250" y1="67460" x2="42333" y2="64603"/>
                          <a14:foregroundMark x1="42333" y1="64603" x2="39000" y2="58254"/>
                          <a14:foregroundMark x1="39000" y1="58254" x2="37750" y2="41746"/>
                          <a14:foregroundMark x1="37750" y1="41746" x2="40417" y2="35079"/>
                          <a14:foregroundMark x1="40417" y1="35079" x2="41583" y2="34603"/>
                          <a14:foregroundMark x1="41833" y1="33651" x2="40000" y2="33651"/>
                          <a14:foregroundMark x1="40833" y1="64286" x2="40833" y2="64286"/>
                          <a14:foregroundMark x1="40250" y1="63016" x2="42250" y2="70635"/>
                          <a14:foregroundMark x1="42250" y1="70635" x2="40000" y2="64603"/>
                          <a14:foregroundMark x1="43833" y1="78730" x2="48667" y2="78730"/>
                          <a14:foregroundMark x1="48667" y1="78730" x2="53000" y2="78413"/>
                          <a14:foregroundMark x1="53000" y1="78413" x2="59167" y2="78730"/>
                          <a14:foregroundMark x1="60083" y1="84127" x2="55667" y2="82857"/>
                          <a14:foregroundMark x1="55667" y1="82857" x2="55500" y2="828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90" t="14191" r="30262" b="14073"/>
            <a:stretch/>
          </p:blipFill>
          <p:spPr>
            <a:xfrm>
              <a:off x="6777696" y="5442769"/>
              <a:ext cx="1410962" cy="1350499"/>
            </a:xfrm>
            <a:prstGeom prst="rect">
              <a:avLst/>
            </a:prstGeom>
            <a:grpFill/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EBCBDFA-96E5-48DB-B369-2945C0D045B3}"/>
                </a:ext>
              </a:extLst>
            </p:cNvPr>
            <p:cNvSpPr txBox="1"/>
            <p:nvPr/>
          </p:nvSpPr>
          <p:spPr>
            <a:xfrm>
              <a:off x="7024386" y="6758168"/>
              <a:ext cx="9065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>
                  <a:solidFill>
                    <a:schemeClr val="bg1"/>
                  </a:solidFill>
                </a:rPr>
                <a:t>Plickers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F3E4BC3-92AB-4458-8DC2-CA9E967561F1}"/>
              </a:ext>
            </a:extLst>
          </p:cNvPr>
          <p:cNvGrpSpPr/>
          <p:nvPr/>
        </p:nvGrpSpPr>
        <p:grpSpPr>
          <a:xfrm>
            <a:off x="9570604" y="177979"/>
            <a:ext cx="2287086" cy="2287086"/>
            <a:chOff x="7241047" y="4257659"/>
            <a:chExt cx="2287086" cy="2287086"/>
          </a:xfrm>
        </p:grpSpPr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AA4E41A5-984F-4A93-BBE0-3EA100BE2945}"/>
                </a:ext>
              </a:extLst>
            </p:cNvPr>
            <p:cNvGrpSpPr/>
            <p:nvPr/>
          </p:nvGrpSpPr>
          <p:grpSpPr>
            <a:xfrm>
              <a:off x="7241047" y="4257659"/>
              <a:ext cx="2287086" cy="2287086"/>
              <a:chOff x="3961005" y="4163157"/>
              <a:chExt cx="2287086" cy="2287086"/>
            </a:xfrm>
            <a:solidFill>
              <a:schemeClr val="bg1">
                <a:lumMod val="75000"/>
              </a:schemeClr>
            </a:solidFill>
          </p:grpSpPr>
          <p:sp>
            <p:nvSpPr>
              <p:cNvPr id="39" name="Овал 38">
                <a:hlinkClick r:id="rId21"/>
                <a:extLst>
                  <a:ext uri="{FF2B5EF4-FFF2-40B4-BE49-F238E27FC236}">
                    <a16:creationId xmlns:a16="http://schemas.microsoft.com/office/drawing/2014/main" id="{B6498C0A-517C-4BE8-B2C3-4419F7E79B75}"/>
                  </a:ext>
                </a:extLst>
              </p:cNvPr>
              <p:cNvSpPr/>
              <p:nvPr/>
            </p:nvSpPr>
            <p:spPr>
              <a:xfrm>
                <a:off x="3961005" y="4163157"/>
                <a:ext cx="2287086" cy="2287086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rgbClr val="FFBA31"/>
                  </a:solidFill>
                </a:endParaRPr>
              </a:p>
            </p:txBody>
          </p:sp>
          <p:sp>
            <p:nvSpPr>
              <p:cNvPr id="44" name="TextBox 43">
                <a:hlinkClick r:id="rId21"/>
                <a:extLst>
                  <a:ext uri="{FF2B5EF4-FFF2-40B4-BE49-F238E27FC236}">
                    <a16:creationId xmlns:a16="http://schemas.microsoft.com/office/drawing/2014/main" id="{CEB92E55-D4ED-47E3-A3DE-7E1A355D9D86}"/>
                  </a:ext>
                </a:extLst>
              </p:cNvPr>
              <p:cNvSpPr txBox="1"/>
              <p:nvPr/>
            </p:nvSpPr>
            <p:spPr>
              <a:xfrm>
                <a:off x="4297254" y="5742736"/>
                <a:ext cx="16019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Online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TestPad</a:t>
                </a:r>
                <a:endParaRPr lang="uk-UA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" name="Рисунок 4" descr="Изображение выглядит как текст&#10;&#10;Автоматически созданное описание">
              <a:hlinkClick r:id="rId21"/>
              <a:extLst>
                <a:ext uri="{FF2B5EF4-FFF2-40B4-BE49-F238E27FC236}">
                  <a16:creationId xmlns:a16="http://schemas.microsoft.com/office/drawing/2014/main" id="{C7B3C21D-AE93-4BD6-A292-B97B6419E1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0" t="7226" r="76594" b="9693"/>
            <a:stretch/>
          </p:blipFill>
          <p:spPr>
            <a:xfrm>
              <a:off x="7911760" y="4528013"/>
              <a:ext cx="1042180" cy="11742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8472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4CC4E1C-ACC8-491F-918F-12507B3EF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dirty="0"/>
              <a:t>ОСОБЛИВОСТІ ОНЛАЙН-ТЕСТІВ «</a:t>
            </a:r>
            <a:r>
              <a:rPr lang="en-US" sz="3100" dirty="0" err="1"/>
              <a:t>Сlasstime</a:t>
            </a:r>
            <a:r>
              <a:rPr lang="en-US" sz="3100" dirty="0"/>
              <a:t>»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D42E907-BEBA-41A8-A7DB-8A5F20518591}"/>
              </a:ext>
            </a:extLst>
          </p:cNvPr>
          <p:cNvSpPr txBox="1">
            <a:spLocks/>
          </p:cNvSpPr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/>
              <a:t>Робота</a:t>
            </a:r>
            <a:r>
              <a:rPr lang="en-US" sz="2000" dirty="0"/>
              <a:t> з </a:t>
            </a:r>
            <a:r>
              <a:rPr lang="en-US" sz="2000" dirty="0" err="1"/>
              <a:t>сервісом</a:t>
            </a:r>
            <a:r>
              <a:rPr lang="en-US" sz="2000" dirty="0"/>
              <a:t> – </a:t>
            </a:r>
            <a:r>
              <a:rPr lang="en-US" sz="2000" dirty="0" err="1"/>
              <a:t>безкоштовна</a:t>
            </a:r>
            <a:r>
              <a:rPr lang="en-US" sz="2000" dirty="0"/>
              <a:t>, </a:t>
            </a:r>
            <a:r>
              <a:rPr lang="en-US" sz="2000" dirty="0" err="1"/>
              <a:t>але</a:t>
            </a:r>
            <a:r>
              <a:rPr lang="en-US" sz="2000" dirty="0"/>
              <a:t> є </a:t>
            </a:r>
            <a:r>
              <a:rPr lang="en-US" sz="2000" dirty="0" err="1"/>
              <a:t>платні</a:t>
            </a:r>
            <a:r>
              <a:rPr lang="en-US" sz="2000" dirty="0"/>
              <a:t> </a:t>
            </a:r>
            <a:r>
              <a:rPr lang="en-US" sz="2000" dirty="0" err="1"/>
              <a:t>функції</a:t>
            </a:r>
            <a:endParaRPr lang="en-US" sz="2000" dirty="0"/>
          </a:p>
          <a:p>
            <a:r>
              <a:rPr lang="en-US" sz="2000" dirty="0" err="1"/>
              <a:t>Відкрита</a:t>
            </a:r>
            <a:r>
              <a:rPr lang="en-US" sz="2000" dirty="0"/>
              <a:t> </a:t>
            </a:r>
            <a:r>
              <a:rPr lang="en-US" sz="2000" dirty="0" err="1"/>
              <a:t>база</a:t>
            </a:r>
            <a:r>
              <a:rPr lang="en-US" sz="2000" dirty="0"/>
              <a:t> </a:t>
            </a:r>
            <a:r>
              <a:rPr lang="en-US" sz="2000" dirty="0" err="1"/>
              <a:t>тестів</a:t>
            </a:r>
            <a:r>
              <a:rPr lang="en-US" sz="2000" dirty="0"/>
              <a:t> </a:t>
            </a:r>
            <a:r>
              <a:rPr lang="en-US" sz="2000" dirty="0" err="1"/>
              <a:t>із</a:t>
            </a:r>
            <a:r>
              <a:rPr lang="en-US" sz="2000" dirty="0"/>
              <a:t> </a:t>
            </a:r>
            <a:r>
              <a:rPr lang="en-US" sz="2000" dirty="0" err="1"/>
              <a:t>різних</a:t>
            </a:r>
            <a:r>
              <a:rPr lang="en-US" sz="2000" dirty="0"/>
              <a:t> </a:t>
            </a:r>
            <a:r>
              <a:rPr lang="en-US" sz="2000" dirty="0" err="1"/>
              <a:t>тем</a:t>
            </a:r>
            <a:r>
              <a:rPr lang="en-US" sz="2000" dirty="0"/>
              <a:t> </a:t>
            </a:r>
            <a:r>
              <a:rPr lang="en-US" sz="2000" dirty="0" err="1"/>
              <a:t>та</a:t>
            </a:r>
            <a:r>
              <a:rPr lang="en-US" sz="2000" dirty="0"/>
              <a:t> </a:t>
            </a:r>
            <a:r>
              <a:rPr lang="en-US" sz="2000" dirty="0" err="1"/>
              <a:t>для</a:t>
            </a:r>
            <a:r>
              <a:rPr lang="en-US" sz="2000" dirty="0"/>
              <a:t> </a:t>
            </a:r>
            <a:r>
              <a:rPr lang="en-US" sz="2000" dirty="0" err="1"/>
              <a:t>різних</a:t>
            </a:r>
            <a:r>
              <a:rPr lang="en-US" sz="2000" dirty="0"/>
              <a:t> </a:t>
            </a:r>
            <a:r>
              <a:rPr lang="en-US" sz="2000" dirty="0" err="1"/>
              <a:t>шкільних</a:t>
            </a:r>
            <a:r>
              <a:rPr lang="en-US" sz="2000" dirty="0"/>
              <a:t> </a:t>
            </a:r>
            <a:r>
              <a:rPr lang="en-US" sz="2000" dirty="0" err="1"/>
              <a:t>предметів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Обмеження</a:t>
            </a:r>
            <a:r>
              <a:rPr lang="en-US" sz="2000" dirty="0"/>
              <a:t> в </a:t>
            </a:r>
            <a:r>
              <a:rPr lang="en-US" sz="2000" dirty="0" err="1"/>
              <a:t>часі</a:t>
            </a:r>
            <a:endParaRPr lang="en-US" sz="2000" dirty="0"/>
          </a:p>
          <a:p>
            <a:r>
              <a:rPr lang="en-US" sz="2000" dirty="0" err="1"/>
              <a:t>Зручне</a:t>
            </a:r>
            <a:r>
              <a:rPr lang="en-US" sz="2000" dirty="0"/>
              <a:t> </a:t>
            </a:r>
            <a:r>
              <a:rPr lang="en-US" sz="2000" dirty="0" err="1"/>
              <a:t>відображення</a:t>
            </a:r>
            <a:r>
              <a:rPr lang="en-US" sz="2000" dirty="0"/>
              <a:t> </a:t>
            </a:r>
            <a:r>
              <a:rPr lang="en-US" sz="2000" dirty="0" err="1"/>
              <a:t>оцінок</a:t>
            </a:r>
            <a:r>
              <a:rPr lang="en-US" sz="2000" dirty="0"/>
              <a:t> у </a:t>
            </a:r>
            <a:r>
              <a:rPr lang="en-US" sz="2000" dirty="0" err="1"/>
              <a:t>відсотковому</a:t>
            </a:r>
            <a:r>
              <a:rPr lang="en-US" sz="2000" dirty="0"/>
              <a:t> </a:t>
            </a:r>
            <a:r>
              <a:rPr lang="en-US" sz="2000" dirty="0" err="1"/>
              <a:t>значенні</a:t>
            </a:r>
            <a:r>
              <a:rPr lang="en-US" sz="2000" dirty="0"/>
              <a:t> </a:t>
            </a:r>
            <a:r>
              <a:rPr lang="en-US" sz="2000" dirty="0" err="1"/>
              <a:t>або</a:t>
            </a:r>
            <a:r>
              <a:rPr lang="en-US" sz="2000" dirty="0"/>
              <a:t> </a:t>
            </a:r>
            <a:r>
              <a:rPr lang="en-US" sz="2000" dirty="0" err="1"/>
              <a:t>кількості</a:t>
            </a:r>
            <a:r>
              <a:rPr lang="en-US" sz="2000" dirty="0"/>
              <a:t> </a:t>
            </a:r>
            <a:r>
              <a:rPr lang="en-US" sz="2000" dirty="0" err="1"/>
              <a:t>набраних</a:t>
            </a:r>
            <a:r>
              <a:rPr lang="en-US" sz="2000" dirty="0"/>
              <a:t> </a:t>
            </a:r>
            <a:r>
              <a:rPr lang="en-US" sz="2000" dirty="0" err="1"/>
              <a:t>балів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Постійна</a:t>
            </a:r>
            <a:r>
              <a:rPr lang="en-US" sz="2000" dirty="0"/>
              <a:t> </a:t>
            </a:r>
            <a:r>
              <a:rPr lang="en-US" sz="2000" dirty="0" err="1"/>
              <a:t>робота</a:t>
            </a:r>
            <a:r>
              <a:rPr lang="en-US" sz="2000" dirty="0"/>
              <a:t> </a:t>
            </a:r>
            <a:r>
              <a:rPr lang="en-US" sz="2000" dirty="0" err="1"/>
              <a:t>над</a:t>
            </a:r>
            <a:r>
              <a:rPr lang="en-US" sz="2000" dirty="0"/>
              <a:t> </a:t>
            </a:r>
            <a:r>
              <a:rPr lang="en-US" sz="2000" dirty="0" err="1"/>
              <a:t>розширенням</a:t>
            </a:r>
            <a:r>
              <a:rPr lang="en-US" sz="2000" dirty="0"/>
              <a:t> </a:t>
            </a:r>
            <a:r>
              <a:rPr lang="en-US" sz="2000" dirty="0" err="1"/>
              <a:t>можливостей</a:t>
            </a:r>
            <a:r>
              <a:rPr lang="en-US" sz="2000" dirty="0"/>
              <a:t> </a:t>
            </a:r>
            <a:r>
              <a:rPr lang="en-US" sz="2000" dirty="0" err="1"/>
              <a:t>онлайн-тестування</a:t>
            </a:r>
            <a:r>
              <a:rPr lang="en-US" sz="2000" dirty="0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7F5B7DE-2CCA-48C3-83FB-746A2A54D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" b="1563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53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5">
            <a:extLst>
              <a:ext uri="{FF2B5EF4-FFF2-40B4-BE49-F238E27FC236}">
                <a16:creationId xmlns:a16="http://schemas.microsoft.com/office/drawing/2014/main" id="{B3D6F373-F2A0-4E5D-9C0C-54E9265D0254}"/>
              </a:ext>
            </a:extLst>
          </p:cNvPr>
          <p:cNvSpPr txBox="1">
            <a:spLocks/>
          </p:cNvSpPr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100" dirty="0"/>
              <a:t>ОСОБЛИВОСТІ ОНЛАЙН-ТЕСТІВ «Learningapps.org»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BD2A13CF-E8B3-4071-8154-D5F7CAC55100}"/>
              </a:ext>
            </a:extLst>
          </p:cNvPr>
          <p:cNvSpPr txBox="1">
            <a:spLocks/>
          </p:cNvSpPr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/>
              <a:t>Робота</a:t>
            </a:r>
            <a:r>
              <a:rPr lang="en-US" sz="2000" dirty="0"/>
              <a:t> з </a:t>
            </a:r>
            <a:r>
              <a:rPr lang="en-US" sz="2000" dirty="0" err="1"/>
              <a:t>сервісом</a:t>
            </a:r>
            <a:r>
              <a:rPr lang="en-US" sz="2000" dirty="0"/>
              <a:t> – </a:t>
            </a:r>
            <a:r>
              <a:rPr lang="en-US" sz="2000" dirty="0" err="1"/>
              <a:t>безкоштовна</a:t>
            </a:r>
            <a:r>
              <a:rPr lang="uk-UA" sz="2000" dirty="0"/>
              <a:t>.</a:t>
            </a:r>
          </a:p>
          <a:p>
            <a:r>
              <a:rPr lang="uk-UA" sz="2000" dirty="0"/>
              <a:t>Завдання в ігровому режимі</a:t>
            </a:r>
            <a:endParaRPr lang="en-US" sz="2000" dirty="0"/>
          </a:p>
          <a:p>
            <a:r>
              <a:rPr lang="uk-UA" sz="2000" dirty="0"/>
              <a:t>Наявна</a:t>
            </a:r>
            <a:r>
              <a:rPr lang="en-US" sz="2000" dirty="0"/>
              <a:t> </a:t>
            </a:r>
            <a:r>
              <a:rPr lang="en-US" sz="2000" dirty="0" err="1"/>
              <a:t>база</a:t>
            </a:r>
            <a:r>
              <a:rPr lang="en-US" sz="2000" dirty="0"/>
              <a:t> </a:t>
            </a:r>
            <a:r>
              <a:rPr lang="en-US" sz="2000" dirty="0" err="1"/>
              <a:t>тестів</a:t>
            </a:r>
            <a:r>
              <a:rPr lang="en-US" sz="2000" dirty="0"/>
              <a:t> </a:t>
            </a:r>
            <a:r>
              <a:rPr lang="en-US" sz="2000" dirty="0" err="1"/>
              <a:t>із</a:t>
            </a:r>
            <a:r>
              <a:rPr lang="en-US" sz="2000" dirty="0"/>
              <a:t> </a:t>
            </a:r>
            <a:r>
              <a:rPr lang="en-US" sz="2000" dirty="0" err="1"/>
              <a:t>різних</a:t>
            </a:r>
            <a:r>
              <a:rPr lang="en-US" sz="2000" dirty="0"/>
              <a:t> </a:t>
            </a:r>
            <a:r>
              <a:rPr lang="en-US" sz="2000" dirty="0" err="1"/>
              <a:t>тем</a:t>
            </a:r>
            <a:r>
              <a:rPr lang="en-US" sz="2000" dirty="0"/>
              <a:t> </a:t>
            </a:r>
            <a:r>
              <a:rPr lang="en-US" sz="2000" dirty="0" err="1"/>
              <a:t>та</a:t>
            </a:r>
            <a:r>
              <a:rPr lang="en-US" sz="2000" dirty="0"/>
              <a:t> </a:t>
            </a:r>
            <a:r>
              <a:rPr lang="en-US" sz="2000" dirty="0" err="1"/>
              <a:t>для</a:t>
            </a:r>
            <a:r>
              <a:rPr lang="en-US" sz="2000" dirty="0"/>
              <a:t> </a:t>
            </a:r>
            <a:r>
              <a:rPr lang="en-US" sz="2000" dirty="0" err="1"/>
              <a:t>різних</a:t>
            </a:r>
            <a:r>
              <a:rPr lang="en-US" sz="2000" dirty="0"/>
              <a:t> </a:t>
            </a:r>
            <a:r>
              <a:rPr lang="en-US" sz="2000" dirty="0" err="1"/>
              <a:t>предметів</a:t>
            </a:r>
            <a:r>
              <a:rPr lang="en-US" sz="2000" dirty="0"/>
              <a:t>. </a:t>
            </a:r>
            <a:endParaRPr lang="uk-UA" sz="2000" dirty="0"/>
          </a:p>
          <a:p>
            <a:r>
              <a:rPr lang="uk-UA" sz="2000" dirty="0"/>
              <a:t>Можливість змінити чуже завдання на свій лад</a:t>
            </a:r>
          </a:p>
          <a:p>
            <a:r>
              <a:rPr lang="uk-UA" sz="2000" dirty="0"/>
              <a:t>Результати відображаються в кабінеті</a:t>
            </a:r>
            <a:endParaRPr lang="en-US" sz="2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12D65BF-ABF6-4591-B43B-919385CA9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9" r="16097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02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349CD5-DCA6-4818-A15E-D7C277198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" r="5" b="5"/>
          <a:stretch/>
        </p:blipFill>
        <p:spPr>
          <a:xfrm>
            <a:off x="733507" y="666728"/>
            <a:ext cx="5536001" cy="5465791"/>
          </a:xfrm>
          <a:prstGeom prst="rect">
            <a:avLst/>
          </a:prstGeom>
        </p:spPr>
      </p:pic>
      <p:grpSp>
        <p:nvGrpSpPr>
          <p:cNvPr id="23" name="Group 1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Заголовок 5">
            <a:extLst>
              <a:ext uri="{FF2B5EF4-FFF2-40B4-BE49-F238E27FC236}">
                <a16:creationId xmlns:a16="http://schemas.microsoft.com/office/drawing/2014/main" id="{E15D01AC-FA2D-4AC4-AA9B-128F1996DDF9}"/>
              </a:ext>
            </a:extLst>
          </p:cNvPr>
          <p:cNvSpPr txBox="1">
            <a:spLocks/>
          </p:cNvSpPr>
          <p:nvPr/>
        </p:nvSpPr>
        <p:spPr>
          <a:xfrm>
            <a:off x="6997823" y="391886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ОСОБЛИВОСТІ ОНЛАЙН-ТЕСТІВ «Google Forms</a:t>
            </a:r>
            <a:r>
              <a:rPr lang="uk-UA" sz="2800" dirty="0"/>
              <a:t>»</a:t>
            </a:r>
            <a:r>
              <a:rPr lang="en-US" sz="2800" dirty="0"/>
              <a:t> 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5D8D19D-1385-4A99-8119-2227E34F4C90}"/>
              </a:ext>
            </a:extLst>
          </p:cNvPr>
          <p:cNvSpPr txBox="1">
            <a:spLocks/>
          </p:cNvSpPr>
          <p:nvPr/>
        </p:nvSpPr>
        <p:spPr>
          <a:xfrm>
            <a:off x="6865066" y="1519954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dirty="0"/>
              <a:t>Можливість створювати тести одразу у </a:t>
            </a:r>
            <a:r>
              <a:rPr lang="en-US" sz="2000" dirty="0"/>
              <a:t>Classroom</a:t>
            </a:r>
            <a:endParaRPr lang="uk-UA" sz="2000" dirty="0"/>
          </a:p>
          <a:p>
            <a:r>
              <a:rPr lang="en-US" sz="2000" dirty="0" err="1"/>
              <a:t>Робота</a:t>
            </a:r>
            <a:r>
              <a:rPr lang="en-US" sz="2000" dirty="0"/>
              <a:t> з </a:t>
            </a:r>
            <a:r>
              <a:rPr lang="en-US" sz="2000" dirty="0" err="1"/>
              <a:t>сервісом</a:t>
            </a:r>
            <a:r>
              <a:rPr lang="en-US" sz="2000" dirty="0"/>
              <a:t> – </a:t>
            </a:r>
            <a:r>
              <a:rPr lang="en-US" sz="2000" dirty="0" err="1"/>
              <a:t>безкоштовна</a:t>
            </a:r>
            <a:endParaRPr lang="en-US" sz="2000" dirty="0"/>
          </a:p>
          <a:p>
            <a:r>
              <a:rPr lang="uk-UA" sz="2000" dirty="0"/>
              <a:t>Можливість о</a:t>
            </a:r>
            <a:r>
              <a:rPr lang="en-US" sz="2000" dirty="0" err="1"/>
              <a:t>бмеження</a:t>
            </a:r>
            <a:r>
              <a:rPr lang="en-US" sz="2000" dirty="0"/>
              <a:t> </a:t>
            </a:r>
            <a:r>
              <a:rPr lang="uk-UA" sz="2000" dirty="0"/>
              <a:t>здачі роботи лише один раз</a:t>
            </a:r>
            <a:endParaRPr lang="en-US" sz="2000" dirty="0"/>
          </a:p>
          <a:p>
            <a:r>
              <a:rPr lang="uk-UA" sz="2000" dirty="0"/>
              <a:t>Встановлення автоматичного оцінювання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67982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5">
            <a:extLst>
              <a:ext uri="{FF2B5EF4-FFF2-40B4-BE49-F238E27FC236}">
                <a16:creationId xmlns:a16="http://schemas.microsoft.com/office/drawing/2014/main" id="{A004E060-0039-4581-940E-3A2822A29D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/>
              <a:t>ОСОБЛИВОСТІ ОНЛАЙН-ТЕСТІВ «</a:t>
            </a:r>
            <a:r>
              <a:rPr lang="en-US" sz="3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Kahoot!</a:t>
            </a:r>
            <a:r>
              <a:rPr lang="en-US" sz="3100" dirty="0"/>
              <a:t>»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D7232731-855B-46E1-A6CE-C75D061449F2}"/>
              </a:ext>
            </a:extLst>
          </p:cNvPr>
          <p:cNvSpPr txBox="1">
            <a:spLocks/>
          </p:cNvSpPr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dirty="0"/>
              <a:t>Робота в ігровій формі (змагання)</a:t>
            </a:r>
            <a:endParaRPr lang="en-US" sz="2000" dirty="0"/>
          </a:p>
          <a:p>
            <a:r>
              <a:rPr lang="ru-RU" sz="2000" dirty="0" err="1"/>
              <a:t>Можливість</a:t>
            </a:r>
            <a:r>
              <a:rPr lang="ru-RU" sz="2000" dirty="0"/>
              <a:t> </a:t>
            </a:r>
            <a:r>
              <a:rPr lang="ru-RU" sz="2000" dirty="0" err="1"/>
              <a:t>увімкнути</a:t>
            </a:r>
            <a:r>
              <a:rPr lang="ru-RU" sz="2000" dirty="0"/>
              <a:t> на </a:t>
            </a:r>
            <a:r>
              <a:rPr lang="ru-RU" sz="2000" dirty="0" err="1"/>
              <a:t>сайті</a:t>
            </a:r>
            <a:r>
              <a:rPr lang="ru-RU" sz="2000" dirty="0"/>
              <a:t> режим </a:t>
            </a:r>
            <a:r>
              <a:rPr lang="ru-RU" sz="2000" dirty="0" err="1"/>
              <a:t>усіляких</a:t>
            </a:r>
            <a:r>
              <a:rPr lang="ru-RU" sz="2000" dirty="0"/>
              <a:t> </a:t>
            </a:r>
            <a:r>
              <a:rPr lang="ru-RU" sz="2000" dirty="0" err="1"/>
              <a:t>бонусів</a:t>
            </a:r>
            <a:r>
              <a:rPr lang="ru-RU" sz="2000" dirty="0"/>
              <a:t>, </a:t>
            </a:r>
            <a:r>
              <a:rPr lang="ru-RU" sz="2000" dirty="0" err="1"/>
              <a:t>наприклад</a:t>
            </a:r>
            <a:r>
              <a:rPr lang="ru-RU" sz="2000" dirty="0"/>
              <a:t> — </a:t>
            </a:r>
            <a:r>
              <a:rPr lang="ru-RU" sz="2000" dirty="0" err="1"/>
              <a:t>додаткові</a:t>
            </a:r>
            <a:r>
              <a:rPr lang="ru-RU" sz="2000" dirty="0"/>
              <a:t> </a:t>
            </a:r>
            <a:r>
              <a:rPr lang="ru-RU" sz="2000" dirty="0" err="1"/>
              <a:t>бали</a:t>
            </a:r>
            <a:r>
              <a:rPr lang="ru-RU" sz="2000" dirty="0"/>
              <a:t> за </a:t>
            </a:r>
            <a:r>
              <a:rPr lang="ru-RU" sz="2000" dirty="0" err="1"/>
              <a:t>швидкі</a:t>
            </a:r>
            <a:r>
              <a:rPr lang="ru-RU" sz="2000" dirty="0"/>
              <a:t> </a:t>
            </a:r>
            <a:r>
              <a:rPr lang="ru-RU" sz="2000" dirty="0" err="1"/>
              <a:t>відповіді</a:t>
            </a:r>
            <a:endParaRPr lang="uk-UA" sz="2000" dirty="0"/>
          </a:p>
          <a:p>
            <a:r>
              <a:rPr lang="en-US" sz="2000" dirty="0" err="1"/>
              <a:t>Встановлення</a:t>
            </a:r>
            <a:r>
              <a:rPr lang="en-US" sz="2000" dirty="0"/>
              <a:t> </a:t>
            </a:r>
            <a:r>
              <a:rPr lang="en-US" sz="2000" dirty="0" err="1"/>
              <a:t>автоматичного</a:t>
            </a:r>
            <a:r>
              <a:rPr lang="en-US" sz="2000" dirty="0"/>
              <a:t> </a:t>
            </a:r>
            <a:r>
              <a:rPr lang="en-US" sz="2000" dirty="0" err="1"/>
              <a:t>оцінювання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C091C3A1-1B62-42E9-A1BB-AA7785E28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1" r="18136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2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AEBAC-0129-467F-AF6A-C70FF0529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08885" cy="1128068"/>
          </a:xfrm>
        </p:spPr>
        <p:txBody>
          <a:bodyPr anchor="ctr">
            <a:normAutofit/>
          </a:bodyPr>
          <a:lstStyle/>
          <a:p>
            <a:r>
              <a:rPr lang="ru-RU" sz="2800" dirty="0"/>
              <a:t>ОСОБЛИВОСТІ ОНЛАЙН-ТЕСТІВ «НА УРОК» </a:t>
            </a:r>
            <a:endParaRPr lang="uk-UA" sz="2800" dirty="0"/>
          </a:p>
        </p:txBody>
      </p:sp>
      <p:grpSp>
        <p:nvGrpSpPr>
          <p:cNvPr id="18" name="Group 1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5A73A8-D6D3-4561-B96A-16CAFBF95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uk-UA" sz="1700" dirty="0"/>
              <a:t>Робота з сервісом – безкоштовна. Завжди</a:t>
            </a:r>
          </a:p>
          <a:p>
            <a:r>
              <a:rPr lang="uk-UA" sz="1700" dirty="0"/>
              <a:t>Відкрита база тестів із різних тем та для різних шкільних предметів. </a:t>
            </a:r>
          </a:p>
          <a:p>
            <a:r>
              <a:rPr lang="uk-UA" sz="1700" dirty="0"/>
              <a:t>Інтеграція з особистим кабінетом вчителя. </a:t>
            </a:r>
          </a:p>
          <a:p>
            <a:r>
              <a:rPr lang="uk-UA" sz="1700" dirty="0"/>
              <a:t>Можливість роздрукувати тести. </a:t>
            </a:r>
          </a:p>
          <a:p>
            <a:r>
              <a:rPr lang="uk-UA" sz="1700" dirty="0"/>
              <a:t>Додано </a:t>
            </a:r>
            <a:r>
              <a:rPr lang="uk-UA" sz="1700" dirty="0" err="1"/>
              <a:t>спецільні</a:t>
            </a:r>
            <a:r>
              <a:rPr lang="uk-UA" sz="1700" dirty="0"/>
              <a:t> символи. </a:t>
            </a:r>
          </a:p>
          <a:p>
            <a:r>
              <a:rPr lang="uk-UA" sz="1700" dirty="0"/>
              <a:t>Сертифікація для авторів тестів. </a:t>
            </a:r>
          </a:p>
          <a:p>
            <a:r>
              <a:rPr lang="uk-UA" sz="1700" dirty="0"/>
              <a:t>Робота в реальному часі самостійно чи групою. </a:t>
            </a:r>
          </a:p>
          <a:p>
            <a:r>
              <a:rPr lang="uk-UA" sz="1700" dirty="0"/>
              <a:t>12-бальна система оцінювання. </a:t>
            </a:r>
          </a:p>
          <a:p>
            <a:r>
              <a:rPr lang="uk-UA" sz="1700" dirty="0"/>
              <a:t>Постійна робота над розширенням можливостей онлайн-тестування.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ECB89F58-91C9-493E-964B-C2987D32DD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" r="4" b="4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52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1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Объект 4">
            <a:extLst>
              <a:ext uri="{FF2B5EF4-FFF2-40B4-BE49-F238E27FC236}">
                <a16:creationId xmlns:a16="http://schemas.microsoft.com/office/drawing/2014/main" id="{EC939564-C946-4BFB-A2C0-4C3B10979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4" r="29140"/>
          <a:stretch/>
        </p:blipFill>
        <p:spPr>
          <a:xfrm>
            <a:off x="747165" y="978648"/>
            <a:ext cx="3402829" cy="4351338"/>
          </a:xfr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067C6E8-3A9C-419B-8F14-944BDBF28C63}"/>
              </a:ext>
            </a:extLst>
          </p:cNvPr>
          <p:cNvSpPr txBox="1">
            <a:spLocks/>
          </p:cNvSpPr>
          <p:nvPr/>
        </p:nvSpPr>
        <p:spPr>
          <a:xfrm>
            <a:off x="6915283" y="628997"/>
            <a:ext cx="5008885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ОСОБЛИВОСТІ ОНЛАЙН-ТЕСТІВ «</a:t>
            </a:r>
            <a:r>
              <a:rPr lang="en-US" sz="28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Plickers</a:t>
            </a:r>
            <a:r>
              <a:rPr lang="ru-RU" sz="2800" dirty="0"/>
              <a:t>» </a:t>
            </a:r>
            <a:endParaRPr lang="uk-UA" sz="2800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7F22822F-5614-4D60-BF74-9BD5C4A2B704}"/>
              </a:ext>
            </a:extLst>
          </p:cNvPr>
          <p:cNvSpPr txBox="1">
            <a:spLocks/>
          </p:cNvSpPr>
          <p:nvPr/>
        </p:nvSpPr>
        <p:spPr>
          <a:xfrm>
            <a:off x="6915283" y="2045692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700" dirty="0"/>
              <a:t>Робота з сервісом – безкоштовна. </a:t>
            </a:r>
          </a:p>
          <a:p>
            <a:r>
              <a:rPr lang="ru-RU" sz="1700" dirty="0" err="1"/>
              <a:t>Достатньо</a:t>
            </a:r>
            <a:r>
              <a:rPr lang="ru-RU" sz="1700" dirty="0"/>
              <a:t>, </a:t>
            </a:r>
            <a:r>
              <a:rPr lang="ru-RU" sz="1700" dirty="0" err="1"/>
              <a:t>щоб</a:t>
            </a:r>
            <a:r>
              <a:rPr lang="ru-RU" sz="1700" dirty="0"/>
              <a:t> смартфон </a:t>
            </a:r>
            <a:r>
              <a:rPr lang="ru-RU" sz="1700" dirty="0" err="1"/>
              <a:t>чи</a:t>
            </a:r>
            <a:r>
              <a:rPr lang="ru-RU" sz="1700" dirty="0"/>
              <a:t> планшет </a:t>
            </a:r>
            <a:r>
              <a:rPr lang="ru-RU" sz="1700" dirty="0" err="1"/>
              <a:t>мав</a:t>
            </a:r>
            <a:r>
              <a:rPr lang="ru-RU" sz="1700" dirty="0"/>
              <a:t> </a:t>
            </a:r>
            <a:r>
              <a:rPr lang="ru-RU" sz="1700" dirty="0" err="1"/>
              <a:t>вчитель</a:t>
            </a:r>
            <a:r>
              <a:rPr lang="ru-RU" sz="1700" dirty="0"/>
              <a:t>.</a:t>
            </a:r>
          </a:p>
          <a:p>
            <a:r>
              <a:rPr lang="ru-RU" sz="1600" dirty="0" err="1"/>
              <a:t>Вчителю</a:t>
            </a:r>
            <a:r>
              <a:rPr lang="ru-RU" sz="1600" dirty="0"/>
              <a:t> </a:t>
            </a:r>
            <a:r>
              <a:rPr lang="ru-RU" sz="1600" dirty="0" err="1"/>
              <a:t>потрібно</a:t>
            </a:r>
            <a:r>
              <a:rPr lang="ru-RU" sz="1600" dirty="0"/>
              <a:t> </a:t>
            </a:r>
            <a:r>
              <a:rPr lang="ru-RU" sz="1600" dirty="0" err="1"/>
              <a:t>завантажити</a:t>
            </a:r>
            <a:r>
              <a:rPr lang="ru-RU" sz="1600" dirty="0"/>
              <a:t> в </a:t>
            </a:r>
            <a:r>
              <a:rPr lang="ru-RU" sz="1600" dirty="0" err="1"/>
              <a:t>мобільний</a:t>
            </a:r>
            <a:r>
              <a:rPr lang="ru-RU" sz="1600" dirty="0"/>
              <a:t> </a:t>
            </a:r>
            <a:r>
              <a:rPr lang="ru-RU" sz="1600" dirty="0" err="1"/>
              <a:t>додаток</a:t>
            </a:r>
            <a:r>
              <a:rPr lang="ru-RU" sz="1600" dirty="0"/>
              <a:t> </a:t>
            </a:r>
            <a:r>
              <a:rPr lang="ru-RU" sz="1600" dirty="0" err="1"/>
              <a:t>запитання</a:t>
            </a:r>
            <a:r>
              <a:rPr lang="ru-RU" sz="1600" dirty="0"/>
              <a:t> з </a:t>
            </a:r>
            <a:r>
              <a:rPr lang="ru-RU" sz="1600" dirty="0" err="1"/>
              <a:t>варіантами</a:t>
            </a:r>
            <a:r>
              <a:rPr lang="ru-RU" sz="1600" dirty="0"/>
              <a:t> </a:t>
            </a:r>
            <a:r>
              <a:rPr lang="ru-RU" sz="1600" dirty="0" err="1"/>
              <a:t>відповідей</a:t>
            </a:r>
            <a:r>
              <a:rPr lang="ru-RU" sz="1600" dirty="0"/>
              <a:t> і </a:t>
            </a:r>
            <a:r>
              <a:rPr lang="ru-RU" sz="1600" dirty="0" err="1"/>
              <a:t>роздрукувати</a:t>
            </a:r>
            <a:r>
              <a:rPr lang="ru-RU" sz="1600" dirty="0"/>
              <a:t> для </a:t>
            </a:r>
            <a:r>
              <a:rPr lang="ru-RU" sz="1600" dirty="0" err="1"/>
              <a:t>учнів</a:t>
            </a:r>
            <a:r>
              <a:rPr lang="ru-RU" sz="1600" dirty="0"/>
              <a:t> </a:t>
            </a:r>
            <a:r>
              <a:rPr lang="ru-RU" sz="1600" dirty="0" err="1"/>
              <a:t>картки</a:t>
            </a:r>
            <a:r>
              <a:rPr lang="ru-RU" sz="1600" dirty="0"/>
              <a:t> з QR-кодами</a:t>
            </a:r>
            <a:endParaRPr lang="uk-UA" sz="1600" dirty="0"/>
          </a:p>
          <a:p>
            <a:r>
              <a:rPr lang="uk-UA" sz="1700" dirty="0"/>
              <a:t>Викладач ставить запитання, а учні піднімають картки. </a:t>
            </a:r>
          </a:p>
          <a:p>
            <a:r>
              <a:rPr lang="uk-UA" sz="1700" dirty="0"/>
              <a:t>Сертифікація для авторів тестів. </a:t>
            </a:r>
          </a:p>
          <a:p>
            <a:r>
              <a:rPr lang="uk-UA" sz="1700" dirty="0"/>
              <a:t>Робота в реальному часі самостійно чи групою. </a:t>
            </a:r>
          </a:p>
          <a:p>
            <a:r>
              <a:rPr lang="uk-UA" sz="1700" dirty="0"/>
              <a:t>12-бальна система оцінювання. </a:t>
            </a:r>
          </a:p>
          <a:p>
            <a:r>
              <a:rPr lang="uk-UA" sz="1700" dirty="0"/>
              <a:t>Постійна робота над розширенням можливостей онлайн-тестування.</a:t>
            </a:r>
          </a:p>
        </p:txBody>
      </p:sp>
    </p:spTree>
    <p:extLst>
      <p:ext uri="{BB962C8B-B14F-4D97-AF65-F5344CB8AC3E}">
        <p14:creationId xmlns:p14="http://schemas.microsoft.com/office/powerpoint/2010/main" val="325188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4CC98A-640C-4BE1-AD29-89B99DFB4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8338F"/>
                </a:solidFill>
              </a:rPr>
              <a:t>Академічна доброчесність під час тестування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0264D83-723C-40E9-A852-A60517826E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17358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кутник 12">
            <a:extLst>
              <a:ext uri="{FF2B5EF4-FFF2-40B4-BE49-F238E27FC236}">
                <a16:creationId xmlns:a16="http://schemas.microsoft.com/office/drawing/2014/main" id="{34673EE5-00C7-42B7-A22A-4F3CE47F34B1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8">
            <a:extLst>
              <a:ext uri="{FF2B5EF4-FFF2-40B4-BE49-F238E27FC236}">
                <a16:creationId xmlns:a16="http://schemas.microsoft.com/office/drawing/2014/main" id="{C1AF13E3-9A98-4AFE-AFA8-57B887D9E999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553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https://vseosvita.ua/library/vikoristanna-internet-resursiv-dla-stvorenna-testovih-zavdan-158839.html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https://naurok.com.ua/uploads/webinar/123/presentation.pdf</a:t>
            </a:r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u="sng" dirty="0">
                <a:hlinkClick r:id="rId4"/>
              </a:rPr>
              <a:t>https://buki.com.ua/news/7-servisiv-dlya-stvorennya-navchalnykh-testiv-ta-zavdan-onlayn/</a:t>
            </a:r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3" name="Рисунок 8" descr="Закрытая книга">
            <a:extLst>
              <a:ext uri="{FF2B5EF4-FFF2-40B4-BE49-F238E27FC236}">
                <a16:creationId xmlns:a16="http://schemas.microsoft.com/office/drawing/2014/main" id="{559948AB-EA84-4D2F-851A-141B5A8244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B4A461A7-5C16-463D-AACD-8FD7B1CA4D2A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Місце для тексту 15">
            <a:extLst>
              <a:ext uri="{FF2B5EF4-FFF2-40B4-BE49-F238E27FC236}">
                <a16:creationId xmlns:a16="http://schemas.microsoft.com/office/drawing/2014/main" id="{00248F48-2947-4FC0-99D6-383F0C7AB5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Місце для тексту 17">
            <a:extLst>
              <a:ext uri="{FF2B5EF4-FFF2-40B4-BE49-F238E27FC236}">
                <a16:creationId xmlns:a16="http://schemas.microsoft.com/office/drawing/2014/main" id="{1C06500B-55E4-4AFB-A470-0E60B83C95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838199" y="3562402"/>
            <a:ext cx="3586334" cy="1937727"/>
            <a:chOff x="415870" y="3952068"/>
            <a:chExt cx="2770908" cy="2061275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8185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Тестування</a:t>
              </a:r>
              <a:r>
                <a:rPr lang="ru-RU" sz="2200" dirty="0"/>
                <a:t> як форма контролю </a:t>
              </a:r>
              <a:r>
                <a:rPr lang="ru-RU" sz="2200" dirty="0" err="1"/>
                <a:t>знань</a:t>
              </a:r>
              <a:endParaRPr lang="uk-UA" sz="2200" dirty="0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E9CDCDC-F66F-426F-9DFC-19E039AA17BD}"/>
              </a:ext>
            </a:extLst>
          </p:cNvPr>
          <p:cNvGrpSpPr/>
          <p:nvPr/>
        </p:nvGrpSpPr>
        <p:grpSpPr>
          <a:xfrm>
            <a:off x="8272302" y="3587198"/>
            <a:ext cx="3550472" cy="1937728"/>
            <a:chOff x="5903978" y="3539867"/>
            <a:chExt cx="4645421" cy="1955367"/>
          </a:xfrm>
        </p:grpSpPr>
        <p:grpSp>
          <p:nvGrpSpPr>
            <p:cNvPr id="32" name="Групувати 29">
              <a:extLst>
                <a:ext uri="{FF2B5EF4-FFF2-40B4-BE49-F238E27FC236}">
                  <a16:creationId xmlns:a16="http://schemas.microsoft.com/office/drawing/2014/main" id="{3CFEABE9-8D24-45BF-9837-08558FE26E44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33" name="Прямокутник 6">
                <a:extLst>
                  <a:ext uri="{FF2B5EF4-FFF2-40B4-BE49-F238E27FC236}">
                    <a16:creationId xmlns:a16="http://schemas.microsoft.com/office/drawing/2014/main" id="{4CF1A47C-7872-4E69-9C2E-8CB48821E48E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34" name="Прямокутник 19">
                <a:extLst>
                  <a:ext uri="{FF2B5EF4-FFF2-40B4-BE49-F238E27FC236}">
                    <a16:creationId xmlns:a16="http://schemas.microsoft.com/office/drawing/2014/main" id="{C1446304-A60B-4FB4-8C45-C9427BA4C762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283447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</a:t>
                </a:r>
              </a:p>
            </p:txBody>
          </p:sp>
          <p:sp>
            <p:nvSpPr>
              <p:cNvPr id="35" name="Прямокутник 22">
                <a:extLst>
                  <a:ext uri="{FF2B5EF4-FFF2-40B4-BE49-F238E27FC236}">
                    <a16:creationId xmlns:a16="http://schemas.microsoft.com/office/drawing/2014/main" id="{4A1046E0-06E3-4D25-80D1-E58C697D790E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39" name="Прямокутник 23">
              <a:extLst>
                <a:ext uri="{FF2B5EF4-FFF2-40B4-BE49-F238E27FC236}">
                  <a16:creationId xmlns:a16="http://schemas.microsoft.com/office/drawing/2014/main" id="{A82231D6-F4AD-44F0-AE13-E78A97DF2057}"/>
                </a:ext>
              </a:extLst>
            </p:cNvPr>
            <p:cNvSpPr/>
            <p:nvPr/>
          </p:nvSpPr>
          <p:spPr>
            <a:xfrm>
              <a:off x="6264875" y="4073944"/>
              <a:ext cx="3923626" cy="1118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Програми</a:t>
              </a:r>
              <a:r>
                <a:rPr lang="ru-RU" sz="2200" dirty="0"/>
                <a:t> та </a:t>
              </a:r>
              <a:r>
                <a:rPr lang="ru-RU" sz="2200" dirty="0" err="1"/>
                <a:t>сервіси</a:t>
              </a:r>
              <a:r>
                <a:rPr lang="ru-RU" sz="2200" dirty="0"/>
                <a:t> для </a:t>
              </a:r>
              <a:r>
                <a:rPr lang="ru-RU" sz="2200" dirty="0" err="1"/>
                <a:t>тестування</a:t>
              </a:r>
              <a:endParaRPr lang="ru-RU" sz="2200" dirty="0"/>
            </a:p>
            <a:p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4573181" y="3590285"/>
            <a:ext cx="3550472" cy="2293113"/>
            <a:chOff x="5903978" y="3539869"/>
            <a:chExt cx="4645421" cy="2313986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9"/>
              <a:ext cx="4645421" cy="1955368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075680" y="4052502"/>
              <a:ext cx="4289820" cy="1801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Форми</a:t>
              </a:r>
              <a:r>
                <a:rPr lang="ru-RU" sz="2200" dirty="0"/>
                <a:t> та </a:t>
              </a:r>
              <a:r>
                <a:rPr lang="ru-RU" sz="2200" dirty="0" err="1"/>
                <a:t>принципи</a:t>
              </a:r>
              <a:r>
                <a:rPr lang="ru-RU" sz="2200" dirty="0"/>
                <a:t> </a:t>
              </a:r>
              <a:r>
                <a:rPr lang="ru-RU" sz="2200" dirty="0" err="1"/>
                <a:t>побудови</a:t>
              </a:r>
              <a:r>
                <a:rPr lang="ru-RU" sz="2200" dirty="0"/>
                <a:t> тестових завдань</a:t>
              </a:r>
            </a:p>
            <a:p>
              <a:endParaRPr lang="ru-RU" sz="2200" dirty="0"/>
            </a:p>
            <a:p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6398C-F782-406A-B47F-0207274E3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uk-UA">
                <a:solidFill>
                  <a:srgbClr val="FFFFFF"/>
                </a:solidFill>
              </a:rPr>
              <a:t>Поняття «контроль» та «оцінка»</a:t>
            </a:r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16EB83-0B91-4823-A8A9-F712F79C3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дидактичні поняття, які становлять необхідну й важливу ланку дидактичного процесу</a:t>
            </a:r>
            <a:endParaRPr lang="uk-UA" dirty="0"/>
          </a:p>
        </p:txBody>
      </p:sp>
      <p:sp>
        <p:nvSpPr>
          <p:cNvPr id="7" name="Прямокутник 12">
            <a:extLst>
              <a:ext uri="{FF2B5EF4-FFF2-40B4-BE49-F238E27FC236}">
                <a16:creationId xmlns:a16="http://schemas.microsoft.com/office/drawing/2014/main" id="{0186BC8F-F47F-45D5-A0A4-DEF8C28AC4C2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Блок-схема: затримка 8">
            <a:extLst>
              <a:ext uri="{FF2B5EF4-FFF2-40B4-BE49-F238E27FC236}">
                <a16:creationId xmlns:a16="http://schemas.microsoft.com/office/drawing/2014/main" id="{654311A6-61F9-475B-A24B-7326BA96B67D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4844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BAC8D-D1FE-4BBE-9916-09973C922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uk-UA" sz="5100" b="1" dirty="0"/>
              <a:t>Контроль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00B91C-61D1-4EC0-B691-C1330E80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uk-UA" sz="2200" dirty="0"/>
              <a:t>дидактичне поняття, становить собою сукупність усвідомлених дій, спрямованих на отримання відомостей про рівень опанування окремими здобувачами освіти, програмного матеріалу, оволодіння теоретичними й практичними знаннями, навичками і вміннями, що необхідні в процесі виконання завдань професійної </a:t>
            </a:r>
            <a:r>
              <a:rPr lang="uk-UA" sz="2200" dirty="0" err="1"/>
              <a:t>діяльност</a:t>
            </a:r>
            <a:r>
              <a:rPr lang="ru-RU" sz="2200" dirty="0"/>
              <a:t>і.</a:t>
            </a:r>
            <a:endParaRPr lang="uk-UA" sz="2200" dirty="0"/>
          </a:p>
          <a:p>
            <a:endParaRPr lang="uk-UA" sz="2200" dirty="0"/>
          </a:p>
        </p:txBody>
      </p:sp>
      <p:sp>
        <p:nvSpPr>
          <p:cNvPr id="9" name="Прямокутник 12">
            <a:extLst>
              <a:ext uri="{FF2B5EF4-FFF2-40B4-BE49-F238E27FC236}">
                <a16:creationId xmlns:a16="http://schemas.microsoft.com/office/drawing/2014/main" id="{BCD8DDB0-D7DB-4609-9686-C4A62418A3E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Блок-схема: затримка 8">
            <a:extLst>
              <a:ext uri="{FF2B5EF4-FFF2-40B4-BE49-F238E27FC236}">
                <a16:creationId xmlns:a16="http://schemas.microsoft.com/office/drawing/2014/main" id="{C33C829A-EA6F-40C6-8DDA-38D855490A65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7756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D9E9A7-B6C7-4CBE-8AB0-FEE3B8364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Педагогічний контроль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75700F-F733-4D82-861F-E31BA0D3F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система перевірки результатів навчання</a:t>
            </a:r>
          </a:p>
        </p:txBody>
      </p:sp>
      <p:sp>
        <p:nvSpPr>
          <p:cNvPr id="9" name="Прямокутник 12">
            <a:extLst>
              <a:ext uri="{FF2B5EF4-FFF2-40B4-BE49-F238E27FC236}">
                <a16:creationId xmlns:a16="http://schemas.microsoft.com/office/drawing/2014/main" id="{8E1D0E6F-7D89-4624-9EB0-690299760CFB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Блок-схема: затримка 8">
            <a:extLst>
              <a:ext uri="{FF2B5EF4-FFF2-40B4-BE49-F238E27FC236}">
                <a16:creationId xmlns:a16="http://schemas.microsoft.com/office/drawing/2014/main" id="{4247A6CC-744F-44F6-90C4-BE81390E260F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0287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9C0B288-6FCC-47C2-9866-2699D25CD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1507576"/>
              </p:ext>
            </p:extLst>
          </p:nvPr>
        </p:nvGraphicFramePr>
        <p:xfrm>
          <a:off x="1357850" y="260648"/>
          <a:ext cx="856895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кутник 12">
            <a:extLst>
              <a:ext uri="{FF2B5EF4-FFF2-40B4-BE49-F238E27FC236}">
                <a16:creationId xmlns:a16="http://schemas.microsoft.com/office/drawing/2014/main" id="{DF0CB729-9FA3-4785-B3FA-D7D2E4783A73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Блок-схема: затримка 8">
            <a:extLst>
              <a:ext uri="{FF2B5EF4-FFF2-40B4-BE49-F238E27FC236}">
                <a16:creationId xmlns:a16="http://schemas.microsoft.com/office/drawing/2014/main" id="{5ADDEE9F-32D2-4442-91A3-B5CBBD0E563D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7325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1949DD-CA70-4CE6-8720-B5DED0C10E54}"/>
              </a:ext>
            </a:extLst>
          </p:cNvPr>
          <p:cNvSpPr txBox="1"/>
          <p:nvPr/>
        </p:nvSpPr>
        <p:spPr>
          <a:xfrm>
            <a:off x="967936" y="2418411"/>
            <a:ext cx="2893997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Оцінювання для навчання</a:t>
            </a:r>
          </a:p>
          <a:p>
            <a:r>
              <a:rPr lang="uk-UA" dirty="0"/>
              <a:t>(Формувальне оцінювання)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3879E-2222-479C-9ECD-1B649D5F5AB7}"/>
              </a:ext>
            </a:extLst>
          </p:cNvPr>
          <p:cNvSpPr txBox="1"/>
          <p:nvPr/>
        </p:nvSpPr>
        <p:spPr>
          <a:xfrm>
            <a:off x="8914421" y="2438399"/>
            <a:ext cx="2624436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Оцінювання як навчання</a:t>
            </a:r>
          </a:p>
          <a:p>
            <a:r>
              <a:rPr lang="uk-UA" dirty="0"/>
              <a:t>(</a:t>
            </a:r>
            <a:r>
              <a:rPr lang="uk-UA" dirty="0" err="1"/>
              <a:t>Самооцінювання</a:t>
            </a:r>
            <a:r>
              <a:rPr lang="uk-UA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7DB4AE-2E56-48AC-A7D1-D56F1610E3EA}"/>
              </a:ext>
            </a:extLst>
          </p:cNvPr>
          <p:cNvSpPr txBox="1"/>
          <p:nvPr/>
        </p:nvSpPr>
        <p:spPr>
          <a:xfrm>
            <a:off x="4510477" y="4284491"/>
            <a:ext cx="2601418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dirty="0"/>
              <a:t>Оцінювання навчання</a:t>
            </a:r>
          </a:p>
          <a:p>
            <a:r>
              <a:rPr lang="uk-UA" dirty="0"/>
              <a:t>(</a:t>
            </a:r>
            <a:r>
              <a:rPr lang="uk-UA" dirty="0" err="1"/>
              <a:t>Сумативне</a:t>
            </a:r>
            <a:r>
              <a:rPr lang="uk-UA" dirty="0"/>
              <a:t> оцінювання)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A1FD933-D41B-4634-957F-D575F2476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sz="2800" b="1" dirty="0">
                <a:solidFill>
                  <a:srgbClr val="08338F"/>
                </a:solidFill>
              </a:rPr>
              <a:t>Оцінювання</a:t>
            </a:r>
            <a:endParaRPr lang="uk-UA" b="1" dirty="0">
              <a:solidFill>
                <a:srgbClr val="08338F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F156C53-061F-4F7C-B733-8E9CFD6CF70D}"/>
              </a:ext>
            </a:extLst>
          </p:cNvPr>
          <p:cNvSpPr/>
          <p:nvPr/>
        </p:nvSpPr>
        <p:spPr>
          <a:xfrm>
            <a:off x="838200" y="1515069"/>
            <a:ext cx="2169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00B050"/>
                </a:solidFill>
              </a:rPr>
              <a:t>Крок 1</a:t>
            </a:r>
            <a:endParaRPr lang="ru-RU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359FD46-D6FF-46AB-9E56-6EA05BF4DBC9}"/>
              </a:ext>
            </a:extLst>
          </p:cNvPr>
          <p:cNvSpPr/>
          <p:nvPr/>
        </p:nvSpPr>
        <p:spPr>
          <a:xfrm>
            <a:off x="8794499" y="1533987"/>
            <a:ext cx="2169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00B050"/>
                </a:solidFill>
              </a:rPr>
              <a:t>Крок 3</a:t>
            </a:r>
            <a:endParaRPr lang="ru-RU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07CC91A-0BB0-41C9-9310-86F3802C47BA}"/>
              </a:ext>
            </a:extLst>
          </p:cNvPr>
          <p:cNvSpPr/>
          <p:nvPr/>
        </p:nvSpPr>
        <p:spPr>
          <a:xfrm>
            <a:off x="4402189" y="4877501"/>
            <a:ext cx="2169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00B050"/>
                </a:solidFill>
              </a:rPr>
              <a:t>Крок 2</a:t>
            </a:r>
            <a:endParaRPr lang="ru-RU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1862262-1615-46B5-A625-7945391D970E}"/>
              </a:ext>
            </a:extLst>
          </p:cNvPr>
          <p:cNvCxnSpPr/>
          <p:nvPr/>
        </p:nvCxnSpPr>
        <p:spPr>
          <a:xfrm>
            <a:off x="489678" y="3702570"/>
            <a:ext cx="1121264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2F3FD0C-2455-4BD4-BFEB-C069B57B8FAE}"/>
              </a:ext>
            </a:extLst>
          </p:cNvPr>
          <p:cNvCxnSpPr>
            <a:cxnSpLocks/>
          </p:cNvCxnSpPr>
          <p:nvPr/>
        </p:nvCxnSpPr>
        <p:spPr>
          <a:xfrm>
            <a:off x="5846164" y="3702570"/>
            <a:ext cx="0" cy="59886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DA3DC91-0F1C-4EDC-9FEF-1F969C51857F}"/>
              </a:ext>
            </a:extLst>
          </p:cNvPr>
          <p:cNvCxnSpPr>
            <a:cxnSpLocks/>
          </p:cNvCxnSpPr>
          <p:nvPr/>
        </p:nvCxnSpPr>
        <p:spPr>
          <a:xfrm>
            <a:off x="2281003" y="3103709"/>
            <a:ext cx="0" cy="59886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80C5438-F5BA-4963-9758-25FCF4E7DC05}"/>
              </a:ext>
            </a:extLst>
          </p:cNvPr>
          <p:cNvCxnSpPr>
            <a:cxnSpLocks/>
          </p:cNvCxnSpPr>
          <p:nvPr/>
        </p:nvCxnSpPr>
        <p:spPr>
          <a:xfrm>
            <a:off x="10238282" y="3064742"/>
            <a:ext cx="0" cy="59886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Прямокутник 12">
            <a:extLst>
              <a:ext uri="{FF2B5EF4-FFF2-40B4-BE49-F238E27FC236}">
                <a16:creationId xmlns:a16="http://schemas.microsoft.com/office/drawing/2014/main" id="{F5B01045-16C8-4973-9C64-F9FF4680C8D7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Блок-схема: затримка 8">
            <a:extLst>
              <a:ext uri="{FF2B5EF4-FFF2-40B4-BE49-F238E27FC236}">
                <a16:creationId xmlns:a16="http://schemas.microsoft.com/office/drawing/2014/main" id="{97AEB091-A4C9-4514-96AA-BF20760EA263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8191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0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B725D86-3DE6-4E0C-851E-E1DD45A55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484632"/>
            <a:ext cx="242107" cy="1340860"/>
            <a:chOff x="56167" y="2761488"/>
            <a:chExt cx="242107" cy="1340860"/>
          </a:xfrm>
        </p:grpSpPr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62CAEF33-636F-4036-BA69-CC3BF78EF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2CF76BD1-5BDD-4678-B22A-5B8AA3AA8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ABE7D26F-5EBA-426E-AFD4-595BDB976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1C38FEF4-B27D-4FD4-A92F-06E9A93C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BF628E95-8FC2-46E9-A49C-892578948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883796CB-BD1E-4C41-B439-1E68E41D9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2459FE16-46F6-4E64-995D-9DAE6A206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0C2227DA-24BF-437C-867E-5BBD68241E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3ADF932-1963-444E-9123-3739999A9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91AF4E7-7CE7-43B3-B7C2-1191242AF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6C3E0E02-B374-4D57-B3DE-4F82C0465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1D60AD3C-01C0-4142-858C-EBB4365DB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2">
              <a:extLst>
                <a:ext uri="{FF2B5EF4-FFF2-40B4-BE49-F238E27FC236}">
                  <a16:creationId xmlns:a16="http://schemas.microsoft.com/office/drawing/2014/main" id="{1F127BCA-309A-448D-9D9E-F94C259AF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59">
              <a:extLst>
                <a:ext uri="{FF2B5EF4-FFF2-40B4-BE49-F238E27FC236}">
                  <a16:creationId xmlns:a16="http://schemas.microsoft.com/office/drawing/2014/main" id="{15E70E66-4DE0-4B7A-ACB4-CB5BD017D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2">
              <a:extLst>
                <a:ext uri="{FF2B5EF4-FFF2-40B4-BE49-F238E27FC236}">
                  <a16:creationId xmlns:a16="http://schemas.microsoft.com/office/drawing/2014/main" id="{479AB281-5F89-473E-B48F-7528329C2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59">
              <a:extLst>
                <a:ext uri="{FF2B5EF4-FFF2-40B4-BE49-F238E27FC236}">
                  <a16:creationId xmlns:a16="http://schemas.microsoft.com/office/drawing/2014/main" id="{D3B6C99C-8B14-479D-96E1-F0E8D1AF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2">
              <a:extLst>
                <a:ext uri="{FF2B5EF4-FFF2-40B4-BE49-F238E27FC236}">
                  <a16:creationId xmlns:a16="http://schemas.microsoft.com/office/drawing/2014/main" id="{272CAA8A-0050-4E07-BC38-9189ACF1A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809F8414-1980-430C-BD54-DD7126F51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B74D5608-4AC7-4553-A124-AC41DCDD6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C045074-9A3D-4075-BE06-7CD4A6EFF9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0264D83-723C-40E9-A852-A60517826E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953169"/>
              </p:ext>
            </p:extLst>
          </p:nvPr>
        </p:nvGraphicFramePr>
        <p:xfrm>
          <a:off x="594360" y="360947"/>
          <a:ext cx="11017044" cy="5856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" name="Прямокутник 12">
            <a:extLst>
              <a:ext uri="{FF2B5EF4-FFF2-40B4-BE49-F238E27FC236}">
                <a16:creationId xmlns:a16="http://schemas.microsoft.com/office/drawing/2014/main" id="{EB78813E-0A13-4134-B122-73177B5BCDA5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Блок-схема: затримка 8">
            <a:extLst>
              <a:ext uri="{FF2B5EF4-FFF2-40B4-BE49-F238E27FC236}">
                <a16:creationId xmlns:a16="http://schemas.microsoft.com/office/drawing/2014/main" id="{D409BBAC-E295-4BF1-BDA2-4B9850D2D802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164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BE2E1-C66F-4E54-8A40-14649F2F6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8338F"/>
                </a:solidFill>
              </a:rPr>
              <a:t>Можливості онлайн-тестів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302650D-E202-4767-AAFE-B6FECA403A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10" r="-1" b="-1"/>
          <a:stretch/>
        </p:blipFill>
        <p:spPr>
          <a:xfrm>
            <a:off x="6750141" y="-2008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64605A4D-33DA-452A-9673-15877352EB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6437510"/>
              </p:ext>
            </p:extLst>
          </p:nvPr>
        </p:nvGraphicFramePr>
        <p:xfrm>
          <a:off x="816957" y="2277010"/>
          <a:ext cx="7457613" cy="4580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кутник 12">
            <a:extLst>
              <a:ext uri="{FF2B5EF4-FFF2-40B4-BE49-F238E27FC236}">
                <a16:creationId xmlns:a16="http://schemas.microsoft.com/office/drawing/2014/main" id="{F3C60C97-47C1-4288-9B08-B648D112B0B3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8">
            <a:extLst>
              <a:ext uri="{FF2B5EF4-FFF2-40B4-BE49-F238E27FC236}">
                <a16:creationId xmlns:a16="http://schemas.microsoft.com/office/drawing/2014/main" id="{FBC83E06-F555-47E2-8C58-6E89DFF29D7D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863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796</Words>
  <Application>Microsoft Office PowerPoint</Application>
  <PresentationFormat>Широкий екран</PresentationFormat>
  <Paragraphs>112</Paragraphs>
  <Slides>19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Helvetica Light</vt:lpstr>
      <vt:lpstr>inherit</vt:lpstr>
      <vt:lpstr>Times New Roman</vt:lpstr>
      <vt:lpstr>Тема Office</vt:lpstr>
      <vt:lpstr>Презентація PowerPoint</vt:lpstr>
      <vt:lpstr>План лекції </vt:lpstr>
      <vt:lpstr>Поняття «контроль» та «оцінка»</vt:lpstr>
      <vt:lpstr>Контроль</vt:lpstr>
      <vt:lpstr>Педагогічний контроль – </vt:lpstr>
      <vt:lpstr>Презентація PowerPoint</vt:lpstr>
      <vt:lpstr>Оцінювання</vt:lpstr>
      <vt:lpstr>Презентація PowerPoint</vt:lpstr>
      <vt:lpstr>Можливості онлайн-тестів</vt:lpstr>
      <vt:lpstr>Рекомендації щодо створення тестів для формування компетентностей</vt:lpstr>
      <vt:lpstr>Результативним у роботі педагогічних працівників є створення  он-лайн тестів за допомогою Інтернет-ресурсів</vt:lpstr>
      <vt:lpstr>ОСОБЛИВОСТІ ОНЛАЙН-ТЕСТІВ «Сlasstime» </vt:lpstr>
      <vt:lpstr>Презентація PowerPoint</vt:lpstr>
      <vt:lpstr>Презентація PowerPoint</vt:lpstr>
      <vt:lpstr>ОСОБЛИВОСТІ ОНЛАЙН-ТЕСТІВ «Kahoot!» </vt:lpstr>
      <vt:lpstr>ОСОБЛИВОСТІ ОНЛАЙН-ТЕСТІВ «НА УРОК» </vt:lpstr>
      <vt:lpstr>Презентація PowerPoint</vt:lpstr>
      <vt:lpstr>Академічна доброчесність під час тестування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9. Монітринг якості навчання на основі використання електронних тестових завдань</dc:title>
  <dc:creator>Антоніна Горбенко</dc:creator>
  <cp:lastModifiedBy>Антоніна Горбенко</cp:lastModifiedBy>
  <cp:revision>7</cp:revision>
  <dcterms:created xsi:type="dcterms:W3CDTF">2021-12-15T14:00:43Z</dcterms:created>
  <dcterms:modified xsi:type="dcterms:W3CDTF">2022-01-22T17:04:20Z</dcterms:modified>
</cp:coreProperties>
</file>