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96" r:id="rId2"/>
    <p:sldId id="2629" r:id="rId3"/>
    <p:sldId id="2630" r:id="rId4"/>
    <p:sldId id="2631" r:id="rId5"/>
    <p:sldId id="2632" r:id="rId6"/>
    <p:sldId id="2633" r:id="rId7"/>
    <p:sldId id="2634" r:id="rId8"/>
    <p:sldId id="2635" r:id="rId9"/>
    <p:sldId id="2636" r:id="rId10"/>
    <p:sldId id="2638" r:id="rId11"/>
    <p:sldId id="2607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338F"/>
    <a:srgbClr val="E6E6E6"/>
    <a:srgbClr val="FFDE59"/>
    <a:srgbClr val="FFFFFF"/>
    <a:srgbClr val="4472C4"/>
    <a:srgbClr val="ED7D31"/>
    <a:srgbClr val="BC8E00"/>
    <a:srgbClr val="B48800"/>
    <a:srgbClr val="B45210"/>
    <a:srgbClr val="0F39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249" autoAdjust="0"/>
  </p:normalViewPr>
  <p:slideViewPr>
    <p:cSldViewPr snapToGrid="0" snapToObjects="1" showGuides="1">
      <p:cViewPr varScale="1">
        <p:scale>
          <a:sx n="68" d="100"/>
          <a:sy n="68" d="100"/>
        </p:scale>
        <p:origin x="738" y="7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4414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-5136"/>
    </p:cViewPr>
  </p:sorterViewPr>
  <p:notesViewPr>
    <p:cSldViewPr snapToGrid="0" snapToObjects="1">
      <p:cViewPr varScale="1">
        <p:scale>
          <a:sx n="88" d="100"/>
          <a:sy n="88" d="100"/>
        </p:scale>
        <p:origin x="38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F3E636-15C1-424F-AE24-A5071BB7EADE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10820D46-676F-4638-9C12-249845B0C781}">
      <dgm:prSet phldrT="[Текст]"/>
      <dgm:spPr/>
      <dgm:t>
        <a:bodyPr/>
        <a:lstStyle/>
        <a:p>
          <a:r>
            <a:rPr lang="uk-UA" b="0" i="1" dirty="0"/>
            <a:t>Педагогічні програмні засоби</a:t>
          </a:r>
          <a:r>
            <a:rPr lang="uk-UA" b="0" i="0" dirty="0"/>
            <a:t> </a:t>
          </a:r>
          <a:endParaRPr lang="uk-UA" dirty="0"/>
        </a:p>
      </dgm:t>
    </dgm:pt>
    <dgm:pt modelId="{E7D2247E-3FC9-4101-AF3E-265D3BCE3AE7}" type="parTrans" cxnId="{A4620AFB-5AB0-4783-89E6-0AC14658A6E9}">
      <dgm:prSet/>
      <dgm:spPr/>
      <dgm:t>
        <a:bodyPr/>
        <a:lstStyle/>
        <a:p>
          <a:endParaRPr lang="uk-UA"/>
        </a:p>
      </dgm:t>
    </dgm:pt>
    <dgm:pt modelId="{564D4AE8-6D2B-4B60-9E5B-D2D3C7DAD4B0}" type="sibTrans" cxnId="{A4620AFB-5AB0-4783-89E6-0AC14658A6E9}">
      <dgm:prSet/>
      <dgm:spPr/>
      <dgm:t>
        <a:bodyPr/>
        <a:lstStyle/>
        <a:p>
          <a:endParaRPr lang="uk-UA"/>
        </a:p>
      </dgm:t>
    </dgm:pt>
    <dgm:pt modelId="{E7C4F7C9-BCA1-48DE-BDDC-19D5906F6276}">
      <dgm:prSet phldrT="[Текст]"/>
      <dgm:spPr/>
      <dgm:t>
        <a:bodyPr/>
        <a:lstStyle/>
        <a:p>
          <a:r>
            <a:rPr lang="uk-UA" b="0" i="1" dirty="0"/>
            <a:t>Діагностичні, тестові програми</a:t>
          </a:r>
          <a:endParaRPr lang="uk-UA" dirty="0"/>
        </a:p>
      </dgm:t>
    </dgm:pt>
    <dgm:pt modelId="{9787807E-1537-4C86-B4E6-6B7C7E55A56E}" type="parTrans" cxnId="{FE48FE7E-2341-4E86-8AA4-9225CA3980E6}">
      <dgm:prSet/>
      <dgm:spPr/>
      <dgm:t>
        <a:bodyPr/>
        <a:lstStyle/>
        <a:p>
          <a:endParaRPr lang="uk-UA"/>
        </a:p>
      </dgm:t>
    </dgm:pt>
    <dgm:pt modelId="{E0C3F172-6B9E-400C-8DB7-9E82E8633EA6}" type="sibTrans" cxnId="{FE48FE7E-2341-4E86-8AA4-9225CA3980E6}">
      <dgm:prSet/>
      <dgm:spPr/>
      <dgm:t>
        <a:bodyPr/>
        <a:lstStyle/>
        <a:p>
          <a:endParaRPr lang="uk-UA"/>
        </a:p>
      </dgm:t>
    </dgm:pt>
    <dgm:pt modelId="{8247C7BA-2551-4D65-9292-EDE08007C6CE}">
      <dgm:prSet phldrT="[Текст]"/>
      <dgm:spPr/>
      <dgm:t>
        <a:bodyPr/>
        <a:lstStyle/>
        <a:p>
          <a:r>
            <a:rPr lang="uk-UA" b="0" i="1" dirty="0"/>
            <a:t>Інструментальні програмні засоби</a:t>
          </a:r>
          <a:endParaRPr lang="uk-UA" dirty="0"/>
        </a:p>
      </dgm:t>
    </dgm:pt>
    <dgm:pt modelId="{EF9DAA82-3941-45F8-8913-046BF46495D0}" type="parTrans" cxnId="{CDB86FF5-9249-4A97-94F4-DFE6AC4AAF03}">
      <dgm:prSet/>
      <dgm:spPr/>
      <dgm:t>
        <a:bodyPr/>
        <a:lstStyle/>
        <a:p>
          <a:endParaRPr lang="uk-UA"/>
        </a:p>
      </dgm:t>
    </dgm:pt>
    <dgm:pt modelId="{4351434A-433F-462A-80E7-F52C3A2445F5}" type="sibTrans" cxnId="{CDB86FF5-9249-4A97-94F4-DFE6AC4AAF03}">
      <dgm:prSet/>
      <dgm:spPr/>
      <dgm:t>
        <a:bodyPr/>
        <a:lstStyle/>
        <a:p>
          <a:endParaRPr lang="uk-UA"/>
        </a:p>
      </dgm:t>
    </dgm:pt>
    <dgm:pt modelId="{DEFABED2-E71C-4E58-93F1-E18494D758FD}">
      <dgm:prSet phldrT="[Текст]"/>
      <dgm:spPr/>
      <dgm:t>
        <a:bodyPr/>
        <a:lstStyle/>
        <a:p>
          <a:r>
            <a:rPr lang="uk-UA" b="0" i="1" dirty="0"/>
            <a:t>Предметно орієнтовані програмні середовища</a:t>
          </a:r>
          <a:endParaRPr lang="uk-UA" dirty="0"/>
        </a:p>
      </dgm:t>
    </dgm:pt>
    <dgm:pt modelId="{4CD507E5-85D0-44E8-A168-3450F95BCCA3}" type="parTrans" cxnId="{F18C3B8B-B4F5-47F2-B52A-84CC4F1B94B5}">
      <dgm:prSet/>
      <dgm:spPr/>
      <dgm:t>
        <a:bodyPr/>
        <a:lstStyle/>
        <a:p>
          <a:endParaRPr lang="uk-UA"/>
        </a:p>
      </dgm:t>
    </dgm:pt>
    <dgm:pt modelId="{F12A5689-45D8-4B8A-92CF-B356454168F9}" type="sibTrans" cxnId="{F18C3B8B-B4F5-47F2-B52A-84CC4F1B94B5}">
      <dgm:prSet/>
      <dgm:spPr/>
      <dgm:t>
        <a:bodyPr/>
        <a:lstStyle/>
        <a:p>
          <a:endParaRPr lang="uk-UA"/>
        </a:p>
      </dgm:t>
    </dgm:pt>
    <dgm:pt modelId="{0D0CC0AB-FF35-4B9B-86EA-88DBFFD2486E}">
      <dgm:prSet phldrT="[Текст]"/>
      <dgm:spPr/>
      <dgm:t>
        <a:bodyPr/>
        <a:lstStyle/>
        <a:p>
          <a:r>
            <a:rPr lang="ru-RU" b="0" i="1" dirty="0" err="1"/>
            <a:t>Програмні</a:t>
          </a:r>
          <a:r>
            <a:rPr lang="ru-RU" b="0" i="1" dirty="0"/>
            <a:t> </a:t>
          </a:r>
          <a:r>
            <a:rPr lang="ru-RU" b="0" i="1" dirty="0" err="1"/>
            <a:t>засоби</a:t>
          </a:r>
          <a:r>
            <a:rPr lang="ru-RU" b="0" i="1" dirty="0"/>
            <a:t>, </a:t>
          </a:r>
          <a:r>
            <a:rPr lang="ru-RU" b="0" i="1" dirty="0" err="1"/>
            <a:t>що</a:t>
          </a:r>
          <a:r>
            <a:rPr lang="ru-RU" b="0" i="1" dirty="0"/>
            <a:t> </a:t>
          </a:r>
          <a:r>
            <a:rPr lang="ru-RU" b="0" i="1" dirty="0" err="1"/>
            <a:t>формують</a:t>
          </a:r>
          <a:r>
            <a:rPr lang="ru-RU" b="0" i="1" dirty="0"/>
            <a:t> </a:t>
          </a:r>
          <a:r>
            <a:rPr lang="ru-RU" b="0" i="1" dirty="0" err="1"/>
            <a:t>інформаційну</a:t>
          </a:r>
          <a:r>
            <a:rPr lang="ru-RU" b="0" i="1" dirty="0"/>
            <a:t> культуру</a:t>
          </a:r>
          <a:endParaRPr lang="uk-UA" dirty="0"/>
        </a:p>
      </dgm:t>
    </dgm:pt>
    <dgm:pt modelId="{37215D8C-699C-4301-ADC7-84FA9063B710}" type="parTrans" cxnId="{2582CD77-9CF3-4DEB-80BD-27A1271A7673}">
      <dgm:prSet/>
      <dgm:spPr/>
      <dgm:t>
        <a:bodyPr/>
        <a:lstStyle/>
        <a:p>
          <a:endParaRPr lang="uk-UA"/>
        </a:p>
      </dgm:t>
    </dgm:pt>
    <dgm:pt modelId="{9F5880D0-3506-4153-8340-8BF09440CD34}" type="sibTrans" cxnId="{2582CD77-9CF3-4DEB-80BD-27A1271A7673}">
      <dgm:prSet/>
      <dgm:spPr/>
      <dgm:t>
        <a:bodyPr/>
        <a:lstStyle/>
        <a:p>
          <a:endParaRPr lang="uk-UA"/>
        </a:p>
      </dgm:t>
    </dgm:pt>
    <dgm:pt modelId="{1CC19E29-9535-4BCC-B928-8FED1F3F5838}">
      <dgm:prSet/>
      <dgm:spPr/>
      <dgm:t>
        <a:bodyPr/>
        <a:lstStyle/>
        <a:p>
          <a:r>
            <a:rPr lang="ru-RU" b="0" i="1"/>
            <a:t>Програмні засоби для автоматизації процесу обробки результатів навчального експерименту</a:t>
          </a:r>
          <a:endParaRPr lang="ru-RU"/>
        </a:p>
      </dgm:t>
    </dgm:pt>
    <dgm:pt modelId="{C645BA72-5224-4154-8C95-B3030D113F24}" type="parTrans" cxnId="{3C7FECCF-1150-4E26-94F5-6CB3DED43687}">
      <dgm:prSet/>
      <dgm:spPr/>
      <dgm:t>
        <a:bodyPr/>
        <a:lstStyle/>
        <a:p>
          <a:endParaRPr lang="uk-UA"/>
        </a:p>
      </dgm:t>
    </dgm:pt>
    <dgm:pt modelId="{37E0BEA7-188D-4544-93CB-5F7DCD8CDE83}" type="sibTrans" cxnId="{3C7FECCF-1150-4E26-94F5-6CB3DED43687}">
      <dgm:prSet/>
      <dgm:spPr/>
      <dgm:t>
        <a:bodyPr/>
        <a:lstStyle/>
        <a:p>
          <a:endParaRPr lang="uk-UA"/>
        </a:p>
      </dgm:t>
    </dgm:pt>
    <dgm:pt modelId="{A072F5C5-6173-44D2-B858-8BD787C44C71}">
      <dgm:prSet/>
      <dgm:spPr/>
      <dgm:t>
        <a:bodyPr/>
        <a:lstStyle/>
        <a:p>
          <a:r>
            <a:rPr lang="uk-UA" b="0" i="1" dirty="0"/>
            <a:t>Комп’ютерні предметні середовища</a:t>
          </a:r>
          <a:endParaRPr lang="uk-UA" dirty="0"/>
        </a:p>
      </dgm:t>
    </dgm:pt>
    <dgm:pt modelId="{077E2B68-CCA0-4E3F-B70C-0FF3F4CECD66}" type="parTrans" cxnId="{D3284D47-4C20-4283-A2D6-9C5AC6FE569B}">
      <dgm:prSet/>
      <dgm:spPr/>
      <dgm:t>
        <a:bodyPr/>
        <a:lstStyle/>
        <a:p>
          <a:endParaRPr lang="uk-UA"/>
        </a:p>
      </dgm:t>
    </dgm:pt>
    <dgm:pt modelId="{E7060997-B7BD-48D7-9EFC-0AFB6127F037}" type="sibTrans" cxnId="{D3284D47-4C20-4283-A2D6-9C5AC6FE569B}">
      <dgm:prSet/>
      <dgm:spPr/>
      <dgm:t>
        <a:bodyPr/>
        <a:lstStyle/>
        <a:p>
          <a:endParaRPr lang="uk-UA"/>
        </a:p>
      </dgm:t>
    </dgm:pt>
    <dgm:pt modelId="{77BF5559-0152-4CD1-80E3-761764900981}">
      <dgm:prSet/>
      <dgm:spPr/>
      <dgm:t>
        <a:bodyPr/>
        <a:lstStyle/>
        <a:p>
          <a:r>
            <a:rPr lang="ru-RU" b="0" i="1"/>
            <a:t>Програмні засоби, що забезпечують виконання окремих функцій викладача</a:t>
          </a:r>
          <a:endParaRPr lang="ru-RU"/>
        </a:p>
      </dgm:t>
    </dgm:pt>
    <dgm:pt modelId="{FF4ABAF1-F31D-4571-AA6F-2E4AEBECF380}" type="parTrans" cxnId="{AF2980BB-2CB7-4DB0-948F-CBC9E40110C0}">
      <dgm:prSet/>
      <dgm:spPr/>
      <dgm:t>
        <a:bodyPr/>
        <a:lstStyle/>
        <a:p>
          <a:endParaRPr lang="uk-UA"/>
        </a:p>
      </dgm:t>
    </dgm:pt>
    <dgm:pt modelId="{875F35F0-14AA-4FE5-9C7E-9172AADD9951}" type="sibTrans" cxnId="{AF2980BB-2CB7-4DB0-948F-CBC9E40110C0}">
      <dgm:prSet/>
      <dgm:spPr/>
      <dgm:t>
        <a:bodyPr/>
        <a:lstStyle/>
        <a:p>
          <a:endParaRPr lang="uk-UA"/>
        </a:p>
      </dgm:t>
    </dgm:pt>
    <dgm:pt modelId="{72476D2B-B12D-424C-8D7B-D522E2093EFD}">
      <dgm:prSet/>
      <dgm:spPr/>
      <dgm:t>
        <a:bodyPr/>
        <a:lstStyle/>
        <a:p>
          <a:r>
            <a:rPr lang="ru-RU" b="0" i="1"/>
            <a:t>Програмні засоби, призначені для автоматизації процесу інформаційно-методичного забезпечення</a:t>
          </a:r>
          <a:r>
            <a:rPr lang="ru-RU" b="0" i="0"/>
            <a:t> </a:t>
          </a:r>
          <a:endParaRPr lang="ru-RU"/>
        </a:p>
      </dgm:t>
    </dgm:pt>
    <dgm:pt modelId="{3696E58C-B58E-4F48-811B-8BAFBF120F09}" type="parTrans" cxnId="{3A64BE3B-E92B-4315-996D-757FF864C872}">
      <dgm:prSet/>
      <dgm:spPr/>
      <dgm:t>
        <a:bodyPr/>
        <a:lstStyle/>
        <a:p>
          <a:endParaRPr lang="uk-UA"/>
        </a:p>
      </dgm:t>
    </dgm:pt>
    <dgm:pt modelId="{54AD9EC9-CEC4-4E3E-AAC1-7AC3E9A4A59A}" type="sibTrans" cxnId="{3A64BE3B-E92B-4315-996D-757FF864C872}">
      <dgm:prSet/>
      <dgm:spPr/>
      <dgm:t>
        <a:bodyPr/>
        <a:lstStyle/>
        <a:p>
          <a:endParaRPr lang="uk-UA"/>
        </a:p>
      </dgm:t>
    </dgm:pt>
    <dgm:pt modelId="{52A079FD-6511-49D2-A702-4C98B95B14A5}">
      <dgm:prSet/>
      <dgm:spPr/>
      <dgm:t>
        <a:bodyPr/>
        <a:lstStyle/>
        <a:p>
          <a:r>
            <a:rPr lang="uk-UA" b="0" i="1"/>
            <a:t>Сервісні програмні засоби</a:t>
          </a:r>
          <a:endParaRPr lang="uk-UA"/>
        </a:p>
      </dgm:t>
    </dgm:pt>
    <dgm:pt modelId="{749705F4-4CE3-40A8-8068-C07418D5F047}" type="parTrans" cxnId="{2876CC08-9971-430B-BADD-C96F4CA193A1}">
      <dgm:prSet/>
      <dgm:spPr/>
      <dgm:t>
        <a:bodyPr/>
        <a:lstStyle/>
        <a:p>
          <a:endParaRPr lang="uk-UA"/>
        </a:p>
      </dgm:t>
    </dgm:pt>
    <dgm:pt modelId="{749FF804-3691-4DA6-BBBE-BE4CA3FAD8CC}" type="sibTrans" cxnId="{2876CC08-9971-430B-BADD-C96F4CA193A1}">
      <dgm:prSet/>
      <dgm:spPr/>
      <dgm:t>
        <a:bodyPr/>
        <a:lstStyle/>
        <a:p>
          <a:endParaRPr lang="uk-UA"/>
        </a:p>
      </dgm:t>
    </dgm:pt>
    <dgm:pt modelId="{1E1259CA-D6D6-46F1-BA8C-9ABB23212269}">
      <dgm:prSet/>
      <dgm:spPr/>
      <dgm:t>
        <a:bodyPr/>
        <a:lstStyle/>
        <a:p>
          <a:r>
            <a:rPr lang="uk-UA" b="0" i="1"/>
            <a:t>Ігрові програмні засоби</a:t>
          </a:r>
          <a:endParaRPr lang="uk-UA"/>
        </a:p>
      </dgm:t>
    </dgm:pt>
    <dgm:pt modelId="{B1C4309F-CC04-4DB0-B613-62D50C4986B7}" type="parTrans" cxnId="{E8DD6581-F2FA-4075-ACE0-A09B6A1FBA3E}">
      <dgm:prSet/>
      <dgm:spPr/>
      <dgm:t>
        <a:bodyPr/>
        <a:lstStyle/>
        <a:p>
          <a:endParaRPr lang="uk-UA"/>
        </a:p>
      </dgm:t>
    </dgm:pt>
    <dgm:pt modelId="{1D7695D3-CA37-48A9-989A-7DBB9392A465}" type="sibTrans" cxnId="{E8DD6581-F2FA-4075-ACE0-A09B6A1FBA3E}">
      <dgm:prSet/>
      <dgm:spPr/>
      <dgm:t>
        <a:bodyPr/>
        <a:lstStyle/>
        <a:p>
          <a:endParaRPr lang="uk-UA"/>
        </a:p>
      </dgm:t>
    </dgm:pt>
    <dgm:pt modelId="{29DA0CF7-B6B9-4612-891F-F45571759C95}" type="pres">
      <dgm:prSet presAssocID="{0AF3E636-15C1-424F-AE24-A5071BB7EADE}" presName="diagram" presStyleCnt="0">
        <dgm:presLayoutVars>
          <dgm:dir/>
          <dgm:resizeHandles val="exact"/>
        </dgm:presLayoutVars>
      </dgm:prSet>
      <dgm:spPr/>
    </dgm:pt>
    <dgm:pt modelId="{F2D1F533-4B27-4F2E-99BE-203B314F0A6D}" type="pres">
      <dgm:prSet presAssocID="{10820D46-676F-4638-9C12-249845B0C781}" presName="node" presStyleLbl="node1" presStyleIdx="0" presStyleCnt="11">
        <dgm:presLayoutVars>
          <dgm:bulletEnabled val="1"/>
        </dgm:presLayoutVars>
      </dgm:prSet>
      <dgm:spPr/>
    </dgm:pt>
    <dgm:pt modelId="{26279D88-7228-484F-A7CD-EA64CD147600}" type="pres">
      <dgm:prSet presAssocID="{564D4AE8-6D2B-4B60-9E5B-D2D3C7DAD4B0}" presName="sibTrans" presStyleCnt="0"/>
      <dgm:spPr/>
    </dgm:pt>
    <dgm:pt modelId="{3687A98C-D00B-4ACA-8611-B2515377299D}" type="pres">
      <dgm:prSet presAssocID="{E7C4F7C9-BCA1-48DE-BDDC-19D5906F6276}" presName="node" presStyleLbl="node1" presStyleIdx="1" presStyleCnt="11">
        <dgm:presLayoutVars>
          <dgm:bulletEnabled val="1"/>
        </dgm:presLayoutVars>
      </dgm:prSet>
      <dgm:spPr/>
    </dgm:pt>
    <dgm:pt modelId="{35D7D74D-75E4-4FFA-BF5F-919353EF5889}" type="pres">
      <dgm:prSet presAssocID="{E0C3F172-6B9E-400C-8DB7-9E82E8633EA6}" presName="sibTrans" presStyleCnt="0"/>
      <dgm:spPr/>
    </dgm:pt>
    <dgm:pt modelId="{4D93B421-9A50-47CC-A080-5EF8D83FFA4F}" type="pres">
      <dgm:prSet presAssocID="{8247C7BA-2551-4D65-9292-EDE08007C6CE}" presName="node" presStyleLbl="node1" presStyleIdx="2" presStyleCnt="11">
        <dgm:presLayoutVars>
          <dgm:bulletEnabled val="1"/>
        </dgm:presLayoutVars>
      </dgm:prSet>
      <dgm:spPr/>
    </dgm:pt>
    <dgm:pt modelId="{67795C35-41A2-41C7-8C8D-C0D09A3990E4}" type="pres">
      <dgm:prSet presAssocID="{4351434A-433F-462A-80E7-F52C3A2445F5}" presName="sibTrans" presStyleCnt="0"/>
      <dgm:spPr/>
    </dgm:pt>
    <dgm:pt modelId="{ED43DD12-EAF4-491B-9B90-BEE0E776B02F}" type="pres">
      <dgm:prSet presAssocID="{DEFABED2-E71C-4E58-93F1-E18494D758FD}" presName="node" presStyleLbl="node1" presStyleIdx="3" presStyleCnt="11">
        <dgm:presLayoutVars>
          <dgm:bulletEnabled val="1"/>
        </dgm:presLayoutVars>
      </dgm:prSet>
      <dgm:spPr/>
    </dgm:pt>
    <dgm:pt modelId="{3E98C13A-3632-42D2-A99D-5F246C7F2E46}" type="pres">
      <dgm:prSet presAssocID="{F12A5689-45D8-4B8A-92CF-B356454168F9}" presName="sibTrans" presStyleCnt="0"/>
      <dgm:spPr/>
    </dgm:pt>
    <dgm:pt modelId="{CC57D883-0FE1-4EE6-B351-D7389BE2BD86}" type="pres">
      <dgm:prSet presAssocID="{0D0CC0AB-FF35-4B9B-86EA-88DBFFD2486E}" presName="node" presStyleLbl="node1" presStyleIdx="4" presStyleCnt="11">
        <dgm:presLayoutVars>
          <dgm:bulletEnabled val="1"/>
        </dgm:presLayoutVars>
      </dgm:prSet>
      <dgm:spPr/>
    </dgm:pt>
    <dgm:pt modelId="{652EF139-BD12-41DC-ABA8-2190FB603792}" type="pres">
      <dgm:prSet presAssocID="{9F5880D0-3506-4153-8340-8BF09440CD34}" presName="sibTrans" presStyleCnt="0"/>
      <dgm:spPr/>
    </dgm:pt>
    <dgm:pt modelId="{DAC7F55D-1B3A-4669-8D17-301F2D618412}" type="pres">
      <dgm:prSet presAssocID="{1E1259CA-D6D6-46F1-BA8C-9ABB23212269}" presName="node" presStyleLbl="node1" presStyleIdx="5" presStyleCnt="11">
        <dgm:presLayoutVars>
          <dgm:bulletEnabled val="1"/>
        </dgm:presLayoutVars>
      </dgm:prSet>
      <dgm:spPr/>
    </dgm:pt>
    <dgm:pt modelId="{2B022316-6F02-46C2-9577-3AD10B56296E}" type="pres">
      <dgm:prSet presAssocID="{1D7695D3-CA37-48A9-989A-7DBB9392A465}" presName="sibTrans" presStyleCnt="0"/>
      <dgm:spPr/>
    </dgm:pt>
    <dgm:pt modelId="{45B30923-E0A1-4105-87F9-0A12A5662A65}" type="pres">
      <dgm:prSet presAssocID="{52A079FD-6511-49D2-A702-4C98B95B14A5}" presName="node" presStyleLbl="node1" presStyleIdx="6" presStyleCnt="11">
        <dgm:presLayoutVars>
          <dgm:bulletEnabled val="1"/>
        </dgm:presLayoutVars>
      </dgm:prSet>
      <dgm:spPr/>
    </dgm:pt>
    <dgm:pt modelId="{14D7CB4D-0019-4AD8-979B-A563615C91CC}" type="pres">
      <dgm:prSet presAssocID="{749FF804-3691-4DA6-BBBE-BE4CA3FAD8CC}" presName="sibTrans" presStyleCnt="0"/>
      <dgm:spPr/>
    </dgm:pt>
    <dgm:pt modelId="{CCEB72E5-86C5-42CD-BBE7-B05DEBDF885E}" type="pres">
      <dgm:prSet presAssocID="{72476D2B-B12D-424C-8D7B-D522E2093EFD}" presName="node" presStyleLbl="node1" presStyleIdx="7" presStyleCnt="11">
        <dgm:presLayoutVars>
          <dgm:bulletEnabled val="1"/>
        </dgm:presLayoutVars>
      </dgm:prSet>
      <dgm:spPr/>
    </dgm:pt>
    <dgm:pt modelId="{E39FE93B-0C1F-4889-9205-583BBEFE5953}" type="pres">
      <dgm:prSet presAssocID="{54AD9EC9-CEC4-4E3E-AAC1-7AC3E9A4A59A}" presName="sibTrans" presStyleCnt="0"/>
      <dgm:spPr/>
    </dgm:pt>
    <dgm:pt modelId="{F637B2AC-BDC9-49D8-887A-EC8A70582E7C}" type="pres">
      <dgm:prSet presAssocID="{77BF5559-0152-4CD1-80E3-761764900981}" presName="node" presStyleLbl="node1" presStyleIdx="8" presStyleCnt="11">
        <dgm:presLayoutVars>
          <dgm:bulletEnabled val="1"/>
        </dgm:presLayoutVars>
      </dgm:prSet>
      <dgm:spPr/>
    </dgm:pt>
    <dgm:pt modelId="{EE790B34-677A-490A-8A97-F7A8BD276F6E}" type="pres">
      <dgm:prSet presAssocID="{875F35F0-14AA-4FE5-9C7E-9172AADD9951}" presName="sibTrans" presStyleCnt="0"/>
      <dgm:spPr/>
    </dgm:pt>
    <dgm:pt modelId="{A113B90C-1D3C-4B42-B50E-09E29429D83B}" type="pres">
      <dgm:prSet presAssocID="{A072F5C5-6173-44D2-B858-8BD787C44C71}" presName="node" presStyleLbl="node1" presStyleIdx="9" presStyleCnt="11">
        <dgm:presLayoutVars>
          <dgm:bulletEnabled val="1"/>
        </dgm:presLayoutVars>
      </dgm:prSet>
      <dgm:spPr/>
    </dgm:pt>
    <dgm:pt modelId="{783C4547-4DA9-40A0-A346-362A8BB73617}" type="pres">
      <dgm:prSet presAssocID="{E7060997-B7BD-48D7-9EFC-0AFB6127F037}" presName="sibTrans" presStyleCnt="0"/>
      <dgm:spPr/>
    </dgm:pt>
    <dgm:pt modelId="{0E327A97-6BB7-440A-991B-95223A500289}" type="pres">
      <dgm:prSet presAssocID="{1CC19E29-9535-4BCC-B928-8FED1F3F5838}" presName="node" presStyleLbl="node1" presStyleIdx="10" presStyleCnt="11">
        <dgm:presLayoutVars>
          <dgm:bulletEnabled val="1"/>
        </dgm:presLayoutVars>
      </dgm:prSet>
      <dgm:spPr/>
    </dgm:pt>
  </dgm:ptLst>
  <dgm:cxnLst>
    <dgm:cxn modelId="{6E899F03-EA38-4E36-AD3A-6E87A5750DC2}" type="presOf" srcId="{E7C4F7C9-BCA1-48DE-BDDC-19D5906F6276}" destId="{3687A98C-D00B-4ACA-8611-B2515377299D}" srcOrd="0" destOrd="0" presId="urn:microsoft.com/office/officeart/2005/8/layout/default"/>
    <dgm:cxn modelId="{EAAD3604-566A-40AE-9063-FBA2AEDCEA2D}" type="presOf" srcId="{8247C7BA-2551-4D65-9292-EDE08007C6CE}" destId="{4D93B421-9A50-47CC-A080-5EF8D83FFA4F}" srcOrd="0" destOrd="0" presId="urn:microsoft.com/office/officeart/2005/8/layout/default"/>
    <dgm:cxn modelId="{2876CC08-9971-430B-BADD-C96F4CA193A1}" srcId="{0AF3E636-15C1-424F-AE24-A5071BB7EADE}" destId="{52A079FD-6511-49D2-A702-4C98B95B14A5}" srcOrd="6" destOrd="0" parTransId="{749705F4-4CE3-40A8-8068-C07418D5F047}" sibTransId="{749FF804-3691-4DA6-BBBE-BE4CA3FAD8CC}"/>
    <dgm:cxn modelId="{3A64BE3B-E92B-4315-996D-757FF864C872}" srcId="{0AF3E636-15C1-424F-AE24-A5071BB7EADE}" destId="{72476D2B-B12D-424C-8D7B-D522E2093EFD}" srcOrd="7" destOrd="0" parTransId="{3696E58C-B58E-4F48-811B-8BAFBF120F09}" sibTransId="{54AD9EC9-CEC4-4E3E-AAC1-7AC3E9A4A59A}"/>
    <dgm:cxn modelId="{D3284D47-4C20-4283-A2D6-9C5AC6FE569B}" srcId="{0AF3E636-15C1-424F-AE24-A5071BB7EADE}" destId="{A072F5C5-6173-44D2-B858-8BD787C44C71}" srcOrd="9" destOrd="0" parTransId="{077E2B68-CCA0-4E3F-B70C-0FF3F4CECD66}" sibTransId="{E7060997-B7BD-48D7-9EFC-0AFB6127F037}"/>
    <dgm:cxn modelId="{FDACB76A-69FE-4A61-9488-097001958B94}" type="presOf" srcId="{72476D2B-B12D-424C-8D7B-D522E2093EFD}" destId="{CCEB72E5-86C5-42CD-BBE7-B05DEBDF885E}" srcOrd="0" destOrd="0" presId="urn:microsoft.com/office/officeart/2005/8/layout/default"/>
    <dgm:cxn modelId="{81B7FC73-E4B4-4430-BA60-3F5DF3CD688E}" type="presOf" srcId="{0AF3E636-15C1-424F-AE24-A5071BB7EADE}" destId="{29DA0CF7-B6B9-4612-891F-F45571759C95}" srcOrd="0" destOrd="0" presId="urn:microsoft.com/office/officeart/2005/8/layout/default"/>
    <dgm:cxn modelId="{2582CD77-9CF3-4DEB-80BD-27A1271A7673}" srcId="{0AF3E636-15C1-424F-AE24-A5071BB7EADE}" destId="{0D0CC0AB-FF35-4B9B-86EA-88DBFFD2486E}" srcOrd="4" destOrd="0" parTransId="{37215D8C-699C-4301-ADC7-84FA9063B710}" sibTransId="{9F5880D0-3506-4153-8340-8BF09440CD34}"/>
    <dgm:cxn modelId="{FE48FE7E-2341-4E86-8AA4-9225CA3980E6}" srcId="{0AF3E636-15C1-424F-AE24-A5071BB7EADE}" destId="{E7C4F7C9-BCA1-48DE-BDDC-19D5906F6276}" srcOrd="1" destOrd="0" parTransId="{9787807E-1537-4C86-B4E6-6B7C7E55A56E}" sibTransId="{E0C3F172-6B9E-400C-8DB7-9E82E8633EA6}"/>
    <dgm:cxn modelId="{E8DD6581-F2FA-4075-ACE0-A09B6A1FBA3E}" srcId="{0AF3E636-15C1-424F-AE24-A5071BB7EADE}" destId="{1E1259CA-D6D6-46F1-BA8C-9ABB23212269}" srcOrd="5" destOrd="0" parTransId="{B1C4309F-CC04-4DB0-B613-62D50C4986B7}" sibTransId="{1D7695D3-CA37-48A9-989A-7DBB9392A465}"/>
    <dgm:cxn modelId="{B9570C85-D16E-4B08-8FAE-4D771D54AD45}" type="presOf" srcId="{0D0CC0AB-FF35-4B9B-86EA-88DBFFD2486E}" destId="{CC57D883-0FE1-4EE6-B351-D7389BE2BD86}" srcOrd="0" destOrd="0" presId="urn:microsoft.com/office/officeart/2005/8/layout/default"/>
    <dgm:cxn modelId="{F18C3B8B-B4F5-47F2-B52A-84CC4F1B94B5}" srcId="{0AF3E636-15C1-424F-AE24-A5071BB7EADE}" destId="{DEFABED2-E71C-4E58-93F1-E18494D758FD}" srcOrd="3" destOrd="0" parTransId="{4CD507E5-85D0-44E8-A168-3450F95BCCA3}" sibTransId="{F12A5689-45D8-4B8A-92CF-B356454168F9}"/>
    <dgm:cxn modelId="{AD9C1C98-644C-4A3F-8C3E-9F5E9DE165BA}" type="presOf" srcId="{1CC19E29-9535-4BCC-B928-8FED1F3F5838}" destId="{0E327A97-6BB7-440A-991B-95223A500289}" srcOrd="0" destOrd="0" presId="urn:microsoft.com/office/officeart/2005/8/layout/default"/>
    <dgm:cxn modelId="{B81E59A1-6A90-450D-A703-104B229AC5D7}" type="presOf" srcId="{52A079FD-6511-49D2-A702-4C98B95B14A5}" destId="{45B30923-E0A1-4105-87F9-0A12A5662A65}" srcOrd="0" destOrd="0" presId="urn:microsoft.com/office/officeart/2005/8/layout/default"/>
    <dgm:cxn modelId="{75F7CAB8-0BB4-4EF1-BD0A-9FD734C2DEDC}" type="presOf" srcId="{10820D46-676F-4638-9C12-249845B0C781}" destId="{F2D1F533-4B27-4F2E-99BE-203B314F0A6D}" srcOrd="0" destOrd="0" presId="urn:microsoft.com/office/officeart/2005/8/layout/default"/>
    <dgm:cxn modelId="{C125C0B9-D020-4685-93E0-8892ED1218D3}" type="presOf" srcId="{1E1259CA-D6D6-46F1-BA8C-9ABB23212269}" destId="{DAC7F55D-1B3A-4669-8D17-301F2D618412}" srcOrd="0" destOrd="0" presId="urn:microsoft.com/office/officeart/2005/8/layout/default"/>
    <dgm:cxn modelId="{AF2980BB-2CB7-4DB0-948F-CBC9E40110C0}" srcId="{0AF3E636-15C1-424F-AE24-A5071BB7EADE}" destId="{77BF5559-0152-4CD1-80E3-761764900981}" srcOrd="8" destOrd="0" parTransId="{FF4ABAF1-F31D-4571-AA6F-2E4AEBECF380}" sibTransId="{875F35F0-14AA-4FE5-9C7E-9172AADD9951}"/>
    <dgm:cxn modelId="{3C7FECCF-1150-4E26-94F5-6CB3DED43687}" srcId="{0AF3E636-15C1-424F-AE24-A5071BB7EADE}" destId="{1CC19E29-9535-4BCC-B928-8FED1F3F5838}" srcOrd="10" destOrd="0" parTransId="{C645BA72-5224-4154-8C95-B3030D113F24}" sibTransId="{37E0BEA7-188D-4544-93CB-5F7DCD8CDE83}"/>
    <dgm:cxn modelId="{0EE4B3D7-D71B-4853-A336-81EF2257B660}" type="presOf" srcId="{77BF5559-0152-4CD1-80E3-761764900981}" destId="{F637B2AC-BDC9-49D8-887A-EC8A70582E7C}" srcOrd="0" destOrd="0" presId="urn:microsoft.com/office/officeart/2005/8/layout/default"/>
    <dgm:cxn modelId="{CDB86FF5-9249-4A97-94F4-DFE6AC4AAF03}" srcId="{0AF3E636-15C1-424F-AE24-A5071BB7EADE}" destId="{8247C7BA-2551-4D65-9292-EDE08007C6CE}" srcOrd="2" destOrd="0" parTransId="{EF9DAA82-3941-45F8-8913-046BF46495D0}" sibTransId="{4351434A-433F-462A-80E7-F52C3A2445F5}"/>
    <dgm:cxn modelId="{41BCFDF7-C62A-4976-B997-3D69BC3FC078}" type="presOf" srcId="{A072F5C5-6173-44D2-B858-8BD787C44C71}" destId="{A113B90C-1D3C-4B42-B50E-09E29429D83B}" srcOrd="0" destOrd="0" presId="urn:microsoft.com/office/officeart/2005/8/layout/default"/>
    <dgm:cxn modelId="{A4620AFB-5AB0-4783-89E6-0AC14658A6E9}" srcId="{0AF3E636-15C1-424F-AE24-A5071BB7EADE}" destId="{10820D46-676F-4638-9C12-249845B0C781}" srcOrd="0" destOrd="0" parTransId="{E7D2247E-3FC9-4101-AF3E-265D3BCE3AE7}" sibTransId="{564D4AE8-6D2B-4B60-9E5B-D2D3C7DAD4B0}"/>
    <dgm:cxn modelId="{303B58FB-4AF3-4024-8636-7F4C1DE8AF87}" type="presOf" srcId="{DEFABED2-E71C-4E58-93F1-E18494D758FD}" destId="{ED43DD12-EAF4-491B-9B90-BEE0E776B02F}" srcOrd="0" destOrd="0" presId="urn:microsoft.com/office/officeart/2005/8/layout/default"/>
    <dgm:cxn modelId="{5F64DF23-75D9-4C89-B32F-C1D20A384F95}" type="presParOf" srcId="{29DA0CF7-B6B9-4612-891F-F45571759C95}" destId="{F2D1F533-4B27-4F2E-99BE-203B314F0A6D}" srcOrd="0" destOrd="0" presId="urn:microsoft.com/office/officeart/2005/8/layout/default"/>
    <dgm:cxn modelId="{AB051379-DBB8-439A-9CCA-3F5D8EB849C9}" type="presParOf" srcId="{29DA0CF7-B6B9-4612-891F-F45571759C95}" destId="{26279D88-7228-484F-A7CD-EA64CD147600}" srcOrd="1" destOrd="0" presId="urn:microsoft.com/office/officeart/2005/8/layout/default"/>
    <dgm:cxn modelId="{460B1B7C-77DA-463E-9E5B-53F84FF987C2}" type="presParOf" srcId="{29DA0CF7-B6B9-4612-891F-F45571759C95}" destId="{3687A98C-D00B-4ACA-8611-B2515377299D}" srcOrd="2" destOrd="0" presId="urn:microsoft.com/office/officeart/2005/8/layout/default"/>
    <dgm:cxn modelId="{0418B7E5-A2A3-4041-9E59-FDE1879C4B03}" type="presParOf" srcId="{29DA0CF7-B6B9-4612-891F-F45571759C95}" destId="{35D7D74D-75E4-4FFA-BF5F-919353EF5889}" srcOrd="3" destOrd="0" presId="urn:microsoft.com/office/officeart/2005/8/layout/default"/>
    <dgm:cxn modelId="{2D1DD4EF-7F1D-437B-A2F8-24CDA1F9FD3E}" type="presParOf" srcId="{29DA0CF7-B6B9-4612-891F-F45571759C95}" destId="{4D93B421-9A50-47CC-A080-5EF8D83FFA4F}" srcOrd="4" destOrd="0" presId="urn:microsoft.com/office/officeart/2005/8/layout/default"/>
    <dgm:cxn modelId="{093156F8-826A-4784-80B7-9C94AE635945}" type="presParOf" srcId="{29DA0CF7-B6B9-4612-891F-F45571759C95}" destId="{67795C35-41A2-41C7-8C8D-C0D09A3990E4}" srcOrd="5" destOrd="0" presId="urn:microsoft.com/office/officeart/2005/8/layout/default"/>
    <dgm:cxn modelId="{EC083C56-6065-4366-AF48-40AC7DEBD1CF}" type="presParOf" srcId="{29DA0CF7-B6B9-4612-891F-F45571759C95}" destId="{ED43DD12-EAF4-491B-9B90-BEE0E776B02F}" srcOrd="6" destOrd="0" presId="urn:microsoft.com/office/officeart/2005/8/layout/default"/>
    <dgm:cxn modelId="{B566BDC7-A9BD-4D7F-B46B-D572F85DD545}" type="presParOf" srcId="{29DA0CF7-B6B9-4612-891F-F45571759C95}" destId="{3E98C13A-3632-42D2-A99D-5F246C7F2E46}" srcOrd="7" destOrd="0" presId="urn:microsoft.com/office/officeart/2005/8/layout/default"/>
    <dgm:cxn modelId="{410A84B6-C608-4BE5-914A-2E698D9CC0BA}" type="presParOf" srcId="{29DA0CF7-B6B9-4612-891F-F45571759C95}" destId="{CC57D883-0FE1-4EE6-B351-D7389BE2BD86}" srcOrd="8" destOrd="0" presId="urn:microsoft.com/office/officeart/2005/8/layout/default"/>
    <dgm:cxn modelId="{25AFFBC9-D5CC-4037-8DF3-71AE7172F8ED}" type="presParOf" srcId="{29DA0CF7-B6B9-4612-891F-F45571759C95}" destId="{652EF139-BD12-41DC-ABA8-2190FB603792}" srcOrd="9" destOrd="0" presId="urn:microsoft.com/office/officeart/2005/8/layout/default"/>
    <dgm:cxn modelId="{E70B35E8-DCF5-490E-9695-F5CF3ED97F6E}" type="presParOf" srcId="{29DA0CF7-B6B9-4612-891F-F45571759C95}" destId="{DAC7F55D-1B3A-4669-8D17-301F2D618412}" srcOrd="10" destOrd="0" presId="urn:microsoft.com/office/officeart/2005/8/layout/default"/>
    <dgm:cxn modelId="{70712833-10E3-4A00-96D8-44CF138014A9}" type="presParOf" srcId="{29DA0CF7-B6B9-4612-891F-F45571759C95}" destId="{2B022316-6F02-46C2-9577-3AD10B56296E}" srcOrd="11" destOrd="0" presId="urn:microsoft.com/office/officeart/2005/8/layout/default"/>
    <dgm:cxn modelId="{389C628C-E62B-4D44-BE9D-0C69E3F6E2FB}" type="presParOf" srcId="{29DA0CF7-B6B9-4612-891F-F45571759C95}" destId="{45B30923-E0A1-4105-87F9-0A12A5662A65}" srcOrd="12" destOrd="0" presId="urn:microsoft.com/office/officeart/2005/8/layout/default"/>
    <dgm:cxn modelId="{8D465D22-520E-4B35-ADBF-0282ECEFEDD6}" type="presParOf" srcId="{29DA0CF7-B6B9-4612-891F-F45571759C95}" destId="{14D7CB4D-0019-4AD8-979B-A563615C91CC}" srcOrd="13" destOrd="0" presId="urn:microsoft.com/office/officeart/2005/8/layout/default"/>
    <dgm:cxn modelId="{28602D49-C6B2-40B3-9E11-F66A5ABDFF0F}" type="presParOf" srcId="{29DA0CF7-B6B9-4612-891F-F45571759C95}" destId="{CCEB72E5-86C5-42CD-BBE7-B05DEBDF885E}" srcOrd="14" destOrd="0" presId="urn:microsoft.com/office/officeart/2005/8/layout/default"/>
    <dgm:cxn modelId="{4C5A9728-1661-4D70-9DEC-E06744577AD0}" type="presParOf" srcId="{29DA0CF7-B6B9-4612-891F-F45571759C95}" destId="{E39FE93B-0C1F-4889-9205-583BBEFE5953}" srcOrd="15" destOrd="0" presId="urn:microsoft.com/office/officeart/2005/8/layout/default"/>
    <dgm:cxn modelId="{112D9C30-93DA-43FD-AF28-25FDF3D2E7B3}" type="presParOf" srcId="{29DA0CF7-B6B9-4612-891F-F45571759C95}" destId="{F637B2AC-BDC9-49D8-887A-EC8A70582E7C}" srcOrd="16" destOrd="0" presId="urn:microsoft.com/office/officeart/2005/8/layout/default"/>
    <dgm:cxn modelId="{30CB507F-2B2E-4E05-9721-9198D9FB416B}" type="presParOf" srcId="{29DA0CF7-B6B9-4612-891F-F45571759C95}" destId="{EE790B34-677A-490A-8A97-F7A8BD276F6E}" srcOrd="17" destOrd="0" presId="urn:microsoft.com/office/officeart/2005/8/layout/default"/>
    <dgm:cxn modelId="{7F624B1B-F49E-49C4-85B6-8F70EDC198E8}" type="presParOf" srcId="{29DA0CF7-B6B9-4612-891F-F45571759C95}" destId="{A113B90C-1D3C-4B42-B50E-09E29429D83B}" srcOrd="18" destOrd="0" presId="urn:microsoft.com/office/officeart/2005/8/layout/default"/>
    <dgm:cxn modelId="{5D32D410-3A48-414E-B26A-3422BAA079D5}" type="presParOf" srcId="{29DA0CF7-B6B9-4612-891F-F45571759C95}" destId="{783C4547-4DA9-40A0-A346-362A8BB73617}" srcOrd="19" destOrd="0" presId="urn:microsoft.com/office/officeart/2005/8/layout/default"/>
    <dgm:cxn modelId="{9C316B62-CD9B-4F5F-80CA-34BE297AE820}" type="presParOf" srcId="{29DA0CF7-B6B9-4612-891F-F45571759C95}" destId="{0E327A97-6BB7-440A-991B-95223A500289}" srcOrd="2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9D59F1-BDB7-41AA-8C46-C198778F03A7}" type="doc">
      <dgm:prSet loTypeId="urn:microsoft.com/office/officeart/2005/8/layout/default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uk-UA"/>
        </a:p>
      </dgm:t>
    </dgm:pt>
    <dgm:pt modelId="{ED5759AD-1522-4A7B-9D76-A8665CF13377}">
      <dgm:prSet phldrT="[Текст]"/>
      <dgm:spPr/>
      <dgm:t>
        <a:bodyPr/>
        <a:lstStyle/>
        <a:p>
          <a:r>
            <a:rPr lang="uk-UA" b="0" i="1" dirty="0"/>
            <a:t>Демонстраційні програмні засоби</a:t>
          </a:r>
          <a:endParaRPr lang="uk-UA" dirty="0"/>
        </a:p>
      </dgm:t>
    </dgm:pt>
    <dgm:pt modelId="{2AC5388B-4C7C-4C39-931C-0BE26A8E9EDE}" type="parTrans" cxnId="{D29DB596-1D3E-4DE4-B379-FF294938FAB6}">
      <dgm:prSet/>
      <dgm:spPr/>
      <dgm:t>
        <a:bodyPr/>
        <a:lstStyle/>
        <a:p>
          <a:endParaRPr lang="uk-UA"/>
        </a:p>
      </dgm:t>
    </dgm:pt>
    <dgm:pt modelId="{55023F50-12EB-4892-A22B-77E230C0337A}" type="sibTrans" cxnId="{D29DB596-1D3E-4DE4-B379-FF294938FAB6}">
      <dgm:prSet/>
      <dgm:spPr/>
      <dgm:t>
        <a:bodyPr/>
        <a:lstStyle/>
        <a:p>
          <a:endParaRPr lang="uk-UA"/>
        </a:p>
      </dgm:t>
    </dgm:pt>
    <dgm:pt modelId="{490630A6-5E1C-4BE6-A797-E86096575100}">
      <dgm:prSet/>
      <dgm:spPr/>
      <dgm:t>
        <a:bodyPr/>
        <a:lstStyle/>
        <a:p>
          <a:r>
            <a:rPr lang="uk-UA"/>
            <a:t>Навчальні програмні засоби</a:t>
          </a:r>
        </a:p>
      </dgm:t>
    </dgm:pt>
    <dgm:pt modelId="{21151A71-D052-4DC7-9C28-707F7FB25CA0}" type="parTrans" cxnId="{C64A0A2F-4929-4E66-92F7-D8A62012A0D8}">
      <dgm:prSet/>
      <dgm:spPr/>
      <dgm:t>
        <a:bodyPr/>
        <a:lstStyle/>
        <a:p>
          <a:endParaRPr lang="uk-UA"/>
        </a:p>
      </dgm:t>
    </dgm:pt>
    <dgm:pt modelId="{B1BD4582-1FE5-44E3-87D6-3124AB7184D8}" type="sibTrans" cxnId="{C64A0A2F-4929-4E66-92F7-D8A62012A0D8}">
      <dgm:prSet/>
      <dgm:spPr/>
      <dgm:t>
        <a:bodyPr/>
        <a:lstStyle/>
        <a:p>
          <a:endParaRPr lang="uk-UA"/>
        </a:p>
      </dgm:t>
    </dgm:pt>
    <dgm:pt modelId="{F8F133B1-9EC4-40D1-81FB-5237FEFCE785}">
      <dgm:prSet/>
      <dgm:spPr/>
      <dgm:t>
        <a:bodyPr/>
        <a:lstStyle/>
        <a:p>
          <a:r>
            <a:rPr lang="uk-UA"/>
            <a:t>Програмні засоби (системи)-тренажери.</a:t>
          </a:r>
        </a:p>
      </dgm:t>
    </dgm:pt>
    <dgm:pt modelId="{F2EC0765-B685-493B-BE8E-E4A2A5C67A3F}" type="parTrans" cxnId="{593753D3-B853-4F6E-ABBE-7A334C14F177}">
      <dgm:prSet/>
      <dgm:spPr/>
      <dgm:t>
        <a:bodyPr/>
        <a:lstStyle/>
        <a:p>
          <a:endParaRPr lang="uk-UA"/>
        </a:p>
      </dgm:t>
    </dgm:pt>
    <dgm:pt modelId="{2C90F961-4EC0-4B4E-AE9B-4B7B6CCE2E04}" type="sibTrans" cxnId="{593753D3-B853-4F6E-ABBE-7A334C14F177}">
      <dgm:prSet/>
      <dgm:spPr/>
      <dgm:t>
        <a:bodyPr/>
        <a:lstStyle/>
        <a:p>
          <a:endParaRPr lang="uk-UA"/>
        </a:p>
      </dgm:t>
    </dgm:pt>
    <dgm:pt modelId="{564FBD4D-6E20-413A-BC78-29815A4867FF}">
      <dgm:prSet/>
      <dgm:spPr/>
      <dgm:t>
        <a:bodyPr/>
        <a:lstStyle/>
        <a:p>
          <a:r>
            <a:rPr lang="uk-UA"/>
            <a:t>Контролюючі програмні засоби.</a:t>
          </a:r>
        </a:p>
      </dgm:t>
    </dgm:pt>
    <dgm:pt modelId="{D3F275E4-4C20-4E27-9F3A-DC5B80352110}" type="parTrans" cxnId="{36189C71-3F89-44E9-96CB-3E22137788CF}">
      <dgm:prSet/>
      <dgm:spPr/>
      <dgm:t>
        <a:bodyPr/>
        <a:lstStyle/>
        <a:p>
          <a:endParaRPr lang="uk-UA"/>
        </a:p>
      </dgm:t>
    </dgm:pt>
    <dgm:pt modelId="{77DAB79B-D177-44F6-B50F-7D3E1F3BE1B6}" type="sibTrans" cxnId="{36189C71-3F89-44E9-96CB-3E22137788CF}">
      <dgm:prSet/>
      <dgm:spPr/>
      <dgm:t>
        <a:bodyPr/>
        <a:lstStyle/>
        <a:p>
          <a:endParaRPr lang="uk-UA"/>
        </a:p>
      </dgm:t>
    </dgm:pt>
    <dgm:pt modelId="{3300A68B-A8E4-4B0A-8A2E-FACF7CEB0A0A}">
      <dgm:prSet/>
      <dgm:spPr/>
      <dgm:t>
        <a:bodyPr/>
        <a:lstStyle/>
        <a:p>
          <a:r>
            <a:rPr lang="uk-UA"/>
            <a:t>Інформаційно-пошукові програмні системи</a:t>
          </a:r>
        </a:p>
      </dgm:t>
    </dgm:pt>
    <dgm:pt modelId="{5BB246D6-089E-4353-BE7E-CBB6214F3317}" type="parTrans" cxnId="{B07F0E15-7965-4894-BFC5-10A783A56F15}">
      <dgm:prSet/>
      <dgm:spPr/>
      <dgm:t>
        <a:bodyPr/>
        <a:lstStyle/>
        <a:p>
          <a:endParaRPr lang="uk-UA"/>
        </a:p>
      </dgm:t>
    </dgm:pt>
    <dgm:pt modelId="{500D6DCA-8152-4865-A1D2-AE2365502524}" type="sibTrans" cxnId="{B07F0E15-7965-4894-BFC5-10A783A56F15}">
      <dgm:prSet/>
      <dgm:spPr/>
      <dgm:t>
        <a:bodyPr/>
        <a:lstStyle/>
        <a:p>
          <a:endParaRPr lang="uk-UA"/>
        </a:p>
      </dgm:t>
    </dgm:pt>
    <dgm:pt modelId="{8D3EED96-9CFB-4119-8E78-15664446B566}">
      <dgm:prSet/>
      <dgm:spPr/>
      <dgm:t>
        <a:bodyPr/>
        <a:lstStyle/>
        <a:p>
          <a:r>
            <a:rPr lang="uk-UA"/>
            <a:t>Імітаційні, моделюючі програмні засоби</a:t>
          </a:r>
        </a:p>
      </dgm:t>
    </dgm:pt>
    <dgm:pt modelId="{7A0D3E72-77D8-460C-B007-0B1AF352BABA}" type="parTrans" cxnId="{1CB5E505-CCB6-4E01-91EA-179B9E005E7C}">
      <dgm:prSet/>
      <dgm:spPr/>
      <dgm:t>
        <a:bodyPr/>
        <a:lstStyle/>
        <a:p>
          <a:endParaRPr lang="uk-UA"/>
        </a:p>
      </dgm:t>
    </dgm:pt>
    <dgm:pt modelId="{C81096BE-C957-4E30-A809-FB7B90638F66}" type="sibTrans" cxnId="{1CB5E505-CCB6-4E01-91EA-179B9E005E7C}">
      <dgm:prSet/>
      <dgm:spPr/>
      <dgm:t>
        <a:bodyPr/>
        <a:lstStyle/>
        <a:p>
          <a:endParaRPr lang="uk-UA"/>
        </a:p>
      </dgm:t>
    </dgm:pt>
    <dgm:pt modelId="{87A0CC68-16C5-412D-9844-2D04C6CE2A28}">
      <dgm:prSet/>
      <dgm:spPr/>
      <dgm:t>
        <a:bodyPr/>
        <a:lstStyle/>
        <a:p>
          <a:r>
            <a:rPr lang="uk-UA" b="0" i="1"/>
            <a:t>Навчально-ігрові програмні засоби</a:t>
          </a:r>
          <a:r>
            <a:rPr lang="uk-UA" b="0" i="0"/>
            <a:t> </a:t>
          </a:r>
          <a:endParaRPr lang="uk-UA"/>
        </a:p>
      </dgm:t>
    </dgm:pt>
    <dgm:pt modelId="{CB38EE64-E991-4EBB-8E57-0228FBCB57D9}" type="parTrans" cxnId="{3191F2EB-14A0-4D33-A05F-DCB2B83424EC}">
      <dgm:prSet/>
      <dgm:spPr/>
      <dgm:t>
        <a:bodyPr/>
        <a:lstStyle/>
        <a:p>
          <a:endParaRPr lang="uk-UA"/>
        </a:p>
      </dgm:t>
    </dgm:pt>
    <dgm:pt modelId="{7B7CA6AC-5838-4E5B-9B97-645A970F0A8C}" type="sibTrans" cxnId="{3191F2EB-14A0-4D33-A05F-DCB2B83424EC}">
      <dgm:prSet/>
      <dgm:spPr/>
      <dgm:t>
        <a:bodyPr/>
        <a:lstStyle/>
        <a:p>
          <a:endParaRPr lang="uk-UA"/>
        </a:p>
      </dgm:t>
    </dgm:pt>
    <dgm:pt modelId="{63569786-B062-48A7-8023-EB315AAE2D0E}">
      <dgm:prSet/>
      <dgm:spPr/>
      <dgm:t>
        <a:bodyPr/>
        <a:lstStyle/>
        <a:p>
          <a:r>
            <a:rPr lang="uk-UA" b="0" i="1"/>
            <a:t>Розважальні програмні засоби</a:t>
          </a:r>
          <a:endParaRPr lang="uk-UA"/>
        </a:p>
      </dgm:t>
    </dgm:pt>
    <dgm:pt modelId="{74694212-B240-463B-A853-5F5461F237E7}" type="parTrans" cxnId="{4D2C765F-B8D2-4838-9849-ACBF5F11FB2C}">
      <dgm:prSet/>
      <dgm:spPr/>
      <dgm:t>
        <a:bodyPr/>
        <a:lstStyle/>
        <a:p>
          <a:endParaRPr lang="uk-UA"/>
        </a:p>
      </dgm:t>
    </dgm:pt>
    <dgm:pt modelId="{DAC8835A-52BA-4587-AE3C-524F567B2C56}" type="sibTrans" cxnId="{4D2C765F-B8D2-4838-9849-ACBF5F11FB2C}">
      <dgm:prSet/>
      <dgm:spPr/>
      <dgm:t>
        <a:bodyPr/>
        <a:lstStyle/>
        <a:p>
          <a:endParaRPr lang="uk-UA"/>
        </a:p>
      </dgm:t>
    </dgm:pt>
    <dgm:pt modelId="{EB5BF5A9-C799-4A4D-8EE4-E53BAEDB235D}" type="pres">
      <dgm:prSet presAssocID="{D49D59F1-BDB7-41AA-8C46-C198778F03A7}" presName="diagram" presStyleCnt="0">
        <dgm:presLayoutVars>
          <dgm:dir/>
          <dgm:resizeHandles val="exact"/>
        </dgm:presLayoutVars>
      </dgm:prSet>
      <dgm:spPr/>
    </dgm:pt>
    <dgm:pt modelId="{E63C6D5F-C21F-413F-9163-F9EBD9908CE7}" type="pres">
      <dgm:prSet presAssocID="{ED5759AD-1522-4A7B-9D76-A8665CF13377}" presName="node" presStyleLbl="node1" presStyleIdx="0" presStyleCnt="8">
        <dgm:presLayoutVars>
          <dgm:bulletEnabled val="1"/>
        </dgm:presLayoutVars>
      </dgm:prSet>
      <dgm:spPr/>
    </dgm:pt>
    <dgm:pt modelId="{D599B0BD-EBE9-4291-AA1B-7B38EAAA2AB6}" type="pres">
      <dgm:prSet presAssocID="{55023F50-12EB-4892-A22B-77E230C0337A}" presName="sibTrans" presStyleCnt="0"/>
      <dgm:spPr/>
    </dgm:pt>
    <dgm:pt modelId="{A0D8BBB7-AE79-42B1-8382-582F8372002B}" type="pres">
      <dgm:prSet presAssocID="{87A0CC68-16C5-412D-9844-2D04C6CE2A28}" presName="node" presStyleLbl="node1" presStyleIdx="1" presStyleCnt="8">
        <dgm:presLayoutVars>
          <dgm:bulletEnabled val="1"/>
        </dgm:presLayoutVars>
      </dgm:prSet>
      <dgm:spPr/>
    </dgm:pt>
    <dgm:pt modelId="{DD4476AC-3B31-4C05-98DA-A97BEC8BCD75}" type="pres">
      <dgm:prSet presAssocID="{7B7CA6AC-5838-4E5B-9B97-645A970F0A8C}" presName="sibTrans" presStyleCnt="0"/>
      <dgm:spPr/>
    </dgm:pt>
    <dgm:pt modelId="{561298B3-7682-43C3-8B50-4AFAD66B0535}" type="pres">
      <dgm:prSet presAssocID="{8D3EED96-9CFB-4119-8E78-15664446B566}" presName="node" presStyleLbl="node1" presStyleIdx="2" presStyleCnt="8">
        <dgm:presLayoutVars>
          <dgm:bulletEnabled val="1"/>
        </dgm:presLayoutVars>
      </dgm:prSet>
      <dgm:spPr/>
    </dgm:pt>
    <dgm:pt modelId="{70128855-A688-43A0-AF4A-6CE35BF4F101}" type="pres">
      <dgm:prSet presAssocID="{C81096BE-C957-4E30-A809-FB7B90638F66}" presName="sibTrans" presStyleCnt="0"/>
      <dgm:spPr/>
    </dgm:pt>
    <dgm:pt modelId="{FCBAEB00-809C-4CA9-B1B5-4F122B202FAF}" type="pres">
      <dgm:prSet presAssocID="{3300A68B-A8E4-4B0A-8A2E-FACF7CEB0A0A}" presName="node" presStyleLbl="node1" presStyleIdx="3" presStyleCnt="8">
        <dgm:presLayoutVars>
          <dgm:bulletEnabled val="1"/>
        </dgm:presLayoutVars>
      </dgm:prSet>
      <dgm:spPr/>
    </dgm:pt>
    <dgm:pt modelId="{BF7B5B5B-A411-49E0-9789-3E479B9E4040}" type="pres">
      <dgm:prSet presAssocID="{500D6DCA-8152-4865-A1D2-AE2365502524}" presName="sibTrans" presStyleCnt="0"/>
      <dgm:spPr/>
    </dgm:pt>
    <dgm:pt modelId="{BECDFA6B-C2A6-4C90-B819-C57CE154B330}" type="pres">
      <dgm:prSet presAssocID="{F8F133B1-9EC4-40D1-81FB-5237FEFCE785}" presName="node" presStyleLbl="node1" presStyleIdx="4" presStyleCnt="8">
        <dgm:presLayoutVars>
          <dgm:bulletEnabled val="1"/>
        </dgm:presLayoutVars>
      </dgm:prSet>
      <dgm:spPr/>
    </dgm:pt>
    <dgm:pt modelId="{B0AA02F0-55A3-4515-8666-A4ACB36CCB60}" type="pres">
      <dgm:prSet presAssocID="{2C90F961-4EC0-4B4E-AE9B-4B7B6CCE2E04}" presName="sibTrans" presStyleCnt="0"/>
      <dgm:spPr/>
    </dgm:pt>
    <dgm:pt modelId="{A4C9DE49-A9FC-41D1-BBF6-6B2567F39509}" type="pres">
      <dgm:prSet presAssocID="{490630A6-5E1C-4BE6-A797-E86096575100}" presName="node" presStyleLbl="node1" presStyleIdx="5" presStyleCnt="8">
        <dgm:presLayoutVars>
          <dgm:bulletEnabled val="1"/>
        </dgm:presLayoutVars>
      </dgm:prSet>
      <dgm:spPr/>
    </dgm:pt>
    <dgm:pt modelId="{5B175686-46CC-4932-911B-18F6FF898F76}" type="pres">
      <dgm:prSet presAssocID="{B1BD4582-1FE5-44E3-87D6-3124AB7184D8}" presName="sibTrans" presStyleCnt="0"/>
      <dgm:spPr/>
    </dgm:pt>
    <dgm:pt modelId="{82BBF2B4-7EAF-4949-89B3-62850CB2BF28}" type="pres">
      <dgm:prSet presAssocID="{564FBD4D-6E20-413A-BC78-29815A4867FF}" presName="node" presStyleLbl="node1" presStyleIdx="6" presStyleCnt="8">
        <dgm:presLayoutVars>
          <dgm:bulletEnabled val="1"/>
        </dgm:presLayoutVars>
      </dgm:prSet>
      <dgm:spPr/>
    </dgm:pt>
    <dgm:pt modelId="{9E259E4F-63B1-474F-96B1-A430B5592FA4}" type="pres">
      <dgm:prSet presAssocID="{77DAB79B-D177-44F6-B50F-7D3E1F3BE1B6}" presName="sibTrans" presStyleCnt="0"/>
      <dgm:spPr/>
    </dgm:pt>
    <dgm:pt modelId="{8C3F1D68-8FB6-4BBF-AB3E-6B00808BDB11}" type="pres">
      <dgm:prSet presAssocID="{63569786-B062-48A7-8023-EB315AAE2D0E}" presName="node" presStyleLbl="node1" presStyleIdx="7" presStyleCnt="8">
        <dgm:presLayoutVars>
          <dgm:bulletEnabled val="1"/>
        </dgm:presLayoutVars>
      </dgm:prSet>
      <dgm:spPr/>
    </dgm:pt>
  </dgm:ptLst>
  <dgm:cxnLst>
    <dgm:cxn modelId="{1CB5E505-CCB6-4E01-91EA-179B9E005E7C}" srcId="{D49D59F1-BDB7-41AA-8C46-C198778F03A7}" destId="{8D3EED96-9CFB-4119-8E78-15664446B566}" srcOrd="2" destOrd="0" parTransId="{7A0D3E72-77D8-460C-B007-0B1AF352BABA}" sibTransId="{C81096BE-C957-4E30-A809-FB7B90638F66}"/>
    <dgm:cxn modelId="{61365614-470E-4C70-BE5B-B9A5F1BA0629}" type="presOf" srcId="{63569786-B062-48A7-8023-EB315AAE2D0E}" destId="{8C3F1D68-8FB6-4BBF-AB3E-6B00808BDB11}" srcOrd="0" destOrd="0" presId="urn:microsoft.com/office/officeart/2005/8/layout/default"/>
    <dgm:cxn modelId="{B07F0E15-7965-4894-BFC5-10A783A56F15}" srcId="{D49D59F1-BDB7-41AA-8C46-C198778F03A7}" destId="{3300A68B-A8E4-4B0A-8A2E-FACF7CEB0A0A}" srcOrd="3" destOrd="0" parTransId="{5BB246D6-089E-4353-BE7E-CBB6214F3317}" sibTransId="{500D6DCA-8152-4865-A1D2-AE2365502524}"/>
    <dgm:cxn modelId="{C64A0A2F-4929-4E66-92F7-D8A62012A0D8}" srcId="{D49D59F1-BDB7-41AA-8C46-C198778F03A7}" destId="{490630A6-5E1C-4BE6-A797-E86096575100}" srcOrd="5" destOrd="0" parTransId="{21151A71-D052-4DC7-9C28-707F7FB25CA0}" sibTransId="{B1BD4582-1FE5-44E3-87D6-3124AB7184D8}"/>
    <dgm:cxn modelId="{5FC36340-406F-4135-B2E9-5117114B1648}" type="presOf" srcId="{F8F133B1-9EC4-40D1-81FB-5237FEFCE785}" destId="{BECDFA6B-C2A6-4C90-B819-C57CE154B330}" srcOrd="0" destOrd="0" presId="urn:microsoft.com/office/officeart/2005/8/layout/default"/>
    <dgm:cxn modelId="{4D2C765F-B8D2-4838-9849-ACBF5F11FB2C}" srcId="{D49D59F1-BDB7-41AA-8C46-C198778F03A7}" destId="{63569786-B062-48A7-8023-EB315AAE2D0E}" srcOrd="7" destOrd="0" parTransId="{74694212-B240-463B-A853-5F5461F237E7}" sibTransId="{DAC8835A-52BA-4587-AE3C-524F567B2C56}"/>
    <dgm:cxn modelId="{7E6BA343-D6E5-4F57-9BBE-AA7BC4888FFE}" type="presOf" srcId="{3300A68B-A8E4-4B0A-8A2E-FACF7CEB0A0A}" destId="{FCBAEB00-809C-4CA9-B1B5-4F122B202FAF}" srcOrd="0" destOrd="0" presId="urn:microsoft.com/office/officeart/2005/8/layout/default"/>
    <dgm:cxn modelId="{A467924B-ADC7-4C0D-8EEA-A386FD6724BC}" type="presOf" srcId="{ED5759AD-1522-4A7B-9D76-A8665CF13377}" destId="{E63C6D5F-C21F-413F-9163-F9EBD9908CE7}" srcOrd="0" destOrd="0" presId="urn:microsoft.com/office/officeart/2005/8/layout/default"/>
    <dgm:cxn modelId="{36189C71-3F89-44E9-96CB-3E22137788CF}" srcId="{D49D59F1-BDB7-41AA-8C46-C198778F03A7}" destId="{564FBD4D-6E20-413A-BC78-29815A4867FF}" srcOrd="6" destOrd="0" parTransId="{D3F275E4-4C20-4E27-9F3A-DC5B80352110}" sibTransId="{77DAB79B-D177-44F6-B50F-7D3E1F3BE1B6}"/>
    <dgm:cxn modelId="{F10BE171-CB73-48BA-B294-F6BACA23BEF1}" type="presOf" srcId="{87A0CC68-16C5-412D-9844-2D04C6CE2A28}" destId="{A0D8BBB7-AE79-42B1-8382-582F8372002B}" srcOrd="0" destOrd="0" presId="urn:microsoft.com/office/officeart/2005/8/layout/default"/>
    <dgm:cxn modelId="{AE2EA57D-967C-44A9-93A3-A81131EC3695}" type="presOf" srcId="{8D3EED96-9CFB-4119-8E78-15664446B566}" destId="{561298B3-7682-43C3-8B50-4AFAD66B0535}" srcOrd="0" destOrd="0" presId="urn:microsoft.com/office/officeart/2005/8/layout/default"/>
    <dgm:cxn modelId="{E995E98E-0FB5-4DE8-A5E0-4298BAE677C5}" type="presOf" srcId="{564FBD4D-6E20-413A-BC78-29815A4867FF}" destId="{82BBF2B4-7EAF-4949-89B3-62850CB2BF28}" srcOrd="0" destOrd="0" presId="urn:microsoft.com/office/officeart/2005/8/layout/default"/>
    <dgm:cxn modelId="{D29DB596-1D3E-4DE4-B379-FF294938FAB6}" srcId="{D49D59F1-BDB7-41AA-8C46-C198778F03A7}" destId="{ED5759AD-1522-4A7B-9D76-A8665CF13377}" srcOrd="0" destOrd="0" parTransId="{2AC5388B-4C7C-4C39-931C-0BE26A8E9EDE}" sibTransId="{55023F50-12EB-4892-A22B-77E230C0337A}"/>
    <dgm:cxn modelId="{AF99B1AA-CC40-4D3E-A8FE-BE0B6837F2BD}" type="presOf" srcId="{D49D59F1-BDB7-41AA-8C46-C198778F03A7}" destId="{EB5BF5A9-C799-4A4D-8EE4-E53BAEDB235D}" srcOrd="0" destOrd="0" presId="urn:microsoft.com/office/officeart/2005/8/layout/default"/>
    <dgm:cxn modelId="{593753D3-B853-4F6E-ABBE-7A334C14F177}" srcId="{D49D59F1-BDB7-41AA-8C46-C198778F03A7}" destId="{F8F133B1-9EC4-40D1-81FB-5237FEFCE785}" srcOrd="4" destOrd="0" parTransId="{F2EC0765-B685-493B-BE8E-E4A2A5C67A3F}" sibTransId="{2C90F961-4EC0-4B4E-AE9B-4B7B6CCE2E04}"/>
    <dgm:cxn modelId="{3191F2EB-14A0-4D33-A05F-DCB2B83424EC}" srcId="{D49D59F1-BDB7-41AA-8C46-C198778F03A7}" destId="{87A0CC68-16C5-412D-9844-2D04C6CE2A28}" srcOrd="1" destOrd="0" parTransId="{CB38EE64-E991-4EBB-8E57-0228FBCB57D9}" sibTransId="{7B7CA6AC-5838-4E5B-9B97-645A970F0A8C}"/>
    <dgm:cxn modelId="{79448DFD-3B05-4F0F-B98E-CB1AA45C7E1E}" type="presOf" srcId="{490630A6-5E1C-4BE6-A797-E86096575100}" destId="{A4C9DE49-A9FC-41D1-BBF6-6B2567F39509}" srcOrd="0" destOrd="0" presId="urn:microsoft.com/office/officeart/2005/8/layout/default"/>
    <dgm:cxn modelId="{D851D99F-E750-4AD6-888F-691E91354746}" type="presParOf" srcId="{EB5BF5A9-C799-4A4D-8EE4-E53BAEDB235D}" destId="{E63C6D5F-C21F-413F-9163-F9EBD9908CE7}" srcOrd="0" destOrd="0" presId="urn:microsoft.com/office/officeart/2005/8/layout/default"/>
    <dgm:cxn modelId="{D9D080CC-5BAA-4FD7-A9D9-DF114855B7D8}" type="presParOf" srcId="{EB5BF5A9-C799-4A4D-8EE4-E53BAEDB235D}" destId="{D599B0BD-EBE9-4291-AA1B-7B38EAAA2AB6}" srcOrd="1" destOrd="0" presId="urn:microsoft.com/office/officeart/2005/8/layout/default"/>
    <dgm:cxn modelId="{F3E4B46B-F93E-4281-95AE-D373C4557D8B}" type="presParOf" srcId="{EB5BF5A9-C799-4A4D-8EE4-E53BAEDB235D}" destId="{A0D8BBB7-AE79-42B1-8382-582F8372002B}" srcOrd="2" destOrd="0" presId="urn:microsoft.com/office/officeart/2005/8/layout/default"/>
    <dgm:cxn modelId="{36B558F8-CE55-4E8B-B076-E9304C9FC92A}" type="presParOf" srcId="{EB5BF5A9-C799-4A4D-8EE4-E53BAEDB235D}" destId="{DD4476AC-3B31-4C05-98DA-A97BEC8BCD75}" srcOrd="3" destOrd="0" presId="urn:microsoft.com/office/officeart/2005/8/layout/default"/>
    <dgm:cxn modelId="{526CA337-FB44-43EB-BE41-57655ECC2144}" type="presParOf" srcId="{EB5BF5A9-C799-4A4D-8EE4-E53BAEDB235D}" destId="{561298B3-7682-43C3-8B50-4AFAD66B0535}" srcOrd="4" destOrd="0" presId="urn:microsoft.com/office/officeart/2005/8/layout/default"/>
    <dgm:cxn modelId="{E7DB701E-348A-414C-B599-35989E7BBD58}" type="presParOf" srcId="{EB5BF5A9-C799-4A4D-8EE4-E53BAEDB235D}" destId="{70128855-A688-43A0-AF4A-6CE35BF4F101}" srcOrd="5" destOrd="0" presId="urn:microsoft.com/office/officeart/2005/8/layout/default"/>
    <dgm:cxn modelId="{E7DA105C-F11F-43CF-A0E0-06D83875F20C}" type="presParOf" srcId="{EB5BF5A9-C799-4A4D-8EE4-E53BAEDB235D}" destId="{FCBAEB00-809C-4CA9-B1B5-4F122B202FAF}" srcOrd="6" destOrd="0" presId="urn:microsoft.com/office/officeart/2005/8/layout/default"/>
    <dgm:cxn modelId="{90FB4703-CAC0-4494-9D61-6C699A34010B}" type="presParOf" srcId="{EB5BF5A9-C799-4A4D-8EE4-E53BAEDB235D}" destId="{BF7B5B5B-A411-49E0-9789-3E479B9E4040}" srcOrd="7" destOrd="0" presId="urn:microsoft.com/office/officeart/2005/8/layout/default"/>
    <dgm:cxn modelId="{911E0448-33F8-4CB7-AE69-F3C46AF208FD}" type="presParOf" srcId="{EB5BF5A9-C799-4A4D-8EE4-E53BAEDB235D}" destId="{BECDFA6B-C2A6-4C90-B819-C57CE154B330}" srcOrd="8" destOrd="0" presId="urn:microsoft.com/office/officeart/2005/8/layout/default"/>
    <dgm:cxn modelId="{FE75B874-0DD5-44B3-8910-8C53442B1ECD}" type="presParOf" srcId="{EB5BF5A9-C799-4A4D-8EE4-E53BAEDB235D}" destId="{B0AA02F0-55A3-4515-8666-A4ACB36CCB60}" srcOrd="9" destOrd="0" presId="urn:microsoft.com/office/officeart/2005/8/layout/default"/>
    <dgm:cxn modelId="{2111013A-7774-45DD-86F0-75F1AD33F688}" type="presParOf" srcId="{EB5BF5A9-C799-4A4D-8EE4-E53BAEDB235D}" destId="{A4C9DE49-A9FC-41D1-BBF6-6B2567F39509}" srcOrd="10" destOrd="0" presId="urn:microsoft.com/office/officeart/2005/8/layout/default"/>
    <dgm:cxn modelId="{5326B522-B9D0-4530-B573-2087714E28C0}" type="presParOf" srcId="{EB5BF5A9-C799-4A4D-8EE4-E53BAEDB235D}" destId="{5B175686-46CC-4932-911B-18F6FF898F76}" srcOrd="11" destOrd="0" presId="urn:microsoft.com/office/officeart/2005/8/layout/default"/>
    <dgm:cxn modelId="{9A77B0AE-329A-4708-B6B4-699E447F2D1D}" type="presParOf" srcId="{EB5BF5A9-C799-4A4D-8EE4-E53BAEDB235D}" destId="{82BBF2B4-7EAF-4949-89B3-62850CB2BF28}" srcOrd="12" destOrd="0" presId="urn:microsoft.com/office/officeart/2005/8/layout/default"/>
    <dgm:cxn modelId="{A797679F-0797-4BB2-8678-703DD3519027}" type="presParOf" srcId="{EB5BF5A9-C799-4A4D-8EE4-E53BAEDB235D}" destId="{9E259E4F-63B1-474F-96B1-A430B5592FA4}" srcOrd="13" destOrd="0" presId="urn:microsoft.com/office/officeart/2005/8/layout/default"/>
    <dgm:cxn modelId="{EA013C18-F060-43B5-8121-2D66968EDB4C}" type="presParOf" srcId="{EB5BF5A9-C799-4A4D-8EE4-E53BAEDB235D}" destId="{8C3F1D68-8FB6-4BBF-AB3E-6B00808BDB11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66B874A-CD6B-4087-9F15-6289DD194D21}" type="doc">
      <dgm:prSet loTypeId="urn:microsoft.com/office/officeart/2005/8/layout/hList9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4347199-5F25-4CD7-BD9F-E19807FCDA62}">
      <dgm:prSet phldrT="[Текст]" custT="1"/>
      <dgm:spPr/>
      <dgm:t>
        <a:bodyPr/>
        <a:lstStyle/>
        <a:p>
          <a:r>
            <a:rPr lang="uk-UA" sz="1400" b="1" i="1" dirty="0"/>
            <a:t>Текстовий процесор</a:t>
          </a:r>
          <a:r>
            <a:rPr lang="uk-UA" sz="1400" b="0" i="0" dirty="0"/>
            <a:t> </a:t>
          </a:r>
          <a:endParaRPr lang="uk-UA" sz="1400" dirty="0"/>
        </a:p>
      </dgm:t>
    </dgm:pt>
    <dgm:pt modelId="{F7F80BFD-78E1-4854-A182-54E7249A7FDA}" type="parTrans" cxnId="{14B0BDD3-1CFC-42C5-A5DF-19FC87D01CC1}">
      <dgm:prSet/>
      <dgm:spPr/>
      <dgm:t>
        <a:bodyPr/>
        <a:lstStyle/>
        <a:p>
          <a:endParaRPr lang="uk-UA"/>
        </a:p>
      </dgm:t>
    </dgm:pt>
    <dgm:pt modelId="{331D3275-9276-46B4-B525-4EEA5AD26B64}" type="sibTrans" cxnId="{14B0BDD3-1CFC-42C5-A5DF-19FC87D01CC1}">
      <dgm:prSet/>
      <dgm:spPr/>
      <dgm:t>
        <a:bodyPr/>
        <a:lstStyle/>
        <a:p>
          <a:endParaRPr lang="uk-UA"/>
        </a:p>
      </dgm:t>
    </dgm:pt>
    <dgm:pt modelId="{D3967088-0403-4FCA-AFFB-E4BE6295CD1D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en-US" sz="1200" b="1" i="1" dirty="0"/>
            <a:t>Microsoft Word, </a:t>
          </a:r>
          <a:endParaRPr lang="uk-UA" sz="1200" b="1" i="1" dirty="0"/>
        </a:p>
        <a:p>
          <a:pPr>
            <a:spcAft>
              <a:spcPct val="35000"/>
            </a:spcAft>
          </a:pPr>
          <a:r>
            <a:rPr lang="en-US" sz="1200" b="1" i="1" dirty="0"/>
            <a:t>OpenOffice.org Writer ,</a:t>
          </a:r>
          <a:endParaRPr lang="uk-UA" sz="1200" b="1" i="1" dirty="0"/>
        </a:p>
        <a:p>
          <a:pPr>
            <a:spcAft>
              <a:spcPct val="35000"/>
            </a:spcAft>
          </a:pPr>
          <a:r>
            <a:rPr lang="en-US" sz="1200" b="1" i="1" dirty="0"/>
            <a:t>LibreOffice Writer</a:t>
          </a:r>
          <a:r>
            <a:rPr lang="en-US" sz="1200" b="0" i="0" dirty="0"/>
            <a:t> </a:t>
          </a:r>
          <a:endParaRPr lang="uk-UA" sz="1200" dirty="0"/>
        </a:p>
      </dgm:t>
    </dgm:pt>
    <dgm:pt modelId="{4C5A2393-0E2E-476F-A3DA-66B488FB5DA1}" type="parTrans" cxnId="{19EE9D26-400C-44CE-8A9A-D0C1DE62721F}">
      <dgm:prSet/>
      <dgm:spPr/>
      <dgm:t>
        <a:bodyPr/>
        <a:lstStyle/>
        <a:p>
          <a:endParaRPr lang="uk-UA"/>
        </a:p>
      </dgm:t>
    </dgm:pt>
    <dgm:pt modelId="{BB947F41-7CA5-4A6F-A6EC-FF9EC0DC629D}" type="sibTrans" cxnId="{19EE9D26-400C-44CE-8A9A-D0C1DE62721F}">
      <dgm:prSet/>
      <dgm:spPr/>
      <dgm:t>
        <a:bodyPr/>
        <a:lstStyle/>
        <a:p>
          <a:endParaRPr lang="uk-UA"/>
        </a:p>
      </dgm:t>
    </dgm:pt>
    <dgm:pt modelId="{13AD2A22-8CB5-46D2-8B5D-E6850EA3CE96}">
      <dgm:prSet custT="1"/>
      <dgm:spPr/>
      <dgm:t>
        <a:bodyPr/>
        <a:lstStyle/>
        <a:p>
          <a:r>
            <a:rPr lang="uk-UA" sz="1400" b="1" i="1" dirty="0"/>
            <a:t>Табличний процесор</a:t>
          </a:r>
          <a:r>
            <a:rPr lang="uk-UA" sz="1400" b="0" i="0" dirty="0"/>
            <a:t> </a:t>
          </a:r>
          <a:endParaRPr lang="uk-UA" sz="1400" dirty="0"/>
        </a:p>
      </dgm:t>
    </dgm:pt>
    <dgm:pt modelId="{8ED97789-3CEA-4E60-A5AD-74FCCBBA283A}" type="parTrans" cxnId="{7D8448BC-E7BF-4361-ACD5-21F1342A181C}">
      <dgm:prSet/>
      <dgm:spPr/>
      <dgm:t>
        <a:bodyPr/>
        <a:lstStyle/>
        <a:p>
          <a:endParaRPr lang="uk-UA"/>
        </a:p>
      </dgm:t>
    </dgm:pt>
    <dgm:pt modelId="{974C6929-7243-4D3B-9C80-2D22E472A009}" type="sibTrans" cxnId="{7D8448BC-E7BF-4361-ACD5-21F1342A181C}">
      <dgm:prSet/>
      <dgm:spPr/>
      <dgm:t>
        <a:bodyPr/>
        <a:lstStyle/>
        <a:p>
          <a:endParaRPr lang="uk-UA"/>
        </a:p>
      </dgm:t>
    </dgm:pt>
    <dgm:pt modelId="{F70B7D63-3A6A-4978-8F7B-CCF002DBA92A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200" b="1" i="1" dirty="0"/>
            <a:t>Microsoft Excel, </a:t>
          </a:r>
          <a:endParaRPr lang="uk-UA" sz="1200" b="1" i="1" dirty="0"/>
        </a:p>
        <a:p>
          <a:pPr>
            <a:spcAft>
              <a:spcPts val="0"/>
            </a:spcAft>
          </a:pPr>
          <a:r>
            <a:rPr lang="en-US" sz="1200" b="1" i="1" dirty="0"/>
            <a:t>OpenOffice Calc,</a:t>
          </a:r>
          <a:endParaRPr lang="uk-UA" sz="1200" b="1" i="1" dirty="0"/>
        </a:p>
        <a:p>
          <a:pPr>
            <a:spcAft>
              <a:spcPts val="0"/>
            </a:spcAft>
          </a:pPr>
          <a:r>
            <a:rPr lang="en-US" sz="1200" b="1" i="1" dirty="0"/>
            <a:t>LibreOffice Calc</a:t>
          </a:r>
          <a:r>
            <a:rPr lang="en-US" sz="1200" b="0" i="0" dirty="0"/>
            <a:t> </a:t>
          </a:r>
          <a:endParaRPr lang="uk-UA" sz="1200" dirty="0"/>
        </a:p>
      </dgm:t>
    </dgm:pt>
    <dgm:pt modelId="{B90BFF69-36A0-49CB-A119-9F4D1AB2396C}" type="parTrans" cxnId="{331CDAEF-EE61-453F-BB2A-1083A5B26092}">
      <dgm:prSet/>
      <dgm:spPr/>
      <dgm:t>
        <a:bodyPr/>
        <a:lstStyle/>
        <a:p>
          <a:endParaRPr lang="uk-UA"/>
        </a:p>
      </dgm:t>
    </dgm:pt>
    <dgm:pt modelId="{3E4A4B0D-719B-42E2-A510-04802F95B9B1}" type="sibTrans" cxnId="{331CDAEF-EE61-453F-BB2A-1083A5B26092}">
      <dgm:prSet/>
      <dgm:spPr/>
      <dgm:t>
        <a:bodyPr/>
        <a:lstStyle/>
        <a:p>
          <a:endParaRPr lang="uk-UA"/>
        </a:p>
      </dgm:t>
    </dgm:pt>
    <dgm:pt modelId="{8E4F18E9-58FC-4C2B-9E44-D56628AFA1B1}">
      <dgm:prSet custT="1"/>
      <dgm:spPr/>
      <dgm:t>
        <a:bodyPr/>
        <a:lstStyle/>
        <a:p>
          <a:r>
            <a:rPr lang="uk-UA" sz="1400" b="1" i="1" kern="1200">
              <a:latin typeface="Calibri Light"/>
              <a:ea typeface="+mn-ea"/>
              <a:cs typeface="+mn-cs"/>
            </a:rPr>
            <a:t>Програма підготовки презентації </a:t>
          </a:r>
          <a:endParaRPr lang="uk-UA" sz="1400" b="1" i="1" kern="1200" dirty="0">
            <a:latin typeface="Calibri Light"/>
            <a:ea typeface="+mn-ea"/>
            <a:cs typeface="+mn-cs"/>
          </a:endParaRPr>
        </a:p>
      </dgm:t>
    </dgm:pt>
    <dgm:pt modelId="{5481DF9A-D47A-4F8A-B3CF-982E7D1FFBA2}" type="parTrans" cxnId="{58FC4CC6-26F9-4C3A-90C9-9B9719FDB35A}">
      <dgm:prSet/>
      <dgm:spPr/>
      <dgm:t>
        <a:bodyPr/>
        <a:lstStyle/>
        <a:p>
          <a:endParaRPr lang="uk-UA"/>
        </a:p>
      </dgm:t>
    </dgm:pt>
    <dgm:pt modelId="{E770F82E-B10B-42B6-A184-E047672C1FC7}" type="sibTrans" cxnId="{58FC4CC6-26F9-4C3A-90C9-9B9719FDB35A}">
      <dgm:prSet/>
      <dgm:spPr/>
      <dgm:t>
        <a:bodyPr/>
        <a:lstStyle/>
        <a:p>
          <a:endParaRPr lang="uk-UA"/>
        </a:p>
      </dgm:t>
    </dgm:pt>
    <dgm:pt modelId="{6AD0948C-279A-4971-92EE-13DAA0D35D21}">
      <dgm:prSet custT="1"/>
      <dgm:spPr/>
      <dgm:t>
        <a:bodyPr/>
        <a:lstStyle/>
        <a:p>
          <a:pPr>
            <a:spcAft>
              <a:spcPct val="35000"/>
            </a:spcAft>
          </a:pPr>
          <a:r>
            <a:rPr lang="en-US" sz="1200" b="1" i="1" dirty="0"/>
            <a:t>Microsoft PowerPoint, </a:t>
          </a:r>
          <a:endParaRPr lang="uk-UA" sz="1200" b="1" i="1" dirty="0"/>
        </a:p>
        <a:p>
          <a:pPr>
            <a:spcAft>
              <a:spcPct val="35000"/>
            </a:spcAft>
          </a:pPr>
          <a:r>
            <a:rPr lang="en-US" sz="1200" b="1" i="1" dirty="0"/>
            <a:t>Open Office Impress,</a:t>
          </a:r>
          <a:r>
            <a:rPr lang="en-US" sz="1200" b="0" i="0" dirty="0"/>
            <a:t> </a:t>
          </a:r>
          <a:endParaRPr lang="uk-UA" sz="1200" b="0" i="0" dirty="0"/>
        </a:p>
        <a:p>
          <a:pPr>
            <a:spcAft>
              <a:spcPts val="0"/>
            </a:spcAft>
          </a:pPr>
          <a:r>
            <a:rPr lang="en-US" sz="1200" b="1" i="1" dirty="0"/>
            <a:t>LibreOffice Impress</a:t>
          </a:r>
          <a:endParaRPr lang="uk-UA" sz="1200" dirty="0"/>
        </a:p>
      </dgm:t>
    </dgm:pt>
    <dgm:pt modelId="{98BE70FB-9728-4F10-8BBE-09EEC207D298}" type="parTrans" cxnId="{C2ABDABC-4F76-46BE-9A4F-D16FC1787EC6}">
      <dgm:prSet/>
      <dgm:spPr/>
      <dgm:t>
        <a:bodyPr/>
        <a:lstStyle/>
        <a:p>
          <a:endParaRPr lang="uk-UA"/>
        </a:p>
      </dgm:t>
    </dgm:pt>
    <dgm:pt modelId="{E6DAB86E-DF49-4F7E-8534-08EF311FAF0E}" type="sibTrans" cxnId="{C2ABDABC-4F76-46BE-9A4F-D16FC1787EC6}">
      <dgm:prSet/>
      <dgm:spPr/>
      <dgm:t>
        <a:bodyPr/>
        <a:lstStyle/>
        <a:p>
          <a:endParaRPr lang="uk-UA"/>
        </a:p>
      </dgm:t>
    </dgm:pt>
    <dgm:pt modelId="{9335C319-C55B-4648-A230-7B2699321A44}">
      <dgm:prSet custT="1"/>
      <dgm:spPr/>
      <dgm:t>
        <a:bodyPr/>
        <a:lstStyle/>
        <a:p>
          <a:r>
            <a:rPr lang="uk-UA" sz="1400" b="1" i="1" dirty="0"/>
            <a:t>Програма для </a:t>
          </a:r>
          <a:r>
            <a:rPr lang="uk-UA" sz="1200" b="1" i="1" dirty="0"/>
            <a:t>розпізнавання </a:t>
          </a:r>
          <a:r>
            <a:rPr lang="uk-UA" sz="1400" b="1" i="1" dirty="0"/>
            <a:t>тексту</a:t>
          </a:r>
          <a:r>
            <a:rPr lang="uk-UA" sz="1400" b="0" i="0" dirty="0"/>
            <a:t> </a:t>
          </a:r>
          <a:endParaRPr lang="uk-UA" sz="1400" dirty="0"/>
        </a:p>
      </dgm:t>
    </dgm:pt>
    <dgm:pt modelId="{7575DC83-EBE1-49B0-A7DF-182EA412D420}" type="parTrans" cxnId="{55EACB4B-F536-4F67-9961-D1EFC92E846D}">
      <dgm:prSet/>
      <dgm:spPr/>
      <dgm:t>
        <a:bodyPr/>
        <a:lstStyle/>
        <a:p>
          <a:endParaRPr lang="uk-UA"/>
        </a:p>
      </dgm:t>
    </dgm:pt>
    <dgm:pt modelId="{2F9879E3-0C65-47D9-A99F-8C2CF16EBE00}" type="sibTrans" cxnId="{55EACB4B-F536-4F67-9961-D1EFC92E846D}">
      <dgm:prSet/>
      <dgm:spPr/>
      <dgm:t>
        <a:bodyPr/>
        <a:lstStyle/>
        <a:p>
          <a:endParaRPr lang="uk-UA"/>
        </a:p>
      </dgm:t>
    </dgm:pt>
    <dgm:pt modelId="{620023D9-B0C0-4A61-8348-BFD44AE6C7BD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200" b="1" i="1" dirty="0"/>
            <a:t>ABBYY FineReader, OCR </a:t>
          </a:r>
          <a:r>
            <a:rPr lang="en-US" sz="1200" b="1" i="1" dirty="0" err="1"/>
            <a:t>CuneiForm</a:t>
          </a:r>
          <a:r>
            <a:rPr lang="en-US" sz="1200" b="1" i="1" dirty="0"/>
            <a:t>,</a:t>
          </a:r>
          <a:r>
            <a:rPr lang="en-US" sz="1200" b="0" i="0" dirty="0"/>
            <a:t> </a:t>
          </a:r>
          <a:endParaRPr lang="uk-UA" sz="1200" b="0" i="0" dirty="0"/>
        </a:p>
        <a:p>
          <a:pPr>
            <a:spcAft>
              <a:spcPts val="0"/>
            </a:spcAft>
          </a:pPr>
          <a:r>
            <a:rPr lang="en-US" sz="1200" b="1" i="1" dirty="0" err="1"/>
            <a:t>SimpleOCR</a:t>
          </a:r>
          <a:endParaRPr lang="uk-UA" sz="1200" dirty="0"/>
        </a:p>
      </dgm:t>
    </dgm:pt>
    <dgm:pt modelId="{F2C619BC-5771-4579-87FC-C3AECA58A4F3}" type="parTrans" cxnId="{CC45ED3E-9BD5-4C3F-9908-9D2053345D3A}">
      <dgm:prSet/>
      <dgm:spPr/>
      <dgm:t>
        <a:bodyPr/>
        <a:lstStyle/>
        <a:p>
          <a:endParaRPr lang="uk-UA"/>
        </a:p>
      </dgm:t>
    </dgm:pt>
    <dgm:pt modelId="{82F56794-986B-439A-950D-FE9F65368A3B}" type="sibTrans" cxnId="{CC45ED3E-9BD5-4C3F-9908-9D2053345D3A}">
      <dgm:prSet/>
      <dgm:spPr/>
      <dgm:t>
        <a:bodyPr/>
        <a:lstStyle/>
        <a:p>
          <a:endParaRPr lang="uk-UA"/>
        </a:p>
      </dgm:t>
    </dgm:pt>
    <dgm:pt modelId="{349686E3-7C50-436D-922D-3B68A3B69692}" type="pres">
      <dgm:prSet presAssocID="{566B874A-CD6B-4087-9F15-6289DD194D21}" presName="list" presStyleCnt="0">
        <dgm:presLayoutVars>
          <dgm:dir/>
          <dgm:animLvl val="lvl"/>
        </dgm:presLayoutVars>
      </dgm:prSet>
      <dgm:spPr/>
    </dgm:pt>
    <dgm:pt modelId="{58BBD109-9B71-4AD0-8C72-A58B20370DD9}" type="pres">
      <dgm:prSet presAssocID="{B4347199-5F25-4CD7-BD9F-E19807FCDA62}" presName="posSpace" presStyleCnt="0"/>
      <dgm:spPr/>
    </dgm:pt>
    <dgm:pt modelId="{9144DC87-4A73-4C21-9D38-886187DAA330}" type="pres">
      <dgm:prSet presAssocID="{B4347199-5F25-4CD7-BD9F-E19807FCDA62}" presName="vertFlow" presStyleCnt="0"/>
      <dgm:spPr/>
    </dgm:pt>
    <dgm:pt modelId="{30725253-E867-43F5-9FA6-77274F873649}" type="pres">
      <dgm:prSet presAssocID="{B4347199-5F25-4CD7-BD9F-E19807FCDA62}" presName="topSpace" presStyleCnt="0"/>
      <dgm:spPr/>
    </dgm:pt>
    <dgm:pt modelId="{CA96D503-7830-4A10-B6EC-FAA9FAC793BC}" type="pres">
      <dgm:prSet presAssocID="{B4347199-5F25-4CD7-BD9F-E19807FCDA62}" presName="firstComp" presStyleCnt="0"/>
      <dgm:spPr/>
    </dgm:pt>
    <dgm:pt modelId="{FBD4161E-B062-40ED-B2A4-3B7BB97B6FF0}" type="pres">
      <dgm:prSet presAssocID="{B4347199-5F25-4CD7-BD9F-E19807FCDA62}" presName="firstChild" presStyleLbl="bgAccFollowNode1" presStyleIdx="0" presStyleCnt="4" custScaleX="114140" custScaleY="202864" custLinFactNeighborX="29790" custLinFactNeighborY="29775"/>
      <dgm:spPr/>
    </dgm:pt>
    <dgm:pt modelId="{C98EF6D1-7859-442D-AFD8-5C7179F51D00}" type="pres">
      <dgm:prSet presAssocID="{B4347199-5F25-4CD7-BD9F-E19807FCDA62}" presName="firstChildTx" presStyleLbl="bgAccFollowNode1" presStyleIdx="0" presStyleCnt="4">
        <dgm:presLayoutVars>
          <dgm:bulletEnabled val="1"/>
        </dgm:presLayoutVars>
      </dgm:prSet>
      <dgm:spPr/>
    </dgm:pt>
    <dgm:pt modelId="{D3C68A92-476A-4F9F-BE33-47DE2EDBA370}" type="pres">
      <dgm:prSet presAssocID="{B4347199-5F25-4CD7-BD9F-E19807FCDA62}" presName="negSpace" presStyleCnt="0"/>
      <dgm:spPr/>
    </dgm:pt>
    <dgm:pt modelId="{1D4D2542-617B-45FE-9244-15929DD8716A}" type="pres">
      <dgm:prSet presAssocID="{B4347199-5F25-4CD7-BD9F-E19807FCDA62}" presName="circle" presStyleLbl="node1" presStyleIdx="0" presStyleCnt="4" custScaleX="148527" custScaleY="141173" custLinFactNeighborY="-6742"/>
      <dgm:spPr/>
    </dgm:pt>
    <dgm:pt modelId="{60137BCE-F693-4085-B44D-E81F89807A64}" type="pres">
      <dgm:prSet presAssocID="{331D3275-9276-46B4-B525-4EEA5AD26B64}" presName="transSpace" presStyleCnt="0"/>
      <dgm:spPr/>
    </dgm:pt>
    <dgm:pt modelId="{DC5C5112-B88F-4017-8FCE-056C97EEA1D5}" type="pres">
      <dgm:prSet presAssocID="{8E4F18E9-58FC-4C2B-9E44-D56628AFA1B1}" presName="posSpace" presStyleCnt="0"/>
      <dgm:spPr/>
    </dgm:pt>
    <dgm:pt modelId="{B4F85768-D816-488C-A2E6-A32F119393DD}" type="pres">
      <dgm:prSet presAssocID="{8E4F18E9-58FC-4C2B-9E44-D56628AFA1B1}" presName="vertFlow" presStyleCnt="0"/>
      <dgm:spPr/>
    </dgm:pt>
    <dgm:pt modelId="{579BC05E-60FE-4A66-AE8C-D2CC54A7F7D6}" type="pres">
      <dgm:prSet presAssocID="{8E4F18E9-58FC-4C2B-9E44-D56628AFA1B1}" presName="topSpace" presStyleCnt="0"/>
      <dgm:spPr/>
    </dgm:pt>
    <dgm:pt modelId="{5C480A07-57B3-4975-844E-A1EAD258249F}" type="pres">
      <dgm:prSet presAssocID="{8E4F18E9-58FC-4C2B-9E44-D56628AFA1B1}" presName="firstComp" presStyleCnt="0"/>
      <dgm:spPr/>
    </dgm:pt>
    <dgm:pt modelId="{DB476E0B-0DD7-4FB5-8E57-B6CBE87DE96B}" type="pres">
      <dgm:prSet presAssocID="{8E4F18E9-58FC-4C2B-9E44-D56628AFA1B1}" presName="firstChild" presStyleLbl="bgAccFollowNode1" presStyleIdx="1" presStyleCnt="4" custScaleX="114140" custScaleY="202864" custLinFactNeighborX="29790" custLinFactNeighborY="29775"/>
      <dgm:spPr/>
    </dgm:pt>
    <dgm:pt modelId="{A9C2DEC2-A394-4774-B945-425402A5EC23}" type="pres">
      <dgm:prSet presAssocID="{8E4F18E9-58FC-4C2B-9E44-D56628AFA1B1}" presName="firstChildTx" presStyleLbl="bgAccFollowNode1" presStyleIdx="1" presStyleCnt="4">
        <dgm:presLayoutVars>
          <dgm:bulletEnabled val="1"/>
        </dgm:presLayoutVars>
      </dgm:prSet>
      <dgm:spPr/>
    </dgm:pt>
    <dgm:pt modelId="{C5A3644C-E941-4525-B22E-530C4C92B5E7}" type="pres">
      <dgm:prSet presAssocID="{8E4F18E9-58FC-4C2B-9E44-D56628AFA1B1}" presName="negSpace" presStyleCnt="0"/>
      <dgm:spPr/>
    </dgm:pt>
    <dgm:pt modelId="{894F32A7-F575-4B69-8D41-C3F144A60B66}" type="pres">
      <dgm:prSet presAssocID="{8E4F18E9-58FC-4C2B-9E44-D56628AFA1B1}" presName="circle" presStyleLbl="node1" presStyleIdx="1" presStyleCnt="4" custScaleX="148527" custScaleY="141173" custLinFactNeighborX="-7688" custLinFactNeighborY="-6742"/>
      <dgm:spPr/>
    </dgm:pt>
    <dgm:pt modelId="{E1614080-498B-4F1E-A2CB-79EACFA05226}" type="pres">
      <dgm:prSet presAssocID="{E770F82E-B10B-42B6-A184-E047672C1FC7}" presName="transSpace" presStyleCnt="0"/>
      <dgm:spPr/>
    </dgm:pt>
    <dgm:pt modelId="{A25192A4-7C0C-4057-A628-3F6EF64931EF}" type="pres">
      <dgm:prSet presAssocID="{13AD2A22-8CB5-46D2-8B5D-E6850EA3CE96}" presName="posSpace" presStyleCnt="0"/>
      <dgm:spPr/>
    </dgm:pt>
    <dgm:pt modelId="{B56674B2-D909-4A90-99D3-C243D20DD6C8}" type="pres">
      <dgm:prSet presAssocID="{13AD2A22-8CB5-46D2-8B5D-E6850EA3CE96}" presName="vertFlow" presStyleCnt="0"/>
      <dgm:spPr/>
    </dgm:pt>
    <dgm:pt modelId="{82F28524-4B92-46D3-849E-7DC385BF486D}" type="pres">
      <dgm:prSet presAssocID="{13AD2A22-8CB5-46D2-8B5D-E6850EA3CE96}" presName="topSpace" presStyleCnt="0"/>
      <dgm:spPr/>
    </dgm:pt>
    <dgm:pt modelId="{3ADE8EB5-27C5-44AB-B0CC-7A71A58EBAD4}" type="pres">
      <dgm:prSet presAssocID="{13AD2A22-8CB5-46D2-8B5D-E6850EA3CE96}" presName="firstComp" presStyleCnt="0"/>
      <dgm:spPr/>
    </dgm:pt>
    <dgm:pt modelId="{8F0C5B88-5F51-4C07-B84B-98D36AF8E1B2}" type="pres">
      <dgm:prSet presAssocID="{13AD2A22-8CB5-46D2-8B5D-E6850EA3CE96}" presName="firstChild" presStyleLbl="bgAccFollowNode1" presStyleIdx="2" presStyleCnt="4" custScaleX="114140" custScaleY="202864" custLinFactNeighborX="29790" custLinFactNeighborY="29775"/>
      <dgm:spPr/>
    </dgm:pt>
    <dgm:pt modelId="{A9D60D7B-9CE8-4809-9EB6-EF0BA6BBBB41}" type="pres">
      <dgm:prSet presAssocID="{13AD2A22-8CB5-46D2-8B5D-E6850EA3CE96}" presName="firstChildTx" presStyleLbl="bgAccFollowNode1" presStyleIdx="2" presStyleCnt="4">
        <dgm:presLayoutVars>
          <dgm:bulletEnabled val="1"/>
        </dgm:presLayoutVars>
      </dgm:prSet>
      <dgm:spPr/>
    </dgm:pt>
    <dgm:pt modelId="{2F724D4E-2B23-4016-9B8D-778EB0B3EAC1}" type="pres">
      <dgm:prSet presAssocID="{13AD2A22-8CB5-46D2-8B5D-E6850EA3CE96}" presName="negSpace" presStyleCnt="0"/>
      <dgm:spPr/>
    </dgm:pt>
    <dgm:pt modelId="{ECEF05B4-F850-4B9B-99C0-97EA9302B23D}" type="pres">
      <dgm:prSet presAssocID="{13AD2A22-8CB5-46D2-8B5D-E6850EA3CE96}" presName="circle" presStyleLbl="node1" presStyleIdx="2" presStyleCnt="4" custScaleX="148527" custScaleY="141173" custLinFactNeighborX="-5766" custLinFactNeighborY="-6742"/>
      <dgm:spPr/>
    </dgm:pt>
    <dgm:pt modelId="{962931DD-4F43-487D-A9CF-2DEA72398C58}" type="pres">
      <dgm:prSet presAssocID="{974C6929-7243-4D3B-9C80-2D22E472A009}" presName="transSpace" presStyleCnt="0"/>
      <dgm:spPr/>
    </dgm:pt>
    <dgm:pt modelId="{D52A8012-8BD5-4D16-B795-DFB81FA198A4}" type="pres">
      <dgm:prSet presAssocID="{9335C319-C55B-4648-A230-7B2699321A44}" presName="posSpace" presStyleCnt="0"/>
      <dgm:spPr/>
    </dgm:pt>
    <dgm:pt modelId="{AC5E3A5F-0636-4AC6-AA29-BC13CE4A2B5D}" type="pres">
      <dgm:prSet presAssocID="{9335C319-C55B-4648-A230-7B2699321A44}" presName="vertFlow" presStyleCnt="0"/>
      <dgm:spPr/>
    </dgm:pt>
    <dgm:pt modelId="{0A5C3BD8-C8AC-4913-83FC-E99E4EE8EFBE}" type="pres">
      <dgm:prSet presAssocID="{9335C319-C55B-4648-A230-7B2699321A44}" presName="topSpace" presStyleCnt="0"/>
      <dgm:spPr/>
    </dgm:pt>
    <dgm:pt modelId="{91BAFBD1-F80C-4E70-9EBD-DA5A1439D5CE}" type="pres">
      <dgm:prSet presAssocID="{9335C319-C55B-4648-A230-7B2699321A44}" presName="firstComp" presStyleCnt="0"/>
      <dgm:spPr/>
    </dgm:pt>
    <dgm:pt modelId="{99F82FDB-3AB7-444C-8BEE-CD4501EB89C8}" type="pres">
      <dgm:prSet presAssocID="{9335C319-C55B-4648-A230-7B2699321A44}" presName="firstChild" presStyleLbl="bgAccFollowNode1" presStyleIdx="3" presStyleCnt="4" custScaleX="114140" custScaleY="202864" custLinFactNeighborX="1375" custLinFactNeighborY="29775"/>
      <dgm:spPr/>
    </dgm:pt>
    <dgm:pt modelId="{3EE67C99-23AA-4EEB-9A7D-9126C825BC8D}" type="pres">
      <dgm:prSet presAssocID="{9335C319-C55B-4648-A230-7B2699321A44}" presName="firstChildTx" presStyleLbl="bgAccFollowNode1" presStyleIdx="3" presStyleCnt="4">
        <dgm:presLayoutVars>
          <dgm:bulletEnabled val="1"/>
        </dgm:presLayoutVars>
      </dgm:prSet>
      <dgm:spPr/>
    </dgm:pt>
    <dgm:pt modelId="{FA17D6F4-C844-4432-9634-F7872918CD42}" type="pres">
      <dgm:prSet presAssocID="{9335C319-C55B-4648-A230-7B2699321A44}" presName="negSpace" presStyleCnt="0"/>
      <dgm:spPr/>
    </dgm:pt>
    <dgm:pt modelId="{5EACC54D-63A9-4B93-B042-FC80DC685CA7}" type="pres">
      <dgm:prSet presAssocID="{9335C319-C55B-4648-A230-7B2699321A44}" presName="circle" presStyleLbl="node1" presStyleIdx="3" presStyleCnt="4" custScaleX="148527" custScaleY="141173" custLinFactNeighborX="-10032" custLinFactNeighborY="-6742"/>
      <dgm:spPr/>
    </dgm:pt>
  </dgm:ptLst>
  <dgm:cxnLst>
    <dgm:cxn modelId="{83B24D0A-15A4-4111-A8D4-80855196DA60}" type="presOf" srcId="{13AD2A22-8CB5-46D2-8B5D-E6850EA3CE96}" destId="{ECEF05B4-F850-4B9B-99C0-97EA9302B23D}" srcOrd="0" destOrd="0" presId="urn:microsoft.com/office/officeart/2005/8/layout/hList9"/>
    <dgm:cxn modelId="{19EE9D26-400C-44CE-8A9A-D0C1DE62721F}" srcId="{B4347199-5F25-4CD7-BD9F-E19807FCDA62}" destId="{D3967088-0403-4FCA-AFFB-E4BE6295CD1D}" srcOrd="0" destOrd="0" parTransId="{4C5A2393-0E2E-476F-A3DA-66B488FB5DA1}" sibTransId="{BB947F41-7CA5-4A6F-A6EC-FF9EC0DC629D}"/>
    <dgm:cxn modelId="{8841D028-FD8B-4A0A-95CA-ACBE0E88F17C}" type="presOf" srcId="{8E4F18E9-58FC-4C2B-9E44-D56628AFA1B1}" destId="{894F32A7-F575-4B69-8D41-C3F144A60B66}" srcOrd="0" destOrd="0" presId="urn:microsoft.com/office/officeart/2005/8/layout/hList9"/>
    <dgm:cxn modelId="{CC45ED3E-9BD5-4C3F-9908-9D2053345D3A}" srcId="{9335C319-C55B-4648-A230-7B2699321A44}" destId="{620023D9-B0C0-4A61-8348-BFD44AE6C7BD}" srcOrd="0" destOrd="0" parTransId="{F2C619BC-5771-4579-87FC-C3AECA58A4F3}" sibTransId="{82F56794-986B-439A-950D-FE9F65368A3B}"/>
    <dgm:cxn modelId="{D1831244-23FF-4813-8D03-4BB0C06AEDCB}" type="presOf" srcId="{D3967088-0403-4FCA-AFFB-E4BE6295CD1D}" destId="{FBD4161E-B062-40ED-B2A4-3B7BB97B6FF0}" srcOrd="0" destOrd="0" presId="urn:microsoft.com/office/officeart/2005/8/layout/hList9"/>
    <dgm:cxn modelId="{FCB27B49-84FA-4F13-B51F-4728D96E2D98}" type="presOf" srcId="{9335C319-C55B-4648-A230-7B2699321A44}" destId="{5EACC54D-63A9-4B93-B042-FC80DC685CA7}" srcOrd="0" destOrd="0" presId="urn:microsoft.com/office/officeart/2005/8/layout/hList9"/>
    <dgm:cxn modelId="{55EACB4B-F536-4F67-9961-D1EFC92E846D}" srcId="{566B874A-CD6B-4087-9F15-6289DD194D21}" destId="{9335C319-C55B-4648-A230-7B2699321A44}" srcOrd="3" destOrd="0" parTransId="{7575DC83-EBE1-49B0-A7DF-182EA412D420}" sibTransId="{2F9879E3-0C65-47D9-A99F-8C2CF16EBE00}"/>
    <dgm:cxn modelId="{2074354F-3174-46DC-BB86-F31E43A5D8A8}" type="presOf" srcId="{620023D9-B0C0-4A61-8348-BFD44AE6C7BD}" destId="{3EE67C99-23AA-4EEB-9A7D-9126C825BC8D}" srcOrd="1" destOrd="0" presId="urn:microsoft.com/office/officeart/2005/8/layout/hList9"/>
    <dgm:cxn modelId="{4964EF6F-0F3A-4EF3-82C3-95C0128E540E}" type="presOf" srcId="{D3967088-0403-4FCA-AFFB-E4BE6295CD1D}" destId="{C98EF6D1-7859-442D-AFD8-5C7179F51D00}" srcOrd="1" destOrd="0" presId="urn:microsoft.com/office/officeart/2005/8/layout/hList9"/>
    <dgm:cxn modelId="{0E1D7D52-5BDF-4730-A16D-95AA913EE82B}" type="presOf" srcId="{620023D9-B0C0-4A61-8348-BFD44AE6C7BD}" destId="{99F82FDB-3AB7-444C-8BEE-CD4501EB89C8}" srcOrd="0" destOrd="0" presId="urn:microsoft.com/office/officeart/2005/8/layout/hList9"/>
    <dgm:cxn modelId="{5131E657-4F15-4BD9-8F0D-D10778B1B382}" type="presOf" srcId="{6AD0948C-279A-4971-92EE-13DAA0D35D21}" destId="{DB476E0B-0DD7-4FB5-8E57-B6CBE87DE96B}" srcOrd="0" destOrd="0" presId="urn:microsoft.com/office/officeart/2005/8/layout/hList9"/>
    <dgm:cxn modelId="{01535279-E7FE-4D54-83E6-8DC2042CA9EB}" type="presOf" srcId="{F70B7D63-3A6A-4978-8F7B-CCF002DBA92A}" destId="{8F0C5B88-5F51-4C07-B84B-98D36AF8E1B2}" srcOrd="0" destOrd="0" presId="urn:microsoft.com/office/officeart/2005/8/layout/hList9"/>
    <dgm:cxn modelId="{998B9291-14D6-4D3C-8893-38AD034383D2}" type="presOf" srcId="{B4347199-5F25-4CD7-BD9F-E19807FCDA62}" destId="{1D4D2542-617B-45FE-9244-15929DD8716A}" srcOrd="0" destOrd="0" presId="urn:microsoft.com/office/officeart/2005/8/layout/hList9"/>
    <dgm:cxn modelId="{7D8448BC-E7BF-4361-ACD5-21F1342A181C}" srcId="{566B874A-CD6B-4087-9F15-6289DD194D21}" destId="{13AD2A22-8CB5-46D2-8B5D-E6850EA3CE96}" srcOrd="2" destOrd="0" parTransId="{8ED97789-3CEA-4E60-A5AD-74FCCBBA283A}" sibTransId="{974C6929-7243-4D3B-9C80-2D22E472A009}"/>
    <dgm:cxn modelId="{C2ABDABC-4F76-46BE-9A4F-D16FC1787EC6}" srcId="{8E4F18E9-58FC-4C2B-9E44-D56628AFA1B1}" destId="{6AD0948C-279A-4971-92EE-13DAA0D35D21}" srcOrd="0" destOrd="0" parTransId="{98BE70FB-9728-4F10-8BBE-09EEC207D298}" sibTransId="{E6DAB86E-DF49-4F7E-8534-08EF311FAF0E}"/>
    <dgm:cxn modelId="{58FC4CC6-26F9-4C3A-90C9-9B9719FDB35A}" srcId="{566B874A-CD6B-4087-9F15-6289DD194D21}" destId="{8E4F18E9-58FC-4C2B-9E44-D56628AFA1B1}" srcOrd="1" destOrd="0" parTransId="{5481DF9A-D47A-4F8A-B3CF-982E7D1FFBA2}" sibTransId="{E770F82E-B10B-42B6-A184-E047672C1FC7}"/>
    <dgm:cxn modelId="{3B8EB5C6-6FA6-46F7-9D37-B96770D814BF}" type="presOf" srcId="{6AD0948C-279A-4971-92EE-13DAA0D35D21}" destId="{A9C2DEC2-A394-4774-B945-425402A5EC23}" srcOrd="1" destOrd="0" presId="urn:microsoft.com/office/officeart/2005/8/layout/hList9"/>
    <dgm:cxn modelId="{14B0BDD3-1CFC-42C5-A5DF-19FC87D01CC1}" srcId="{566B874A-CD6B-4087-9F15-6289DD194D21}" destId="{B4347199-5F25-4CD7-BD9F-E19807FCDA62}" srcOrd="0" destOrd="0" parTransId="{F7F80BFD-78E1-4854-A182-54E7249A7FDA}" sibTransId="{331D3275-9276-46B4-B525-4EEA5AD26B64}"/>
    <dgm:cxn modelId="{598BE6D4-4ECF-490A-8FC9-6E1D693A07D9}" type="presOf" srcId="{F70B7D63-3A6A-4978-8F7B-CCF002DBA92A}" destId="{A9D60D7B-9CE8-4809-9EB6-EF0BA6BBBB41}" srcOrd="1" destOrd="0" presId="urn:microsoft.com/office/officeart/2005/8/layout/hList9"/>
    <dgm:cxn modelId="{1F05EBDF-4AF5-47CE-B7C3-3E20DCA24C3F}" type="presOf" srcId="{566B874A-CD6B-4087-9F15-6289DD194D21}" destId="{349686E3-7C50-436D-922D-3B68A3B69692}" srcOrd="0" destOrd="0" presId="urn:microsoft.com/office/officeart/2005/8/layout/hList9"/>
    <dgm:cxn modelId="{331CDAEF-EE61-453F-BB2A-1083A5B26092}" srcId="{13AD2A22-8CB5-46D2-8B5D-E6850EA3CE96}" destId="{F70B7D63-3A6A-4978-8F7B-CCF002DBA92A}" srcOrd="0" destOrd="0" parTransId="{B90BFF69-36A0-49CB-A119-9F4D1AB2396C}" sibTransId="{3E4A4B0D-719B-42E2-A510-04802F95B9B1}"/>
    <dgm:cxn modelId="{64FB1897-66CB-43FA-A143-171C0163D963}" type="presParOf" srcId="{349686E3-7C50-436D-922D-3B68A3B69692}" destId="{58BBD109-9B71-4AD0-8C72-A58B20370DD9}" srcOrd="0" destOrd="0" presId="urn:microsoft.com/office/officeart/2005/8/layout/hList9"/>
    <dgm:cxn modelId="{5F28D6AE-8027-468A-85CE-9D3C12D30149}" type="presParOf" srcId="{349686E3-7C50-436D-922D-3B68A3B69692}" destId="{9144DC87-4A73-4C21-9D38-886187DAA330}" srcOrd="1" destOrd="0" presId="urn:microsoft.com/office/officeart/2005/8/layout/hList9"/>
    <dgm:cxn modelId="{858502AA-A498-4CB0-A17D-1D315CC84495}" type="presParOf" srcId="{9144DC87-4A73-4C21-9D38-886187DAA330}" destId="{30725253-E867-43F5-9FA6-77274F873649}" srcOrd="0" destOrd="0" presId="urn:microsoft.com/office/officeart/2005/8/layout/hList9"/>
    <dgm:cxn modelId="{6D1770A0-1BDC-4A17-8476-96EDC89D5EAA}" type="presParOf" srcId="{9144DC87-4A73-4C21-9D38-886187DAA330}" destId="{CA96D503-7830-4A10-B6EC-FAA9FAC793BC}" srcOrd="1" destOrd="0" presId="urn:microsoft.com/office/officeart/2005/8/layout/hList9"/>
    <dgm:cxn modelId="{8AAEDDDB-A3A9-41D1-8C56-A559F6AF216C}" type="presParOf" srcId="{CA96D503-7830-4A10-B6EC-FAA9FAC793BC}" destId="{FBD4161E-B062-40ED-B2A4-3B7BB97B6FF0}" srcOrd="0" destOrd="0" presId="urn:microsoft.com/office/officeart/2005/8/layout/hList9"/>
    <dgm:cxn modelId="{ABFF35D6-0704-41B4-AAA4-A57FE8F3C5E1}" type="presParOf" srcId="{CA96D503-7830-4A10-B6EC-FAA9FAC793BC}" destId="{C98EF6D1-7859-442D-AFD8-5C7179F51D00}" srcOrd="1" destOrd="0" presId="urn:microsoft.com/office/officeart/2005/8/layout/hList9"/>
    <dgm:cxn modelId="{ED604501-A17D-4F01-8D3A-F3C0DF6591B6}" type="presParOf" srcId="{349686E3-7C50-436D-922D-3B68A3B69692}" destId="{D3C68A92-476A-4F9F-BE33-47DE2EDBA370}" srcOrd="2" destOrd="0" presId="urn:microsoft.com/office/officeart/2005/8/layout/hList9"/>
    <dgm:cxn modelId="{EE5C5F29-0B7A-4BA2-9648-FAF36BE446D4}" type="presParOf" srcId="{349686E3-7C50-436D-922D-3B68A3B69692}" destId="{1D4D2542-617B-45FE-9244-15929DD8716A}" srcOrd="3" destOrd="0" presId="urn:microsoft.com/office/officeart/2005/8/layout/hList9"/>
    <dgm:cxn modelId="{942D745B-7490-4D74-9937-D729759A23F5}" type="presParOf" srcId="{349686E3-7C50-436D-922D-3B68A3B69692}" destId="{60137BCE-F693-4085-B44D-E81F89807A64}" srcOrd="4" destOrd="0" presId="urn:microsoft.com/office/officeart/2005/8/layout/hList9"/>
    <dgm:cxn modelId="{692C2D34-ED5F-4F2B-8E1D-CE63DFFBBA50}" type="presParOf" srcId="{349686E3-7C50-436D-922D-3B68A3B69692}" destId="{DC5C5112-B88F-4017-8FCE-056C97EEA1D5}" srcOrd="5" destOrd="0" presId="urn:microsoft.com/office/officeart/2005/8/layout/hList9"/>
    <dgm:cxn modelId="{99D7F2B3-C660-4CEA-A0D7-C234F6FC3953}" type="presParOf" srcId="{349686E3-7C50-436D-922D-3B68A3B69692}" destId="{B4F85768-D816-488C-A2E6-A32F119393DD}" srcOrd="6" destOrd="0" presId="urn:microsoft.com/office/officeart/2005/8/layout/hList9"/>
    <dgm:cxn modelId="{DB4E3C9A-8820-4569-9187-5412CA25F1DE}" type="presParOf" srcId="{B4F85768-D816-488C-A2E6-A32F119393DD}" destId="{579BC05E-60FE-4A66-AE8C-D2CC54A7F7D6}" srcOrd="0" destOrd="0" presId="urn:microsoft.com/office/officeart/2005/8/layout/hList9"/>
    <dgm:cxn modelId="{CDDF2F90-8C8F-45AE-A987-F44B1F85C6BB}" type="presParOf" srcId="{B4F85768-D816-488C-A2E6-A32F119393DD}" destId="{5C480A07-57B3-4975-844E-A1EAD258249F}" srcOrd="1" destOrd="0" presId="urn:microsoft.com/office/officeart/2005/8/layout/hList9"/>
    <dgm:cxn modelId="{BAAE80D9-1314-483D-8DA9-4D4E26E85B6F}" type="presParOf" srcId="{5C480A07-57B3-4975-844E-A1EAD258249F}" destId="{DB476E0B-0DD7-4FB5-8E57-B6CBE87DE96B}" srcOrd="0" destOrd="0" presId="urn:microsoft.com/office/officeart/2005/8/layout/hList9"/>
    <dgm:cxn modelId="{B809EF0F-46B5-499C-914C-208B143A0480}" type="presParOf" srcId="{5C480A07-57B3-4975-844E-A1EAD258249F}" destId="{A9C2DEC2-A394-4774-B945-425402A5EC23}" srcOrd="1" destOrd="0" presId="urn:microsoft.com/office/officeart/2005/8/layout/hList9"/>
    <dgm:cxn modelId="{BBCC2535-D2F0-47D4-8A6A-019A0083CAC2}" type="presParOf" srcId="{349686E3-7C50-436D-922D-3B68A3B69692}" destId="{C5A3644C-E941-4525-B22E-530C4C92B5E7}" srcOrd="7" destOrd="0" presId="urn:microsoft.com/office/officeart/2005/8/layout/hList9"/>
    <dgm:cxn modelId="{0BB44851-DE49-4F2A-9C3B-420878F86296}" type="presParOf" srcId="{349686E3-7C50-436D-922D-3B68A3B69692}" destId="{894F32A7-F575-4B69-8D41-C3F144A60B66}" srcOrd="8" destOrd="0" presId="urn:microsoft.com/office/officeart/2005/8/layout/hList9"/>
    <dgm:cxn modelId="{8CEBC545-055D-4393-914D-5858B60EC953}" type="presParOf" srcId="{349686E3-7C50-436D-922D-3B68A3B69692}" destId="{E1614080-498B-4F1E-A2CB-79EACFA05226}" srcOrd="9" destOrd="0" presId="urn:microsoft.com/office/officeart/2005/8/layout/hList9"/>
    <dgm:cxn modelId="{BC20A9DF-B4AC-4928-917F-70B9DEA83E2C}" type="presParOf" srcId="{349686E3-7C50-436D-922D-3B68A3B69692}" destId="{A25192A4-7C0C-4057-A628-3F6EF64931EF}" srcOrd="10" destOrd="0" presId="urn:microsoft.com/office/officeart/2005/8/layout/hList9"/>
    <dgm:cxn modelId="{30C8E1D4-FD12-4F6D-8CD0-72ED9A1EE3E4}" type="presParOf" srcId="{349686E3-7C50-436D-922D-3B68A3B69692}" destId="{B56674B2-D909-4A90-99D3-C243D20DD6C8}" srcOrd="11" destOrd="0" presId="urn:microsoft.com/office/officeart/2005/8/layout/hList9"/>
    <dgm:cxn modelId="{4CC075DB-42FD-4350-AA25-97ED5325488A}" type="presParOf" srcId="{B56674B2-D909-4A90-99D3-C243D20DD6C8}" destId="{82F28524-4B92-46D3-849E-7DC385BF486D}" srcOrd="0" destOrd="0" presId="urn:microsoft.com/office/officeart/2005/8/layout/hList9"/>
    <dgm:cxn modelId="{C8A9C76C-72CB-428D-87E0-8BF1FE209B6C}" type="presParOf" srcId="{B56674B2-D909-4A90-99D3-C243D20DD6C8}" destId="{3ADE8EB5-27C5-44AB-B0CC-7A71A58EBAD4}" srcOrd="1" destOrd="0" presId="urn:microsoft.com/office/officeart/2005/8/layout/hList9"/>
    <dgm:cxn modelId="{7E4D5B53-89B7-4694-8885-5818A132D903}" type="presParOf" srcId="{3ADE8EB5-27C5-44AB-B0CC-7A71A58EBAD4}" destId="{8F0C5B88-5F51-4C07-B84B-98D36AF8E1B2}" srcOrd="0" destOrd="0" presId="urn:microsoft.com/office/officeart/2005/8/layout/hList9"/>
    <dgm:cxn modelId="{2F457494-EA55-4670-A61C-0EDD607E003B}" type="presParOf" srcId="{3ADE8EB5-27C5-44AB-B0CC-7A71A58EBAD4}" destId="{A9D60D7B-9CE8-4809-9EB6-EF0BA6BBBB41}" srcOrd="1" destOrd="0" presId="urn:microsoft.com/office/officeart/2005/8/layout/hList9"/>
    <dgm:cxn modelId="{4CD0B02E-2C30-4A9E-9EC4-9B47B373A005}" type="presParOf" srcId="{349686E3-7C50-436D-922D-3B68A3B69692}" destId="{2F724D4E-2B23-4016-9B8D-778EB0B3EAC1}" srcOrd="12" destOrd="0" presId="urn:microsoft.com/office/officeart/2005/8/layout/hList9"/>
    <dgm:cxn modelId="{FCB43C17-E7C3-45F3-9B7C-FFD326465B5F}" type="presParOf" srcId="{349686E3-7C50-436D-922D-3B68A3B69692}" destId="{ECEF05B4-F850-4B9B-99C0-97EA9302B23D}" srcOrd="13" destOrd="0" presId="urn:microsoft.com/office/officeart/2005/8/layout/hList9"/>
    <dgm:cxn modelId="{0D937A3A-BC58-4547-B5EF-6AA3BBA7FDFD}" type="presParOf" srcId="{349686E3-7C50-436D-922D-3B68A3B69692}" destId="{962931DD-4F43-487D-A9CF-2DEA72398C58}" srcOrd="14" destOrd="0" presId="urn:microsoft.com/office/officeart/2005/8/layout/hList9"/>
    <dgm:cxn modelId="{4BB89556-1A6C-4FC3-A3FE-CC9D975284ED}" type="presParOf" srcId="{349686E3-7C50-436D-922D-3B68A3B69692}" destId="{D52A8012-8BD5-4D16-B795-DFB81FA198A4}" srcOrd="15" destOrd="0" presId="urn:microsoft.com/office/officeart/2005/8/layout/hList9"/>
    <dgm:cxn modelId="{EB190EAC-52C8-4F6D-9575-7D7AE5270798}" type="presParOf" srcId="{349686E3-7C50-436D-922D-3B68A3B69692}" destId="{AC5E3A5F-0636-4AC6-AA29-BC13CE4A2B5D}" srcOrd="16" destOrd="0" presId="urn:microsoft.com/office/officeart/2005/8/layout/hList9"/>
    <dgm:cxn modelId="{BCBA85F3-4D72-45BA-840E-5F0F8FBDD88E}" type="presParOf" srcId="{AC5E3A5F-0636-4AC6-AA29-BC13CE4A2B5D}" destId="{0A5C3BD8-C8AC-4913-83FC-E99E4EE8EFBE}" srcOrd="0" destOrd="0" presId="urn:microsoft.com/office/officeart/2005/8/layout/hList9"/>
    <dgm:cxn modelId="{7DC6ACF8-050C-41B5-A717-7DE7C0BFBEF3}" type="presParOf" srcId="{AC5E3A5F-0636-4AC6-AA29-BC13CE4A2B5D}" destId="{91BAFBD1-F80C-4E70-9EBD-DA5A1439D5CE}" srcOrd="1" destOrd="0" presId="urn:microsoft.com/office/officeart/2005/8/layout/hList9"/>
    <dgm:cxn modelId="{283CABD7-E9EE-4AFC-9F59-6E9ED4DD76F1}" type="presParOf" srcId="{91BAFBD1-F80C-4E70-9EBD-DA5A1439D5CE}" destId="{99F82FDB-3AB7-444C-8BEE-CD4501EB89C8}" srcOrd="0" destOrd="0" presId="urn:microsoft.com/office/officeart/2005/8/layout/hList9"/>
    <dgm:cxn modelId="{87AEA884-CE05-4366-8597-DA696F582054}" type="presParOf" srcId="{91BAFBD1-F80C-4E70-9EBD-DA5A1439D5CE}" destId="{3EE67C99-23AA-4EEB-9A7D-9126C825BC8D}" srcOrd="1" destOrd="0" presId="urn:microsoft.com/office/officeart/2005/8/layout/hList9"/>
    <dgm:cxn modelId="{F297E104-B238-4B98-B887-46000F20F8C2}" type="presParOf" srcId="{349686E3-7C50-436D-922D-3B68A3B69692}" destId="{FA17D6F4-C844-4432-9634-F7872918CD42}" srcOrd="17" destOrd="0" presId="urn:microsoft.com/office/officeart/2005/8/layout/hList9"/>
    <dgm:cxn modelId="{E8288A63-FBA0-4508-AC93-11B6E7B0D018}" type="presParOf" srcId="{349686E3-7C50-436D-922D-3B68A3B69692}" destId="{5EACC54D-63A9-4B93-B042-FC80DC685CA7}" srcOrd="1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66B874A-CD6B-4087-9F15-6289DD194D21}" type="doc">
      <dgm:prSet loTypeId="urn:microsoft.com/office/officeart/2005/8/layout/hList9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B4347199-5F25-4CD7-BD9F-E19807FCDA62}">
      <dgm:prSet phldrT="[Текст]" custT="1"/>
      <dgm:spPr/>
      <dgm:t>
        <a:bodyPr/>
        <a:lstStyle/>
        <a:p>
          <a:endParaRPr lang="uk-UA" sz="1400" b="1" i="1" dirty="0"/>
        </a:p>
        <a:p>
          <a:r>
            <a:rPr lang="uk-UA" sz="1400" b="1" i="1" dirty="0"/>
            <a:t>Графічний редактор </a:t>
          </a:r>
          <a:endParaRPr lang="uk-UA" sz="1400" dirty="0"/>
        </a:p>
      </dgm:t>
    </dgm:pt>
    <dgm:pt modelId="{F7F80BFD-78E1-4854-A182-54E7249A7FDA}" type="parTrans" cxnId="{14B0BDD3-1CFC-42C5-A5DF-19FC87D01CC1}">
      <dgm:prSet/>
      <dgm:spPr/>
      <dgm:t>
        <a:bodyPr/>
        <a:lstStyle/>
        <a:p>
          <a:endParaRPr lang="uk-UA"/>
        </a:p>
      </dgm:t>
    </dgm:pt>
    <dgm:pt modelId="{331D3275-9276-46B4-B525-4EEA5AD26B64}" type="sibTrans" cxnId="{14B0BDD3-1CFC-42C5-A5DF-19FC87D01CC1}">
      <dgm:prSet/>
      <dgm:spPr/>
      <dgm:t>
        <a:bodyPr/>
        <a:lstStyle/>
        <a:p>
          <a:endParaRPr lang="uk-UA"/>
        </a:p>
      </dgm:t>
    </dgm:pt>
    <dgm:pt modelId="{D3967088-0403-4FCA-AFFB-E4BE6295CD1D}">
      <dgm:prSet phldrT="[Текст]" custT="1"/>
      <dgm:spPr/>
      <dgm:t>
        <a:bodyPr/>
        <a:lstStyle/>
        <a:p>
          <a:r>
            <a:rPr lang="en-US" sz="1200" b="1" i="1" dirty="0"/>
            <a:t>Adobe Photoshop, GIMP, Adobe Illustrator, Inkscape, AutoCAD, Autodesk 3ds MAX </a:t>
          </a:r>
          <a:endParaRPr lang="uk-UA" sz="1200" b="1" i="1" dirty="0"/>
        </a:p>
      </dgm:t>
    </dgm:pt>
    <dgm:pt modelId="{4C5A2393-0E2E-476F-A3DA-66B488FB5DA1}" type="parTrans" cxnId="{19EE9D26-400C-44CE-8A9A-D0C1DE62721F}">
      <dgm:prSet/>
      <dgm:spPr/>
      <dgm:t>
        <a:bodyPr/>
        <a:lstStyle/>
        <a:p>
          <a:endParaRPr lang="uk-UA"/>
        </a:p>
      </dgm:t>
    </dgm:pt>
    <dgm:pt modelId="{BB947F41-7CA5-4A6F-A6EC-FF9EC0DC629D}" type="sibTrans" cxnId="{19EE9D26-400C-44CE-8A9A-D0C1DE62721F}">
      <dgm:prSet/>
      <dgm:spPr/>
      <dgm:t>
        <a:bodyPr/>
        <a:lstStyle/>
        <a:p>
          <a:endParaRPr lang="uk-UA"/>
        </a:p>
      </dgm:t>
    </dgm:pt>
    <dgm:pt modelId="{13AD2A22-8CB5-46D2-8B5D-E6850EA3CE96}">
      <dgm:prSet custT="1"/>
      <dgm:spPr/>
      <dgm:t>
        <a:bodyPr/>
        <a:lstStyle/>
        <a:p>
          <a:r>
            <a:rPr lang="uk-UA" sz="1400" b="1" i="1" dirty="0"/>
            <a:t>Аудіо-</a:t>
          </a:r>
        </a:p>
        <a:p>
          <a:r>
            <a:rPr lang="uk-UA" sz="1400" b="1" i="1" dirty="0"/>
            <a:t>редактор</a:t>
          </a:r>
          <a:endParaRPr lang="uk-UA" sz="1400" dirty="0"/>
        </a:p>
      </dgm:t>
    </dgm:pt>
    <dgm:pt modelId="{8ED97789-3CEA-4E60-A5AD-74FCCBBA283A}" type="parTrans" cxnId="{7D8448BC-E7BF-4361-ACD5-21F1342A181C}">
      <dgm:prSet/>
      <dgm:spPr/>
      <dgm:t>
        <a:bodyPr/>
        <a:lstStyle/>
        <a:p>
          <a:endParaRPr lang="uk-UA"/>
        </a:p>
      </dgm:t>
    </dgm:pt>
    <dgm:pt modelId="{974C6929-7243-4D3B-9C80-2D22E472A009}" type="sibTrans" cxnId="{7D8448BC-E7BF-4361-ACD5-21F1342A181C}">
      <dgm:prSet/>
      <dgm:spPr/>
      <dgm:t>
        <a:bodyPr/>
        <a:lstStyle/>
        <a:p>
          <a:endParaRPr lang="uk-UA"/>
        </a:p>
      </dgm:t>
    </dgm:pt>
    <dgm:pt modelId="{F70B7D63-3A6A-4978-8F7B-CCF002DBA92A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200" b="1" i="1" dirty="0"/>
            <a:t>Audacity, </a:t>
          </a:r>
          <a:endParaRPr lang="uk-UA" sz="1200" b="1" i="1" dirty="0"/>
        </a:p>
        <a:p>
          <a:pPr>
            <a:spcAft>
              <a:spcPts val="0"/>
            </a:spcAft>
          </a:pPr>
          <a:r>
            <a:rPr lang="en-US" sz="1200" b="1" i="1" dirty="0"/>
            <a:t>Adobe Audition</a:t>
          </a:r>
          <a:endParaRPr lang="uk-UA" sz="1200" b="1" i="1" dirty="0"/>
        </a:p>
      </dgm:t>
    </dgm:pt>
    <dgm:pt modelId="{B90BFF69-36A0-49CB-A119-9F4D1AB2396C}" type="parTrans" cxnId="{331CDAEF-EE61-453F-BB2A-1083A5B26092}">
      <dgm:prSet/>
      <dgm:spPr/>
      <dgm:t>
        <a:bodyPr/>
        <a:lstStyle/>
        <a:p>
          <a:endParaRPr lang="uk-UA"/>
        </a:p>
      </dgm:t>
    </dgm:pt>
    <dgm:pt modelId="{3E4A4B0D-719B-42E2-A510-04802F95B9B1}" type="sibTrans" cxnId="{331CDAEF-EE61-453F-BB2A-1083A5B26092}">
      <dgm:prSet/>
      <dgm:spPr/>
      <dgm:t>
        <a:bodyPr/>
        <a:lstStyle/>
        <a:p>
          <a:endParaRPr lang="uk-UA"/>
        </a:p>
      </dgm:t>
    </dgm:pt>
    <dgm:pt modelId="{8E4F18E9-58FC-4C2B-9E44-D56628AFA1B1}">
      <dgm:prSet custT="1"/>
      <dgm:spPr/>
      <dgm:t>
        <a:bodyPr/>
        <a:lstStyle/>
        <a:p>
          <a:r>
            <a:rPr lang="uk-UA" sz="1400" b="1" i="1" kern="1200">
              <a:latin typeface="Calibri Light"/>
              <a:ea typeface="+mn-ea"/>
              <a:cs typeface="+mn-cs"/>
            </a:rPr>
            <a:t>Відео-</a:t>
          </a:r>
        </a:p>
        <a:p>
          <a:r>
            <a:rPr lang="uk-UA" sz="1400" b="1" i="1" kern="1200">
              <a:latin typeface="Calibri Light"/>
              <a:ea typeface="+mn-ea"/>
              <a:cs typeface="+mn-cs"/>
            </a:rPr>
            <a:t>редактор </a:t>
          </a:r>
          <a:endParaRPr lang="uk-UA" sz="1400" b="1" i="1" kern="1200" dirty="0">
            <a:latin typeface="Calibri Light"/>
            <a:ea typeface="+mn-ea"/>
            <a:cs typeface="+mn-cs"/>
          </a:endParaRPr>
        </a:p>
      </dgm:t>
    </dgm:pt>
    <dgm:pt modelId="{5481DF9A-D47A-4F8A-B3CF-982E7D1FFBA2}" type="parTrans" cxnId="{58FC4CC6-26F9-4C3A-90C9-9B9719FDB35A}">
      <dgm:prSet/>
      <dgm:spPr/>
      <dgm:t>
        <a:bodyPr/>
        <a:lstStyle/>
        <a:p>
          <a:endParaRPr lang="uk-UA"/>
        </a:p>
      </dgm:t>
    </dgm:pt>
    <dgm:pt modelId="{E770F82E-B10B-42B6-A184-E047672C1FC7}" type="sibTrans" cxnId="{58FC4CC6-26F9-4C3A-90C9-9B9719FDB35A}">
      <dgm:prSet/>
      <dgm:spPr/>
      <dgm:t>
        <a:bodyPr/>
        <a:lstStyle/>
        <a:p>
          <a:endParaRPr lang="uk-UA"/>
        </a:p>
      </dgm:t>
    </dgm:pt>
    <dgm:pt modelId="{6AD0948C-279A-4971-92EE-13DAA0D35D21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en-US" sz="1200" b="1" i="1" dirty="0"/>
            <a:t>Adobe After Effects, Adobe Premiere, </a:t>
          </a:r>
          <a:endParaRPr lang="uk-UA" sz="1200" b="1" i="1" dirty="0"/>
        </a:p>
        <a:p>
          <a:pPr>
            <a:spcAft>
              <a:spcPts val="0"/>
            </a:spcAft>
          </a:pPr>
          <a:r>
            <a:rPr lang="en-US" sz="1200" b="1" i="1" dirty="0"/>
            <a:t>Sony Vegas</a:t>
          </a:r>
          <a:endParaRPr lang="uk-UA" sz="1200" b="1" i="1" dirty="0"/>
        </a:p>
      </dgm:t>
    </dgm:pt>
    <dgm:pt modelId="{98BE70FB-9728-4F10-8BBE-09EEC207D298}" type="parTrans" cxnId="{C2ABDABC-4F76-46BE-9A4F-D16FC1787EC6}">
      <dgm:prSet/>
      <dgm:spPr/>
      <dgm:t>
        <a:bodyPr/>
        <a:lstStyle/>
        <a:p>
          <a:endParaRPr lang="uk-UA"/>
        </a:p>
      </dgm:t>
    </dgm:pt>
    <dgm:pt modelId="{E6DAB86E-DF49-4F7E-8534-08EF311FAF0E}" type="sibTrans" cxnId="{C2ABDABC-4F76-46BE-9A4F-D16FC1787EC6}">
      <dgm:prSet/>
      <dgm:spPr/>
      <dgm:t>
        <a:bodyPr/>
        <a:lstStyle/>
        <a:p>
          <a:endParaRPr lang="uk-UA"/>
        </a:p>
      </dgm:t>
    </dgm:pt>
    <dgm:pt modelId="{349686E3-7C50-436D-922D-3B68A3B69692}" type="pres">
      <dgm:prSet presAssocID="{566B874A-CD6B-4087-9F15-6289DD194D21}" presName="list" presStyleCnt="0">
        <dgm:presLayoutVars>
          <dgm:dir/>
          <dgm:animLvl val="lvl"/>
        </dgm:presLayoutVars>
      </dgm:prSet>
      <dgm:spPr/>
    </dgm:pt>
    <dgm:pt modelId="{58BBD109-9B71-4AD0-8C72-A58B20370DD9}" type="pres">
      <dgm:prSet presAssocID="{B4347199-5F25-4CD7-BD9F-E19807FCDA62}" presName="posSpace" presStyleCnt="0"/>
      <dgm:spPr/>
    </dgm:pt>
    <dgm:pt modelId="{9144DC87-4A73-4C21-9D38-886187DAA330}" type="pres">
      <dgm:prSet presAssocID="{B4347199-5F25-4CD7-BD9F-E19807FCDA62}" presName="vertFlow" presStyleCnt="0"/>
      <dgm:spPr/>
    </dgm:pt>
    <dgm:pt modelId="{30725253-E867-43F5-9FA6-77274F873649}" type="pres">
      <dgm:prSet presAssocID="{B4347199-5F25-4CD7-BD9F-E19807FCDA62}" presName="topSpace" presStyleCnt="0"/>
      <dgm:spPr/>
    </dgm:pt>
    <dgm:pt modelId="{CA96D503-7830-4A10-B6EC-FAA9FAC793BC}" type="pres">
      <dgm:prSet presAssocID="{B4347199-5F25-4CD7-BD9F-E19807FCDA62}" presName="firstComp" presStyleCnt="0"/>
      <dgm:spPr/>
    </dgm:pt>
    <dgm:pt modelId="{FBD4161E-B062-40ED-B2A4-3B7BB97B6FF0}" type="pres">
      <dgm:prSet presAssocID="{B4347199-5F25-4CD7-BD9F-E19807FCDA62}" presName="firstChild" presStyleLbl="bgAccFollowNode1" presStyleIdx="0" presStyleCnt="3" custScaleX="114140" custScaleY="202864" custLinFactNeighborX="29790" custLinFactNeighborY="29775"/>
      <dgm:spPr/>
    </dgm:pt>
    <dgm:pt modelId="{C98EF6D1-7859-442D-AFD8-5C7179F51D00}" type="pres">
      <dgm:prSet presAssocID="{B4347199-5F25-4CD7-BD9F-E19807FCDA62}" presName="firstChildTx" presStyleLbl="bgAccFollowNode1" presStyleIdx="0" presStyleCnt="3">
        <dgm:presLayoutVars>
          <dgm:bulletEnabled val="1"/>
        </dgm:presLayoutVars>
      </dgm:prSet>
      <dgm:spPr/>
    </dgm:pt>
    <dgm:pt modelId="{D3C68A92-476A-4F9F-BE33-47DE2EDBA370}" type="pres">
      <dgm:prSet presAssocID="{B4347199-5F25-4CD7-BD9F-E19807FCDA62}" presName="negSpace" presStyleCnt="0"/>
      <dgm:spPr/>
    </dgm:pt>
    <dgm:pt modelId="{1D4D2542-617B-45FE-9244-15929DD8716A}" type="pres">
      <dgm:prSet presAssocID="{B4347199-5F25-4CD7-BD9F-E19807FCDA62}" presName="circle" presStyleLbl="node1" presStyleIdx="0" presStyleCnt="3" custScaleX="148527" custScaleY="141173" custLinFactNeighborY="-6742"/>
      <dgm:spPr/>
    </dgm:pt>
    <dgm:pt modelId="{60137BCE-F693-4085-B44D-E81F89807A64}" type="pres">
      <dgm:prSet presAssocID="{331D3275-9276-46B4-B525-4EEA5AD26B64}" presName="transSpace" presStyleCnt="0"/>
      <dgm:spPr/>
    </dgm:pt>
    <dgm:pt modelId="{DC5C5112-B88F-4017-8FCE-056C97EEA1D5}" type="pres">
      <dgm:prSet presAssocID="{8E4F18E9-58FC-4C2B-9E44-D56628AFA1B1}" presName="posSpace" presStyleCnt="0"/>
      <dgm:spPr/>
    </dgm:pt>
    <dgm:pt modelId="{B4F85768-D816-488C-A2E6-A32F119393DD}" type="pres">
      <dgm:prSet presAssocID="{8E4F18E9-58FC-4C2B-9E44-D56628AFA1B1}" presName="vertFlow" presStyleCnt="0"/>
      <dgm:spPr/>
    </dgm:pt>
    <dgm:pt modelId="{579BC05E-60FE-4A66-AE8C-D2CC54A7F7D6}" type="pres">
      <dgm:prSet presAssocID="{8E4F18E9-58FC-4C2B-9E44-D56628AFA1B1}" presName="topSpace" presStyleCnt="0"/>
      <dgm:spPr/>
    </dgm:pt>
    <dgm:pt modelId="{5C480A07-57B3-4975-844E-A1EAD258249F}" type="pres">
      <dgm:prSet presAssocID="{8E4F18E9-58FC-4C2B-9E44-D56628AFA1B1}" presName="firstComp" presStyleCnt="0"/>
      <dgm:spPr/>
    </dgm:pt>
    <dgm:pt modelId="{DB476E0B-0DD7-4FB5-8E57-B6CBE87DE96B}" type="pres">
      <dgm:prSet presAssocID="{8E4F18E9-58FC-4C2B-9E44-D56628AFA1B1}" presName="firstChild" presStyleLbl="bgAccFollowNode1" presStyleIdx="1" presStyleCnt="3" custScaleX="114140" custScaleY="202864" custLinFactNeighborX="29790" custLinFactNeighborY="29775"/>
      <dgm:spPr/>
    </dgm:pt>
    <dgm:pt modelId="{A9C2DEC2-A394-4774-B945-425402A5EC23}" type="pres">
      <dgm:prSet presAssocID="{8E4F18E9-58FC-4C2B-9E44-D56628AFA1B1}" presName="firstChildTx" presStyleLbl="bgAccFollowNode1" presStyleIdx="1" presStyleCnt="3">
        <dgm:presLayoutVars>
          <dgm:bulletEnabled val="1"/>
        </dgm:presLayoutVars>
      </dgm:prSet>
      <dgm:spPr/>
    </dgm:pt>
    <dgm:pt modelId="{C5A3644C-E941-4525-B22E-530C4C92B5E7}" type="pres">
      <dgm:prSet presAssocID="{8E4F18E9-58FC-4C2B-9E44-D56628AFA1B1}" presName="negSpace" presStyleCnt="0"/>
      <dgm:spPr/>
    </dgm:pt>
    <dgm:pt modelId="{894F32A7-F575-4B69-8D41-C3F144A60B66}" type="pres">
      <dgm:prSet presAssocID="{8E4F18E9-58FC-4C2B-9E44-D56628AFA1B1}" presName="circle" presStyleLbl="node1" presStyleIdx="1" presStyleCnt="3" custScaleX="148527" custScaleY="141173" custLinFactNeighborX="-7688" custLinFactNeighborY="-6742"/>
      <dgm:spPr/>
    </dgm:pt>
    <dgm:pt modelId="{E1614080-498B-4F1E-A2CB-79EACFA05226}" type="pres">
      <dgm:prSet presAssocID="{E770F82E-B10B-42B6-A184-E047672C1FC7}" presName="transSpace" presStyleCnt="0"/>
      <dgm:spPr/>
    </dgm:pt>
    <dgm:pt modelId="{A25192A4-7C0C-4057-A628-3F6EF64931EF}" type="pres">
      <dgm:prSet presAssocID="{13AD2A22-8CB5-46D2-8B5D-E6850EA3CE96}" presName="posSpace" presStyleCnt="0"/>
      <dgm:spPr/>
    </dgm:pt>
    <dgm:pt modelId="{B56674B2-D909-4A90-99D3-C243D20DD6C8}" type="pres">
      <dgm:prSet presAssocID="{13AD2A22-8CB5-46D2-8B5D-E6850EA3CE96}" presName="vertFlow" presStyleCnt="0"/>
      <dgm:spPr/>
    </dgm:pt>
    <dgm:pt modelId="{82F28524-4B92-46D3-849E-7DC385BF486D}" type="pres">
      <dgm:prSet presAssocID="{13AD2A22-8CB5-46D2-8B5D-E6850EA3CE96}" presName="topSpace" presStyleCnt="0"/>
      <dgm:spPr/>
    </dgm:pt>
    <dgm:pt modelId="{3ADE8EB5-27C5-44AB-B0CC-7A71A58EBAD4}" type="pres">
      <dgm:prSet presAssocID="{13AD2A22-8CB5-46D2-8B5D-E6850EA3CE96}" presName="firstComp" presStyleCnt="0"/>
      <dgm:spPr/>
    </dgm:pt>
    <dgm:pt modelId="{8F0C5B88-5F51-4C07-B84B-98D36AF8E1B2}" type="pres">
      <dgm:prSet presAssocID="{13AD2A22-8CB5-46D2-8B5D-E6850EA3CE96}" presName="firstChild" presStyleLbl="bgAccFollowNode1" presStyleIdx="2" presStyleCnt="3" custScaleX="114140" custScaleY="202864" custLinFactNeighborX="29790" custLinFactNeighborY="29775"/>
      <dgm:spPr/>
    </dgm:pt>
    <dgm:pt modelId="{A9D60D7B-9CE8-4809-9EB6-EF0BA6BBBB41}" type="pres">
      <dgm:prSet presAssocID="{13AD2A22-8CB5-46D2-8B5D-E6850EA3CE96}" presName="firstChildTx" presStyleLbl="bgAccFollowNode1" presStyleIdx="2" presStyleCnt="3">
        <dgm:presLayoutVars>
          <dgm:bulletEnabled val="1"/>
        </dgm:presLayoutVars>
      </dgm:prSet>
      <dgm:spPr/>
    </dgm:pt>
    <dgm:pt modelId="{2F724D4E-2B23-4016-9B8D-778EB0B3EAC1}" type="pres">
      <dgm:prSet presAssocID="{13AD2A22-8CB5-46D2-8B5D-E6850EA3CE96}" presName="negSpace" presStyleCnt="0"/>
      <dgm:spPr/>
    </dgm:pt>
    <dgm:pt modelId="{ECEF05B4-F850-4B9B-99C0-97EA9302B23D}" type="pres">
      <dgm:prSet presAssocID="{13AD2A22-8CB5-46D2-8B5D-E6850EA3CE96}" presName="circle" presStyleLbl="node1" presStyleIdx="2" presStyleCnt="3" custScaleX="148527" custScaleY="141173" custLinFactNeighborX="-5766" custLinFactNeighborY="-6742"/>
      <dgm:spPr/>
    </dgm:pt>
  </dgm:ptLst>
  <dgm:cxnLst>
    <dgm:cxn modelId="{83B24D0A-15A4-4111-A8D4-80855196DA60}" type="presOf" srcId="{13AD2A22-8CB5-46D2-8B5D-E6850EA3CE96}" destId="{ECEF05B4-F850-4B9B-99C0-97EA9302B23D}" srcOrd="0" destOrd="0" presId="urn:microsoft.com/office/officeart/2005/8/layout/hList9"/>
    <dgm:cxn modelId="{19EE9D26-400C-44CE-8A9A-D0C1DE62721F}" srcId="{B4347199-5F25-4CD7-BD9F-E19807FCDA62}" destId="{D3967088-0403-4FCA-AFFB-E4BE6295CD1D}" srcOrd="0" destOrd="0" parTransId="{4C5A2393-0E2E-476F-A3DA-66B488FB5DA1}" sibTransId="{BB947F41-7CA5-4A6F-A6EC-FF9EC0DC629D}"/>
    <dgm:cxn modelId="{8841D028-FD8B-4A0A-95CA-ACBE0E88F17C}" type="presOf" srcId="{8E4F18E9-58FC-4C2B-9E44-D56628AFA1B1}" destId="{894F32A7-F575-4B69-8D41-C3F144A60B66}" srcOrd="0" destOrd="0" presId="urn:microsoft.com/office/officeart/2005/8/layout/hList9"/>
    <dgm:cxn modelId="{D1831244-23FF-4813-8D03-4BB0C06AEDCB}" type="presOf" srcId="{D3967088-0403-4FCA-AFFB-E4BE6295CD1D}" destId="{FBD4161E-B062-40ED-B2A4-3B7BB97B6FF0}" srcOrd="0" destOrd="0" presId="urn:microsoft.com/office/officeart/2005/8/layout/hList9"/>
    <dgm:cxn modelId="{4964EF6F-0F3A-4EF3-82C3-95C0128E540E}" type="presOf" srcId="{D3967088-0403-4FCA-AFFB-E4BE6295CD1D}" destId="{C98EF6D1-7859-442D-AFD8-5C7179F51D00}" srcOrd="1" destOrd="0" presId="urn:microsoft.com/office/officeart/2005/8/layout/hList9"/>
    <dgm:cxn modelId="{5131E657-4F15-4BD9-8F0D-D10778B1B382}" type="presOf" srcId="{6AD0948C-279A-4971-92EE-13DAA0D35D21}" destId="{DB476E0B-0DD7-4FB5-8E57-B6CBE87DE96B}" srcOrd="0" destOrd="0" presId="urn:microsoft.com/office/officeart/2005/8/layout/hList9"/>
    <dgm:cxn modelId="{01535279-E7FE-4D54-83E6-8DC2042CA9EB}" type="presOf" srcId="{F70B7D63-3A6A-4978-8F7B-CCF002DBA92A}" destId="{8F0C5B88-5F51-4C07-B84B-98D36AF8E1B2}" srcOrd="0" destOrd="0" presId="urn:microsoft.com/office/officeart/2005/8/layout/hList9"/>
    <dgm:cxn modelId="{998B9291-14D6-4D3C-8893-38AD034383D2}" type="presOf" srcId="{B4347199-5F25-4CD7-BD9F-E19807FCDA62}" destId="{1D4D2542-617B-45FE-9244-15929DD8716A}" srcOrd="0" destOrd="0" presId="urn:microsoft.com/office/officeart/2005/8/layout/hList9"/>
    <dgm:cxn modelId="{7D8448BC-E7BF-4361-ACD5-21F1342A181C}" srcId="{566B874A-CD6B-4087-9F15-6289DD194D21}" destId="{13AD2A22-8CB5-46D2-8B5D-E6850EA3CE96}" srcOrd="2" destOrd="0" parTransId="{8ED97789-3CEA-4E60-A5AD-74FCCBBA283A}" sibTransId="{974C6929-7243-4D3B-9C80-2D22E472A009}"/>
    <dgm:cxn modelId="{C2ABDABC-4F76-46BE-9A4F-D16FC1787EC6}" srcId="{8E4F18E9-58FC-4C2B-9E44-D56628AFA1B1}" destId="{6AD0948C-279A-4971-92EE-13DAA0D35D21}" srcOrd="0" destOrd="0" parTransId="{98BE70FB-9728-4F10-8BBE-09EEC207D298}" sibTransId="{E6DAB86E-DF49-4F7E-8534-08EF311FAF0E}"/>
    <dgm:cxn modelId="{58FC4CC6-26F9-4C3A-90C9-9B9719FDB35A}" srcId="{566B874A-CD6B-4087-9F15-6289DD194D21}" destId="{8E4F18E9-58FC-4C2B-9E44-D56628AFA1B1}" srcOrd="1" destOrd="0" parTransId="{5481DF9A-D47A-4F8A-B3CF-982E7D1FFBA2}" sibTransId="{E770F82E-B10B-42B6-A184-E047672C1FC7}"/>
    <dgm:cxn modelId="{3B8EB5C6-6FA6-46F7-9D37-B96770D814BF}" type="presOf" srcId="{6AD0948C-279A-4971-92EE-13DAA0D35D21}" destId="{A9C2DEC2-A394-4774-B945-425402A5EC23}" srcOrd="1" destOrd="0" presId="urn:microsoft.com/office/officeart/2005/8/layout/hList9"/>
    <dgm:cxn modelId="{14B0BDD3-1CFC-42C5-A5DF-19FC87D01CC1}" srcId="{566B874A-CD6B-4087-9F15-6289DD194D21}" destId="{B4347199-5F25-4CD7-BD9F-E19807FCDA62}" srcOrd="0" destOrd="0" parTransId="{F7F80BFD-78E1-4854-A182-54E7249A7FDA}" sibTransId="{331D3275-9276-46B4-B525-4EEA5AD26B64}"/>
    <dgm:cxn modelId="{598BE6D4-4ECF-490A-8FC9-6E1D693A07D9}" type="presOf" srcId="{F70B7D63-3A6A-4978-8F7B-CCF002DBA92A}" destId="{A9D60D7B-9CE8-4809-9EB6-EF0BA6BBBB41}" srcOrd="1" destOrd="0" presId="urn:microsoft.com/office/officeart/2005/8/layout/hList9"/>
    <dgm:cxn modelId="{1F05EBDF-4AF5-47CE-B7C3-3E20DCA24C3F}" type="presOf" srcId="{566B874A-CD6B-4087-9F15-6289DD194D21}" destId="{349686E3-7C50-436D-922D-3B68A3B69692}" srcOrd="0" destOrd="0" presId="urn:microsoft.com/office/officeart/2005/8/layout/hList9"/>
    <dgm:cxn modelId="{331CDAEF-EE61-453F-BB2A-1083A5B26092}" srcId="{13AD2A22-8CB5-46D2-8B5D-E6850EA3CE96}" destId="{F70B7D63-3A6A-4978-8F7B-CCF002DBA92A}" srcOrd="0" destOrd="0" parTransId="{B90BFF69-36A0-49CB-A119-9F4D1AB2396C}" sibTransId="{3E4A4B0D-719B-42E2-A510-04802F95B9B1}"/>
    <dgm:cxn modelId="{64FB1897-66CB-43FA-A143-171C0163D963}" type="presParOf" srcId="{349686E3-7C50-436D-922D-3B68A3B69692}" destId="{58BBD109-9B71-4AD0-8C72-A58B20370DD9}" srcOrd="0" destOrd="0" presId="urn:microsoft.com/office/officeart/2005/8/layout/hList9"/>
    <dgm:cxn modelId="{5F28D6AE-8027-468A-85CE-9D3C12D30149}" type="presParOf" srcId="{349686E3-7C50-436D-922D-3B68A3B69692}" destId="{9144DC87-4A73-4C21-9D38-886187DAA330}" srcOrd="1" destOrd="0" presId="urn:microsoft.com/office/officeart/2005/8/layout/hList9"/>
    <dgm:cxn modelId="{858502AA-A498-4CB0-A17D-1D315CC84495}" type="presParOf" srcId="{9144DC87-4A73-4C21-9D38-886187DAA330}" destId="{30725253-E867-43F5-9FA6-77274F873649}" srcOrd="0" destOrd="0" presId="urn:microsoft.com/office/officeart/2005/8/layout/hList9"/>
    <dgm:cxn modelId="{6D1770A0-1BDC-4A17-8476-96EDC89D5EAA}" type="presParOf" srcId="{9144DC87-4A73-4C21-9D38-886187DAA330}" destId="{CA96D503-7830-4A10-B6EC-FAA9FAC793BC}" srcOrd="1" destOrd="0" presId="urn:microsoft.com/office/officeart/2005/8/layout/hList9"/>
    <dgm:cxn modelId="{8AAEDDDB-A3A9-41D1-8C56-A559F6AF216C}" type="presParOf" srcId="{CA96D503-7830-4A10-B6EC-FAA9FAC793BC}" destId="{FBD4161E-B062-40ED-B2A4-3B7BB97B6FF0}" srcOrd="0" destOrd="0" presId="urn:microsoft.com/office/officeart/2005/8/layout/hList9"/>
    <dgm:cxn modelId="{ABFF35D6-0704-41B4-AAA4-A57FE8F3C5E1}" type="presParOf" srcId="{CA96D503-7830-4A10-B6EC-FAA9FAC793BC}" destId="{C98EF6D1-7859-442D-AFD8-5C7179F51D00}" srcOrd="1" destOrd="0" presId="urn:microsoft.com/office/officeart/2005/8/layout/hList9"/>
    <dgm:cxn modelId="{ED604501-A17D-4F01-8D3A-F3C0DF6591B6}" type="presParOf" srcId="{349686E3-7C50-436D-922D-3B68A3B69692}" destId="{D3C68A92-476A-4F9F-BE33-47DE2EDBA370}" srcOrd="2" destOrd="0" presId="urn:microsoft.com/office/officeart/2005/8/layout/hList9"/>
    <dgm:cxn modelId="{EE5C5F29-0B7A-4BA2-9648-FAF36BE446D4}" type="presParOf" srcId="{349686E3-7C50-436D-922D-3B68A3B69692}" destId="{1D4D2542-617B-45FE-9244-15929DD8716A}" srcOrd="3" destOrd="0" presId="urn:microsoft.com/office/officeart/2005/8/layout/hList9"/>
    <dgm:cxn modelId="{942D745B-7490-4D74-9937-D729759A23F5}" type="presParOf" srcId="{349686E3-7C50-436D-922D-3B68A3B69692}" destId="{60137BCE-F693-4085-B44D-E81F89807A64}" srcOrd="4" destOrd="0" presId="urn:microsoft.com/office/officeart/2005/8/layout/hList9"/>
    <dgm:cxn modelId="{692C2D34-ED5F-4F2B-8E1D-CE63DFFBBA50}" type="presParOf" srcId="{349686E3-7C50-436D-922D-3B68A3B69692}" destId="{DC5C5112-B88F-4017-8FCE-056C97EEA1D5}" srcOrd="5" destOrd="0" presId="urn:microsoft.com/office/officeart/2005/8/layout/hList9"/>
    <dgm:cxn modelId="{99D7F2B3-C660-4CEA-A0D7-C234F6FC3953}" type="presParOf" srcId="{349686E3-7C50-436D-922D-3B68A3B69692}" destId="{B4F85768-D816-488C-A2E6-A32F119393DD}" srcOrd="6" destOrd="0" presId="urn:microsoft.com/office/officeart/2005/8/layout/hList9"/>
    <dgm:cxn modelId="{DB4E3C9A-8820-4569-9187-5412CA25F1DE}" type="presParOf" srcId="{B4F85768-D816-488C-A2E6-A32F119393DD}" destId="{579BC05E-60FE-4A66-AE8C-D2CC54A7F7D6}" srcOrd="0" destOrd="0" presId="urn:microsoft.com/office/officeart/2005/8/layout/hList9"/>
    <dgm:cxn modelId="{CDDF2F90-8C8F-45AE-A987-F44B1F85C6BB}" type="presParOf" srcId="{B4F85768-D816-488C-A2E6-A32F119393DD}" destId="{5C480A07-57B3-4975-844E-A1EAD258249F}" srcOrd="1" destOrd="0" presId="urn:microsoft.com/office/officeart/2005/8/layout/hList9"/>
    <dgm:cxn modelId="{BAAE80D9-1314-483D-8DA9-4D4E26E85B6F}" type="presParOf" srcId="{5C480A07-57B3-4975-844E-A1EAD258249F}" destId="{DB476E0B-0DD7-4FB5-8E57-B6CBE87DE96B}" srcOrd="0" destOrd="0" presId="urn:microsoft.com/office/officeart/2005/8/layout/hList9"/>
    <dgm:cxn modelId="{B809EF0F-46B5-499C-914C-208B143A0480}" type="presParOf" srcId="{5C480A07-57B3-4975-844E-A1EAD258249F}" destId="{A9C2DEC2-A394-4774-B945-425402A5EC23}" srcOrd="1" destOrd="0" presId="urn:microsoft.com/office/officeart/2005/8/layout/hList9"/>
    <dgm:cxn modelId="{BBCC2535-D2F0-47D4-8A6A-019A0083CAC2}" type="presParOf" srcId="{349686E3-7C50-436D-922D-3B68A3B69692}" destId="{C5A3644C-E941-4525-B22E-530C4C92B5E7}" srcOrd="7" destOrd="0" presId="urn:microsoft.com/office/officeart/2005/8/layout/hList9"/>
    <dgm:cxn modelId="{0BB44851-DE49-4F2A-9C3B-420878F86296}" type="presParOf" srcId="{349686E3-7C50-436D-922D-3B68A3B69692}" destId="{894F32A7-F575-4B69-8D41-C3F144A60B66}" srcOrd="8" destOrd="0" presId="urn:microsoft.com/office/officeart/2005/8/layout/hList9"/>
    <dgm:cxn modelId="{8CEBC545-055D-4393-914D-5858B60EC953}" type="presParOf" srcId="{349686E3-7C50-436D-922D-3B68A3B69692}" destId="{E1614080-498B-4F1E-A2CB-79EACFA05226}" srcOrd="9" destOrd="0" presId="urn:microsoft.com/office/officeart/2005/8/layout/hList9"/>
    <dgm:cxn modelId="{BC20A9DF-B4AC-4928-917F-70B9DEA83E2C}" type="presParOf" srcId="{349686E3-7C50-436D-922D-3B68A3B69692}" destId="{A25192A4-7C0C-4057-A628-3F6EF64931EF}" srcOrd="10" destOrd="0" presId="urn:microsoft.com/office/officeart/2005/8/layout/hList9"/>
    <dgm:cxn modelId="{30C8E1D4-FD12-4F6D-8CD0-72ED9A1EE3E4}" type="presParOf" srcId="{349686E3-7C50-436D-922D-3B68A3B69692}" destId="{B56674B2-D909-4A90-99D3-C243D20DD6C8}" srcOrd="11" destOrd="0" presId="urn:microsoft.com/office/officeart/2005/8/layout/hList9"/>
    <dgm:cxn modelId="{4CC075DB-42FD-4350-AA25-97ED5325488A}" type="presParOf" srcId="{B56674B2-D909-4A90-99D3-C243D20DD6C8}" destId="{82F28524-4B92-46D3-849E-7DC385BF486D}" srcOrd="0" destOrd="0" presId="urn:microsoft.com/office/officeart/2005/8/layout/hList9"/>
    <dgm:cxn modelId="{C8A9C76C-72CB-428D-87E0-8BF1FE209B6C}" type="presParOf" srcId="{B56674B2-D909-4A90-99D3-C243D20DD6C8}" destId="{3ADE8EB5-27C5-44AB-B0CC-7A71A58EBAD4}" srcOrd="1" destOrd="0" presId="urn:microsoft.com/office/officeart/2005/8/layout/hList9"/>
    <dgm:cxn modelId="{7E4D5B53-89B7-4694-8885-5818A132D903}" type="presParOf" srcId="{3ADE8EB5-27C5-44AB-B0CC-7A71A58EBAD4}" destId="{8F0C5B88-5F51-4C07-B84B-98D36AF8E1B2}" srcOrd="0" destOrd="0" presId="urn:microsoft.com/office/officeart/2005/8/layout/hList9"/>
    <dgm:cxn modelId="{2F457494-EA55-4670-A61C-0EDD607E003B}" type="presParOf" srcId="{3ADE8EB5-27C5-44AB-B0CC-7A71A58EBAD4}" destId="{A9D60D7B-9CE8-4809-9EB6-EF0BA6BBBB41}" srcOrd="1" destOrd="0" presId="urn:microsoft.com/office/officeart/2005/8/layout/hList9"/>
    <dgm:cxn modelId="{4CD0B02E-2C30-4A9E-9EC4-9B47B373A005}" type="presParOf" srcId="{349686E3-7C50-436D-922D-3B68A3B69692}" destId="{2F724D4E-2B23-4016-9B8D-778EB0B3EAC1}" srcOrd="12" destOrd="0" presId="urn:microsoft.com/office/officeart/2005/8/layout/hList9"/>
    <dgm:cxn modelId="{FCB43C17-E7C3-45F3-9B7C-FFD326465B5F}" type="presParOf" srcId="{349686E3-7C50-436D-922D-3B68A3B69692}" destId="{ECEF05B4-F850-4B9B-99C0-97EA9302B23D}" srcOrd="13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D1F533-4B27-4F2E-99BE-203B314F0A6D}">
      <dsp:nvSpPr>
        <dsp:cNvPr id="0" name=""/>
        <dsp:cNvSpPr/>
      </dsp:nvSpPr>
      <dsp:spPr>
        <a:xfrm>
          <a:off x="3180" y="186414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i="1" kern="1200" dirty="0"/>
            <a:t>Педагогічні програмні засоби</a:t>
          </a:r>
          <a:r>
            <a:rPr lang="uk-UA" sz="1600" b="0" i="0" kern="1200" dirty="0"/>
            <a:t> </a:t>
          </a:r>
          <a:endParaRPr lang="uk-UA" sz="1600" kern="1200" dirty="0"/>
        </a:p>
      </dsp:txBody>
      <dsp:txXfrm>
        <a:off x="3180" y="186414"/>
        <a:ext cx="2522919" cy="1513751"/>
      </dsp:txXfrm>
    </dsp:sp>
    <dsp:sp modelId="{3687A98C-D00B-4ACA-8611-B2515377299D}">
      <dsp:nvSpPr>
        <dsp:cNvPr id="0" name=""/>
        <dsp:cNvSpPr/>
      </dsp:nvSpPr>
      <dsp:spPr>
        <a:xfrm>
          <a:off x="2778391" y="186414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i="1" kern="1200" dirty="0"/>
            <a:t>Діагностичні, тестові програми</a:t>
          </a:r>
          <a:endParaRPr lang="uk-UA" sz="1600" kern="1200" dirty="0"/>
        </a:p>
      </dsp:txBody>
      <dsp:txXfrm>
        <a:off x="2778391" y="186414"/>
        <a:ext cx="2522919" cy="1513751"/>
      </dsp:txXfrm>
    </dsp:sp>
    <dsp:sp modelId="{4D93B421-9A50-47CC-A080-5EF8D83FFA4F}">
      <dsp:nvSpPr>
        <dsp:cNvPr id="0" name=""/>
        <dsp:cNvSpPr/>
      </dsp:nvSpPr>
      <dsp:spPr>
        <a:xfrm>
          <a:off x="5553602" y="186414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i="1" kern="1200" dirty="0"/>
            <a:t>Інструментальні програмні засоби</a:t>
          </a:r>
          <a:endParaRPr lang="uk-UA" sz="1600" kern="1200" dirty="0"/>
        </a:p>
      </dsp:txBody>
      <dsp:txXfrm>
        <a:off x="5553602" y="186414"/>
        <a:ext cx="2522919" cy="1513751"/>
      </dsp:txXfrm>
    </dsp:sp>
    <dsp:sp modelId="{ED43DD12-EAF4-491B-9B90-BEE0E776B02F}">
      <dsp:nvSpPr>
        <dsp:cNvPr id="0" name=""/>
        <dsp:cNvSpPr/>
      </dsp:nvSpPr>
      <dsp:spPr>
        <a:xfrm>
          <a:off x="8328813" y="186414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i="1" kern="1200" dirty="0"/>
            <a:t>Предметно орієнтовані програмні середовища</a:t>
          </a:r>
          <a:endParaRPr lang="uk-UA" sz="1600" kern="1200" dirty="0"/>
        </a:p>
      </dsp:txBody>
      <dsp:txXfrm>
        <a:off x="8328813" y="186414"/>
        <a:ext cx="2522919" cy="1513751"/>
      </dsp:txXfrm>
    </dsp:sp>
    <dsp:sp modelId="{CC57D883-0FE1-4EE6-B351-D7389BE2BD86}">
      <dsp:nvSpPr>
        <dsp:cNvPr id="0" name=""/>
        <dsp:cNvSpPr/>
      </dsp:nvSpPr>
      <dsp:spPr>
        <a:xfrm>
          <a:off x="3180" y="1952457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1" kern="1200" dirty="0" err="1"/>
            <a:t>Програмні</a:t>
          </a:r>
          <a:r>
            <a:rPr lang="ru-RU" sz="1600" b="0" i="1" kern="1200" dirty="0"/>
            <a:t> </a:t>
          </a:r>
          <a:r>
            <a:rPr lang="ru-RU" sz="1600" b="0" i="1" kern="1200" dirty="0" err="1"/>
            <a:t>засоби</a:t>
          </a:r>
          <a:r>
            <a:rPr lang="ru-RU" sz="1600" b="0" i="1" kern="1200" dirty="0"/>
            <a:t>, </a:t>
          </a:r>
          <a:r>
            <a:rPr lang="ru-RU" sz="1600" b="0" i="1" kern="1200" dirty="0" err="1"/>
            <a:t>що</a:t>
          </a:r>
          <a:r>
            <a:rPr lang="ru-RU" sz="1600" b="0" i="1" kern="1200" dirty="0"/>
            <a:t> </a:t>
          </a:r>
          <a:r>
            <a:rPr lang="ru-RU" sz="1600" b="0" i="1" kern="1200" dirty="0" err="1"/>
            <a:t>формують</a:t>
          </a:r>
          <a:r>
            <a:rPr lang="ru-RU" sz="1600" b="0" i="1" kern="1200" dirty="0"/>
            <a:t> </a:t>
          </a:r>
          <a:r>
            <a:rPr lang="ru-RU" sz="1600" b="0" i="1" kern="1200" dirty="0" err="1"/>
            <a:t>інформаційну</a:t>
          </a:r>
          <a:r>
            <a:rPr lang="ru-RU" sz="1600" b="0" i="1" kern="1200" dirty="0"/>
            <a:t> культуру</a:t>
          </a:r>
          <a:endParaRPr lang="uk-UA" sz="1600" kern="1200" dirty="0"/>
        </a:p>
      </dsp:txBody>
      <dsp:txXfrm>
        <a:off x="3180" y="1952457"/>
        <a:ext cx="2522919" cy="1513751"/>
      </dsp:txXfrm>
    </dsp:sp>
    <dsp:sp modelId="{DAC7F55D-1B3A-4669-8D17-301F2D618412}">
      <dsp:nvSpPr>
        <dsp:cNvPr id="0" name=""/>
        <dsp:cNvSpPr/>
      </dsp:nvSpPr>
      <dsp:spPr>
        <a:xfrm>
          <a:off x="2778391" y="1952457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i="1" kern="1200"/>
            <a:t>Ігрові програмні засоби</a:t>
          </a:r>
          <a:endParaRPr lang="uk-UA" sz="1600" kern="1200"/>
        </a:p>
      </dsp:txBody>
      <dsp:txXfrm>
        <a:off x="2778391" y="1952457"/>
        <a:ext cx="2522919" cy="1513751"/>
      </dsp:txXfrm>
    </dsp:sp>
    <dsp:sp modelId="{45B30923-E0A1-4105-87F9-0A12A5662A65}">
      <dsp:nvSpPr>
        <dsp:cNvPr id="0" name=""/>
        <dsp:cNvSpPr/>
      </dsp:nvSpPr>
      <dsp:spPr>
        <a:xfrm>
          <a:off x="5553602" y="1952457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i="1" kern="1200"/>
            <a:t>Сервісні програмні засоби</a:t>
          </a:r>
          <a:endParaRPr lang="uk-UA" sz="1600" kern="1200"/>
        </a:p>
      </dsp:txBody>
      <dsp:txXfrm>
        <a:off x="5553602" y="1952457"/>
        <a:ext cx="2522919" cy="1513751"/>
      </dsp:txXfrm>
    </dsp:sp>
    <dsp:sp modelId="{CCEB72E5-86C5-42CD-BBE7-B05DEBDF885E}">
      <dsp:nvSpPr>
        <dsp:cNvPr id="0" name=""/>
        <dsp:cNvSpPr/>
      </dsp:nvSpPr>
      <dsp:spPr>
        <a:xfrm>
          <a:off x="8328813" y="1952457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1" kern="1200"/>
            <a:t>Програмні засоби, призначені для автоматизації процесу інформаційно-методичного забезпечення</a:t>
          </a:r>
          <a:r>
            <a:rPr lang="ru-RU" sz="1600" b="0" i="0" kern="1200"/>
            <a:t> </a:t>
          </a:r>
          <a:endParaRPr lang="ru-RU" sz="1600" kern="1200"/>
        </a:p>
      </dsp:txBody>
      <dsp:txXfrm>
        <a:off x="8328813" y="1952457"/>
        <a:ext cx="2522919" cy="1513751"/>
      </dsp:txXfrm>
    </dsp:sp>
    <dsp:sp modelId="{F637B2AC-BDC9-49D8-887A-EC8A70582E7C}">
      <dsp:nvSpPr>
        <dsp:cNvPr id="0" name=""/>
        <dsp:cNvSpPr/>
      </dsp:nvSpPr>
      <dsp:spPr>
        <a:xfrm>
          <a:off x="1390785" y="3718501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1" kern="1200"/>
            <a:t>Програмні засоби, що забезпечують виконання окремих функцій викладача</a:t>
          </a:r>
          <a:endParaRPr lang="ru-RU" sz="1600" kern="1200"/>
        </a:p>
      </dsp:txBody>
      <dsp:txXfrm>
        <a:off x="1390785" y="3718501"/>
        <a:ext cx="2522919" cy="1513751"/>
      </dsp:txXfrm>
    </dsp:sp>
    <dsp:sp modelId="{A113B90C-1D3C-4B42-B50E-09E29429D83B}">
      <dsp:nvSpPr>
        <dsp:cNvPr id="0" name=""/>
        <dsp:cNvSpPr/>
      </dsp:nvSpPr>
      <dsp:spPr>
        <a:xfrm>
          <a:off x="4165996" y="3718501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b="0" i="1" kern="1200" dirty="0"/>
            <a:t>Комп’ютерні предметні середовища</a:t>
          </a:r>
          <a:endParaRPr lang="uk-UA" sz="1600" kern="1200" dirty="0"/>
        </a:p>
      </dsp:txBody>
      <dsp:txXfrm>
        <a:off x="4165996" y="3718501"/>
        <a:ext cx="2522919" cy="1513751"/>
      </dsp:txXfrm>
    </dsp:sp>
    <dsp:sp modelId="{0E327A97-6BB7-440A-991B-95223A500289}">
      <dsp:nvSpPr>
        <dsp:cNvPr id="0" name=""/>
        <dsp:cNvSpPr/>
      </dsp:nvSpPr>
      <dsp:spPr>
        <a:xfrm>
          <a:off x="6941208" y="3718501"/>
          <a:ext cx="2522919" cy="151375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0" i="1" kern="1200"/>
            <a:t>Програмні засоби для автоматизації процесу обробки результатів навчального експерименту</a:t>
          </a:r>
          <a:endParaRPr lang="ru-RU" sz="1600" kern="1200"/>
        </a:p>
      </dsp:txBody>
      <dsp:txXfrm>
        <a:off x="6941208" y="3718501"/>
        <a:ext cx="2522919" cy="15137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3C6D5F-C21F-413F-9163-F9EBD9908CE7}">
      <dsp:nvSpPr>
        <dsp:cNvPr id="0" name=""/>
        <dsp:cNvSpPr/>
      </dsp:nvSpPr>
      <dsp:spPr>
        <a:xfrm>
          <a:off x="0" y="28843"/>
          <a:ext cx="2539999" cy="1524000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i="1" kern="1200" dirty="0"/>
            <a:t>Демонстраційні програмні засоби</a:t>
          </a:r>
          <a:endParaRPr lang="uk-UA" sz="2400" kern="1200" dirty="0"/>
        </a:p>
      </dsp:txBody>
      <dsp:txXfrm>
        <a:off x="0" y="28843"/>
        <a:ext cx="2539999" cy="1524000"/>
      </dsp:txXfrm>
    </dsp:sp>
    <dsp:sp modelId="{A0D8BBB7-AE79-42B1-8382-582F8372002B}">
      <dsp:nvSpPr>
        <dsp:cNvPr id="0" name=""/>
        <dsp:cNvSpPr/>
      </dsp:nvSpPr>
      <dsp:spPr>
        <a:xfrm>
          <a:off x="2794000" y="28843"/>
          <a:ext cx="2539999" cy="1524000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00623"/>
                <a:satOff val="-2451"/>
                <a:lumOff val="107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00623"/>
                <a:satOff val="-2451"/>
                <a:lumOff val="107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00623"/>
                <a:satOff val="-2451"/>
                <a:lumOff val="107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i="1" kern="1200"/>
            <a:t>Навчально-ігрові програмні засоби</a:t>
          </a:r>
          <a:r>
            <a:rPr lang="uk-UA" sz="2400" b="0" i="0" kern="1200"/>
            <a:t> </a:t>
          </a:r>
          <a:endParaRPr lang="uk-UA" sz="2400" kern="1200"/>
        </a:p>
      </dsp:txBody>
      <dsp:txXfrm>
        <a:off x="2794000" y="28843"/>
        <a:ext cx="2539999" cy="1524000"/>
      </dsp:txXfrm>
    </dsp:sp>
    <dsp:sp modelId="{561298B3-7682-43C3-8B50-4AFAD66B0535}">
      <dsp:nvSpPr>
        <dsp:cNvPr id="0" name=""/>
        <dsp:cNvSpPr/>
      </dsp:nvSpPr>
      <dsp:spPr>
        <a:xfrm>
          <a:off x="5587999" y="28843"/>
          <a:ext cx="2539999" cy="1524000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Імітаційні, моделюючі програмні засоби</a:t>
          </a:r>
        </a:p>
      </dsp:txBody>
      <dsp:txXfrm>
        <a:off x="5587999" y="28843"/>
        <a:ext cx="2539999" cy="1524000"/>
      </dsp:txXfrm>
    </dsp:sp>
    <dsp:sp modelId="{FCBAEB00-809C-4CA9-B1B5-4F122B202FAF}">
      <dsp:nvSpPr>
        <dsp:cNvPr id="0" name=""/>
        <dsp:cNvSpPr/>
      </dsp:nvSpPr>
      <dsp:spPr>
        <a:xfrm>
          <a:off x="0" y="1806844"/>
          <a:ext cx="2539999" cy="1524000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301870"/>
                <a:satOff val="-7352"/>
                <a:lumOff val="321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01870"/>
                <a:satOff val="-7352"/>
                <a:lumOff val="321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01870"/>
                <a:satOff val="-7352"/>
                <a:lumOff val="321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Інформаційно-пошукові програмні системи</a:t>
          </a:r>
        </a:p>
      </dsp:txBody>
      <dsp:txXfrm>
        <a:off x="0" y="1806844"/>
        <a:ext cx="2539999" cy="1524000"/>
      </dsp:txXfrm>
    </dsp:sp>
    <dsp:sp modelId="{BECDFA6B-C2A6-4C90-B819-C57CE154B330}">
      <dsp:nvSpPr>
        <dsp:cNvPr id="0" name=""/>
        <dsp:cNvSpPr/>
      </dsp:nvSpPr>
      <dsp:spPr>
        <a:xfrm>
          <a:off x="2794000" y="1806844"/>
          <a:ext cx="2539999" cy="1524000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402493"/>
                <a:satOff val="-9802"/>
                <a:lumOff val="4289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402493"/>
                <a:satOff val="-9802"/>
                <a:lumOff val="4289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402493"/>
                <a:satOff val="-9802"/>
                <a:lumOff val="4289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Програмні засоби (системи)-тренажери.</a:t>
          </a:r>
        </a:p>
      </dsp:txBody>
      <dsp:txXfrm>
        <a:off x="2794000" y="1806844"/>
        <a:ext cx="2539999" cy="1524000"/>
      </dsp:txXfrm>
    </dsp:sp>
    <dsp:sp modelId="{A4C9DE49-A9FC-41D1-BBF6-6B2567F39509}">
      <dsp:nvSpPr>
        <dsp:cNvPr id="0" name=""/>
        <dsp:cNvSpPr/>
      </dsp:nvSpPr>
      <dsp:spPr>
        <a:xfrm>
          <a:off x="5587999" y="1806844"/>
          <a:ext cx="2539999" cy="1524000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301870"/>
                <a:satOff val="-7352"/>
                <a:lumOff val="321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301870"/>
                <a:satOff val="-7352"/>
                <a:lumOff val="321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301870"/>
                <a:satOff val="-7352"/>
                <a:lumOff val="321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Навчальні програмні засоби</a:t>
          </a:r>
        </a:p>
      </dsp:txBody>
      <dsp:txXfrm>
        <a:off x="5587999" y="1806844"/>
        <a:ext cx="2539999" cy="1524000"/>
      </dsp:txXfrm>
    </dsp:sp>
    <dsp:sp modelId="{82BBF2B4-7EAF-4949-89B3-62850CB2BF28}">
      <dsp:nvSpPr>
        <dsp:cNvPr id="0" name=""/>
        <dsp:cNvSpPr/>
      </dsp:nvSpPr>
      <dsp:spPr>
        <a:xfrm>
          <a:off x="1397000" y="3584844"/>
          <a:ext cx="2539999" cy="1524000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201247"/>
                <a:satOff val="-4901"/>
                <a:lumOff val="2144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201247"/>
                <a:satOff val="-4901"/>
                <a:lumOff val="2144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201247"/>
                <a:satOff val="-4901"/>
                <a:lumOff val="2144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/>
            <a:t>Контролюючі програмні засоби.</a:t>
          </a:r>
        </a:p>
      </dsp:txBody>
      <dsp:txXfrm>
        <a:off x="1397000" y="3584844"/>
        <a:ext cx="2539999" cy="1524000"/>
      </dsp:txXfrm>
    </dsp:sp>
    <dsp:sp modelId="{8C3F1D68-8FB6-4BBF-AB3E-6B00808BDB11}">
      <dsp:nvSpPr>
        <dsp:cNvPr id="0" name=""/>
        <dsp:cNvSpPr/>
      </dsp:nvSpPr>
      <dsp:spPr>
        <a:xfrm>
          <a:off x="4191000" y="3584844"/>
          <a:ext cx="2539999" cy="1524000"/>
        </a:xfrm>
        <a:prstGeom prst="rect">
          <a:avLst/>
        </a:prstGeom>
        <a:gradFill rotWithShape="0">
          <a:gsLst>
            <a:gs pos="0">
              <a:schemeClr val="accent1">
                <a:shade val="50000"/>
                <a:hueOff val="100623"/>
                <a:satOff val="-2451"/>
                <a:lumOff val="107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50000"/>
                <a:hueOff val="100623"/>
                <a:satOff val="-2451"/>
                <a:lumOff val="107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50000"/>
                <a:hueOff val="100623"/>
                <a:satOff val="-2451"/>
                <a:lumOff val="107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b="0" i="1" kern="1200"/>
            <a:t>Розважальні програмні засоби</a:t>
          </a:r>
          <a:endParaRPr lang="uk-UA" sz="2400" kern="1200"/>
        </a:p>
      </dsp:txBody>
      <dsp:txXfrm>
        <a:off x="4191000" y="3584844"/>
        <a:ext cx="2539999" cy="1524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D4161E-B062-40ED-B2A4-3B7BB97B6FF0}">
      <dsp:nvSpPr>
        <dsp:cNvPr id="0" name=""/>
        <dsp:cNvSpPr/>
      </dsp:nvSpPr>
      <dsp:spPr>
        <a:xfrm>
          <a:off x="755687" y="2596652"/>
          <a:ext cx="1772990" cy="184145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Microsoft Word, </a:t>
          </a:r>
          <a:endParaRPr lang="uk-UA" sz="1200" b="1" i="1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1" kern="1200" dirty="0"/>
            <a:t>OpenOffice.org Writer ,</a:t>
          </a:r>
          <a:endParaRPr lang="uk-UA" sz="1200" b="1" i="1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1" kern="1200" dirty="0"/>
            <a:t>LibreOffice Writer</a:t>
          </a:r>
          <a:r>
            <a:rPr lang="en-US" sz="1200" b="0" i="0" kern="1200" dirty="0"/>
            <a:t> </a:t>
          </a:r>
          <a:endParaRPr lang="uk-UA" sz="1200" kern="1200" dirty="0"/>
        </a:p>
      </dsp:txBody>
      <dsp:txXfrm>
        <a:off x="1039366" y="2596652"/>
        <a:ext cx="1489312" cy="1841456"/>
      </dsp:txXfrm>
    </dsp:sp>
    <dsp:sp modelId="{1D4D2542-617B-45FE-9244-15929DD8716A}">
      <dsp:nvSpPr>
        <dsp:cNvPr id="0" name=""/>
        <dsp:cNvSpPr/>
      </dsp:nvSpPr>
      <dsp:spPr>
        <a:xfrm>
          <a:off x="-20798" y="1902297"/>
          <a:ext cx="1347550" cy="1280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1" kern="1200" dirty="0"/>
            <a:t>Текстовий процесор</a:t>
          </a:r>
          <a:r>
            <a:rPr lang="uk-UA" sz="1400" b="0" i="0" kern="1200" dirty="0"/>
            <a:t> </a:t>
          </a:r>
          <a:endParaRPr lang="uk-UA" sz="1400" kern="1200" dirty="0"/>
        </a:p>
      </dsp:txBody>
      <dsp:txXfrm>
        <a:off x="176546" y="2089870"/>
        <a:ext cx="952862" cy="905682"/>
      </dsp:txXfrm>
    </dsp:sp>
    <dsp:sp modelId="{DB476E0B-0DD7-4FB5-8E57-B6CBE87DE96B}">
      <dsp:nvSpPr>
        <dsp:cNvPr id="0" name=""/>
        <dsp:cNvSpPr/>
      </dsp:nvSpPr>
      <dsp:spPr>
        <a:xfrm>
          <a:off x="3876228" y="2596652"/>
          <a:ext cx="1772990" cy="184145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1" kern="1200" dirty="0"/>
            <a:t>Microsoft PowerPoint, </a:t>
          </a:r>
          <a:endParaRPr lang="uk-UA" sz="1200" b="1" i="1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1" kern="1200" dirty="0"/>
            <a:t>Open Office Impress,</a:t>
          </a:r>
          <a:r>
            <a:rPr lang="en-US" sz="1200" b="0" i="0" kern="1200" dirty="0"/>
            <a:t> </a:t>
          </a:r>
          <a:endParaRPr lang="uk-UA" sz="1200" b="0" i="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LibreOffice Impress</a:t>
          </a:r>
          <a:endParaRPr lang="uk-UA" sz="1200" kern="1200" dirty="0"/>
        </a:p>
      </dsp:txBody>
      <dsp:txXfrm>
        <a:off x="4159907" y="2596652"/>
        <a:ext cx="1489312" cy="1841456"/>
      </dsp:txXfrm>
    </dsp:sp>
    <dsp:sp modelId="{894F32A7-F575-4B69-8D41-C3F144A60B66}">
      <dsp:nvSpPr>
        <dsp:cNvPr id="0" name=""/>
        <dsp:cNvSpPr/>
      </dsp:nvSpPr>
      <dsp:spPr>
        <a:xfrm>
          <a:off x="2995115" y="1902297"/>
          <a:ext cx="1347550" cy="1280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1" kern="1200">
              <a:latin typeface="Calibri Light"/>
              <a:ea typeface="+mn-ea"/>
              <a:cs typeface="+mn-cs"/>
            </a:rPr>
            <a:t>Програма підготовки презентації </a:t>
          </a:r>
          <a:endParaRPr lang="uk-UA" sz="1400" b="1" i="1" kern="1200" dirty="0">
            <a:latin typeface="Calibri Light"/>
            <a:ea typeface="+mn-ea"/>
            <a:cs typeface="+mn-cs"/>
          </a:endParaRPr>
        </a:p>
      </dsp:txBody>
      <dsp:txXfrm>
        <a:off x="3192459" y="2089870"/>
        <a:ext cx="952862" cy="905682"/>
      </dsp:txXfrm>
    </dsp:sp>
    <dsp:sp modelId="{8F0C5B88-5F51-4C07-B84B-98D36AF8E1B2}">
      <dsp:nvSpPr>
        <dsp:cNvPr id="0" name=""/>
        <dsp:cNvSpPr/>
      </dsp:nvSpPr>
      <dsp:spPr>
        <a:xfrm>
          <a:off x="6996769" y="2596652"/>
          <a:ext cx="1772990" cy="184145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Microsoft Excel, </a:t>
          </a:r>
          <a:endParaRPr lang="uk-UA" sz="1200" b="1" i="1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OpenOffice Calc,</a:t>
          </a:r>
          <a:endParaRPr lang="uk-UA" sz="1200" b="1" i="1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LibreOffice Calc</a:t>
          </a:r>
          <a:r>
            <a:rPr lang="en-US" sz="1200" b="0" i="0" kern="1200" dirty="0"/>
            <a:t> </a:t>
          </a:r>
          <a:endParaRPr lang="uk-UA" sz="1200" kern="1200" dirty="0"/>
        </a:p>
      </dsp:txBody>
      <dsp:txXfrm>
        <a:off x="7280448" y="2596652"/>
        <a:ext cx="1489312" cy="1841456"/>
      </dsp:txXfrm>
    </dsp:sp>
    <dsp:sp modelId="{ECEF05B4-F850-4B9B-99C0-97EA9302B23D}">
      <dsp:nvSpPr>
        <dsp:cNvPr id="0" name=""/>
        <dsp:cNvSpPr/>
      </dsp:nvSpPr>
      <dsp:spPr>
        <a:xfrm>
          <a:off x="6141812" y="1902297"/>
          <a:ext cx="1347550" cy="1280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1" kern="1200" dirty="0"/>
            <a:t>Табличний процесор</a:t>
          </a:r>
          <a:r>
            <a:rPr lang="uk-UA" sz="1400" b="0" i="0" kern="1200" dirty="0"/>
            <a:t> </a:t>
          </a:r>
          <a:endParaRPr lang="uk-UA" sz="1400" kern="1200" dirty="0"/>
        </a:p>
      </dsp:txBody>
      <dsp:txXfrm>
        <a:off x="6339156" y="2089870"/>
        <a:ext cx="952862" cy="905682"/>
      </dsp:txXfrm>
    </dsp:sp>
    <dsp:sp modelId="{99F82FDB-3AB7-444C-8BEE-CD4501EB89C8}">
      <dsp:nvSpPr>
        <dsp:cNvPr id="0" name=""/>
        <dsp:cNvSpPr/>
      </dsp:nvSpPr>
      <dsp:spPr>
        <a:xfrm>
          <a:off x="9654568" y="2596652"/>
          <a:ext cx="1772990" cy="184145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ABBYY FineReader, OCR </a:t>
          </a:r>
          <a:r>
            <a:rPr lang="en-US" sz="1200" b="1" i="1" kern="1200" dirty="0" err="1"/>
            <a:t>CuneiForm</a:t>
          </a:r>
          <a:r>
            <a:rPr lang="en-US" sz="1200" b="1" i="1" kern="1200" dirty="0"/>
            <a:t>,</a:t>
          </a:r>
          <a:r>
            <a:rPr lang="en-US" sz="1200" b="0" i="0" kern="1200" dirty="0"/>
            <a:t> </a:t>
          </a:r>
          <a:endParaRPr lang="uk-UA" sz="1200" b="0" i="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 err="1"/>
            <a:t>SimpleOCR</a:t>
          </a:r>
          <a:endParaRPr lang="uk-UA" sz="1200" kern="1200" dirty="0"/>
        </a:p>
      </dsp:txBody>
      <dsp:txXfrm>
        <a:off x="9938246" y="2596652"/>
        <a:ext cx="1489312" cy="1841456"/>
      </dsp:txXfrm>
    </dsp:sp>
    <dsp:sp modelId="{5EACC54D-63A9-4B93-B042-FC80DC685CA7}">
      <dsp:nvSpPr>
        <dsp:cNvPr id="0" name=""/>
        <dsp:cNvSpPr/>
      </dsp:nvSpPr>
      <dsp:spPr>
        <a:xfrm>
          <a:off x="9131482" y="1902297"/>
          <a:ext cx="1347550" cy="12808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1" kern="1200" dirty="0"/>
            <a:t>Програма для </a:t>
          </a:r>
          <a:r>
            <a:rPr lang="uk-UA" sz="1200" b="1" i="1" kern="1200" dirty="0"/>
            <a:t>розпізнавання </a:t>
          </a:r>
          <a:r>
            <a:rPr lang="uk-UA" sz="1400" b="1" i="1" kern="1200" dirty="0"/>
            <a:t>тексту</a:t>
          </a:r>
          <a:r>
            <a:rPr lang="uk-UA" sz="1400" b="0" i="0" kern="1200" dirty="0"/>
            <a:t> </a:t>
          </a:r>
          <a:endParaRPr lang="uk-UA" sz="1400" kern="1200" dirty="0"/>
        </a:p>
      </dsp:txBody>
      <dsp:txXfrm>
        <a:off x="9328826" y="2089870"/>
        <a:ext cx="952862" cy="90568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D4161E-B062-40ED-B2A4-3B7BB97B6FF0}">
      <dsp:nvSpPr>
        <dsp:cNvPr id="0" name=""/>
        <dsp:cNvSpPr/>
      </dsp:nvSpPr>
      <dsp:spPr>
        <a:xfrm>
          <a:off x="895515" y="1266174"/>
          <a:ext cx="1841152" cy="1912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i="1" kern="1200" dirty="0"/>
            <a:t>Adobe Photoshop, GIMP, Adobe Illustrator, Inkscape, AutoCAD, Autodesk 3ds MAX </a:t>
          </a:r>
          <a:endParaRPr lang="uk-UA" sz="1200" b="1" i="1" kern="1200" dirty="0"/>
        </a:p>
      </dsp:txBody>
      <dsp:txXfrm>
        <a:off x="1190100" y="1266174"/>
        <a:ext cx="1546568" cy="1912250"/>
      </dsp:txXfrm>
    </dsp:sp>
    <dsp:sp modelId="{1D4D2542-617B-45FE-9244-15929DD8716A}">
      <dsp:nvSpPr>
        <dsp:cNvPr id="0" name=""/>
        <dsp:cNvSpPr/>
      </dsp:nvSpPr>
      <dsp:spPr>
        <a:xfrm>
          <a:off x="89177" y="545125"/>
          <a:ext cx="1399355" cy="13300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b="1" i="1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1" kern="1200" dirty="0"/>
            <a:t>Графічний редактор </a:t>
          </a:r>
          <a:endParaRPr lang="uk-UA" sz="1400" kern="1200" dirty="0"/>
        </a:p>
      </dsp:txBody>
      <dsp:txXfrm>
        <a:off x="294108" y="739909"/>
        <a:ext cx="989493" cy="940501"/>
      </dsp:txXfrm>
    </dsp:sp>
    <dsp:sp modelId="{DB476E0B-0DD7-4FB5-8E57-B6CBE87DE96B}">
      <dsp:nvSpPr>
        <dsp:cNvPr id="0" name=""/>
        <dsp:cNvSpPr/>
      </dsp:nvSpPr>
      <dsp:spPr>
        <a:xfrm>
          <a:off x="4136024" y="1266174"/>
          <a:ext cx="1841152" cy="1912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Adobe After Effects, Adobe Premiere, </a:t>
          </a:r>
          <a:endParaRPr lang="uk-UA" sz="1200" b="1" i="1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Sony Vegas</a:t>
          </a:r>
          <a:endParaRPr lang="uk-UA" sz="1200" b="1" i="1" kern="1200" dirty="0"/>
        </a:p>
      </dsp:txBody>
      <dsp:txXfrm>
        <a:off x="4430608" y="1266174"/>
        <a:ext cx="1546568" cy="1912250"/>
      </dsp:txXfrm>
    </dsp:sp>
    <dsp:sp modelId="{894F32A7-F575-4B69-8D41-C3F144A60B66}">
      <dsp:nvSpPr>
        <dsp:cNvPr id="0" name=""/>
        <dsp:cNvSpPr/>
      </dsp:nvSpPr>
      <dsp:spPr>
        <a:xfrm>
          <a:off x="3221036" y="545125"/>
          <a:ext cx="1399355" cy="13300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1" kern="1200">
              <a:latin typeface="Calibri Light"/>
              <a:ea typeface="+mn-ea"/>
              <a:cs typeface="+mn-cs"/>
            </a:rPr>
            <a:t>Відео-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1" kern="1200">
              <a:latin typeface="Calibri Light"/>
              <a:ea typeface="+mn-ea"/>
              <a:cs typeface="+mn-cs"/>
            </a:rPr>
            <a:t>редактор </a:t>
          </a:r>
          <a:endParaRPr lang="uk-UA" sz="1400" b="1" i="1" kern="1200" dirty="0">
            <a:latin typeface="Calibri Light"/>
            <a:ea typeface="+mn-ea"/>
            <a:cs typeface="+mn-cs"/>
          </a:endParaRPr>
        </a:p>
      </dsp:txBody>
      <dsp:txXfrm>
        <a:off x="3425967" y="739909"/>
        <a:ext cx="989493" cy="940501"/>
      </dsp:txXfrm>
    </dsp:sp>
    <dsp:sp modelId="{8F0C5B88-5F51-4C07-B84B-98D36AF8E1B2}">
      <dsp:nvSpPr>
        <dsp:cNvPr id="0" name=""/>
        <dsp:cNvSpPr/>
      </dsp:nvSpPr>
      <dsp:spPr>
        <a:xfrm>
          <a:off x="6896000" y="1266174"/>
          <a:ext cx="1841152" cy="19122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5344" rIns="85344" bIns="85344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Audacity, </a:t>
          </a:r>
          <a:endParaRPr lang="uk-UA" sz="1200" b="1" i="1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1200" b="1" i="1" kern="1200" dirty="0"/>
            <a:t>Adobe Audition</a:t>
          </a:r>
          <a:endParaRPr lang="uk-UA" sz="1200" b="1" i="1" kern="1200" dirty="0"/>
        </a:p>
      </dsp:txBody>
      <dsp:txXfrm>
        <a:off x="7190584" y="1266174"/>
        <a:ext cx="1546568" cy="1912250"/>
      </dsp:txXfrm>
    </dsp:sp>
    <dsp:sp modelId="{ECEF05B4-F850-4B9B-99C0-97EA9302B23D}">
      <dsp:nvSpPr>
        <dsp:cNvPr id="0" name=""/>
        <dsp:cNvSpPr/>
      </dsp:nvSpPr>
      <dsp:spPr>
        <a:xfrm>
          <a:off x="6445247" y="545125"/>
          <a:ext cx="1399355" cy="13300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1" kern="1200" dirty="0"/>
            <a:t>Аудіо-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b="1" i="1" kern="1200" dirty="0"/>
            <a:t>редактор</a:t>
          </a:r>
          <a:endParaRPr lang="uk-UA" sz="1400" kern="1200" dirty="0"/>
        </a:p>
      </dsp:txBody>
      <dsp:txXfrm>
        <a:off x="6650178" y="739909"/>
        <a:ext cx="989493" cy="9405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92018837-64B5-4E20-83A5-89B993CB3C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9C2A4FB-A56B-4413-A08B-0E9894B98B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466B5B1-8550-45FB-967E-F4B291CCC461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3977F36-950D-4655-BC4A-F80BE1DBF79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 4">
            <a:extLst>
              <a:ext uri="{FF2B5EF4-FFF2-40B4-BE49-F238E27FC236}">
                <a16:creationId xmlns:a16="http://schemas.microsoft.com/office/drawing/2014/main" id="{56C246FD-229D-4B04-9855-212AD8D784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DA8A28B-0568-4092-BB1A-13C9B073E3A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052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D444D95-FCD4-4091-973E-913976785C28}" type="datetime1">
              <a:rPr lang="ru-RU" smtClean="0"/>
              <a:t>22.01.2022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/>
              <a:t>Второй уровень</a:t>
            </a:r>
          </a:p>
          <a:p>
            <a:pPr lvl="2" rtl="0"/>
            <a:r>
              <a:rPr lang="ru-RU" dirty="0"/>
              <a:t>Третий уровень</a:t>
            </a:r>
          </a:p>
          <a:p>
            <a:pPr lvl="3" rtl="0"/>
            <a:r>
              <a:rPr lang="ru-RU" dirty="0"/>
              <a:t>Четвертый уровень</a:t>
            </a:r>
          </a:p>
          <a:p>
            <a:pPr lvl="4" rtl="0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CFA0038-7055-434C-B6C4-B8C69565C600}" type="slidenum">
              <a:rPr lang="ru-RU" smtClean="0"/>
              <a:t>‹№›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086414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3CFA0038-7055-434C-B6C4-B8C69565C600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2264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46185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B940F57-02B1-4B56-8BA7-24557BFCBB01}"/>
              </a:ext>
            </a:extLst>
          </p:cNvPr>
          <p:cNvSpPr/>
          <p:nvPr userDrawn="1"/>
        </p:nvSpPr>
        <p:spPr>
          <a:xfrm>
            <a:off x="0" y="4622800"/>
            <a:ext cx="12192000" cy="22309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5037721"/>
            <a:ext cx="9575801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6125744"/>
            <a:ext cx="9575800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H="1" flipV="1">
            <a:off x="2558731" y="4366584"/>
            <a:ext cx="0" cy="316592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99467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4769712" y="3138616"/>
            <a:ext cx="7422288" cy="321275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4413" y="4304207"/>
            <a:ext cx="6439156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14413" y="5505120"/>
            <a:ext cx="6439155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208815" y="4226947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35650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0" y="4387695"/>
            <a:ext cx="12192000" cy="2196780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821" y="4395670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2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37164" y="4387695"/>
            <a:ext cx="4527458" cy="2196780"/>
          </a:xfrm>
          <a:noFill/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3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337163" y="4742580"/>
            <a:ext cx="1" cy="1494984"/>
          </a:xfrm>
          <a:prstGeom prst="line">
            <a:avLst/>
          </a:prstGeom>
          <a:ln w="762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934178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634413" y="812800"/>
            <a:ext cx="3557587" cy="52324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55313" y="87971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55313" y="195615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55313" y="303260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55313" y="410904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155313" y="518549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4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2092379" y="3640133"/>
            <a:ext cx="0" cy="2449124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26060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61244" y="2225040"/>
            <a:ext cx="4536079" cy="463296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121031" y="205533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21031" y="278244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121031" y="4352427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121031" y="356743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121031" y="5137415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95043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4877" y="0"/>
            <a:ext cx="5927124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1529" y="234873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1529" y="3075850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71529" y="4645828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71529" y="3860839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1529" y="5430816"/>
            <a:ext cx="4294206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E2F3CED5-D6C7-4A0B-B731-FDB78F4E3341}"/>
              </a:ext>
            </a:extLst>
          </p:cNvPr>
          <p:cNvSpPr/>
          <p:nvPr userDrawn="1"/>
        </p:nvSpPr>
        <p:spPr>
          <a:xfrm>
            <a:off x="353385" y="0"/>
            <a:ext cx="4572513" cy="205930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1560255" y="445140"/>
            <a:ext cx="0" cy="1930310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5100" y="192385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bg1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25734128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Рисунок 28" title="Декоративный элемент">
            <a:extLst>
              <a:ext uri="{FF2B5EF4-FFF2-40B4-BE49-F238E27FC236}">
                <a16:creationId xmlns:a16="http://schemas.microsoft.com/office/drawing/2014/main" id="{AA648B5A-E380-4E42-882E-71EBF6838E2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" y="0"/>
            <a:ext cx="4910666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4910667" y="0"/>
            <a:ext cx="117404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2" name="Текст 30">
            <a:extLst>
              <a:ext uri="{FF2B5EF4-FFF2-40B4-BE49-F238E27FC236}">
                <a16:creationId xmlns:a16="http://schemas.microsoft.com/office/drawing/2014/main" id="{A0A47E85-3BCA-460F-8AB1-52D89AC152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95131" y="87971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3" name="Текст 30">
            <a:extLst>
              <a:ext uri="{FF2B5EF4-FFF2-40B4-BE49-F238E27FC236}">
                <a16:creationId xmlns:a16="http://schemas.microsoft.com/office/drawing/2014/main" id="{D357C748-EEC9-489A-BCC6-CA3A91E3F2A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95131" y="195615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4" name="Текст 30">
            <a:extLst>
              <a:ext uri="{FF2B5EF4-FFF2-40B4-BE49-F238E27FC236}">
                <a16:creationId xmlns:a16="http://schemas.microsoft.com/office/drawing/2014/main" id="{59136E3C-98E8-457D-ABD1-BA278DBB491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95131" y="303260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5" name="Текст 30">
            <a:extLst>
              <a:ext uri="{FF2B5EF4-FFF2-40B4-BE49-F238E27FC236}">
                <a16:creationId xmlns:a16="http://schemas.microsoft.com/office/drawing/2014/main" id="{3F9938E0-7CFD-4C1C-88B0-388D25B8B1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95131" y="4109045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6" name="Текст 30">
            <a:extLst>
              <a:ext uri="{FF2B5EF4-FFF2-40B4-BE49-F238E27FC236}">
                <a16:creationId xmlns:a16="http://schemas.microsoft.com/office/drawing/2014/main" id="{D274E9A2-3272-442A-A247-A383255C45F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95131" y="5185490"/>
            <a:ext cx="4801847" cy="755650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1600">
                <a:solidFill>
                  <a:schemeClr val="tx2"/>
                </a:solidFill>
                <a:latin typeface="+mn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37" name="Текст 30">
            <a:extLst>
              <a:ext uri="{FF2B5EF4-FFF2-40B4-BE49-F238E27FC236}">
                <a16:creationId xmlns:a16="http://schemas.microsoft.com/office/drawing/2014/main" id="{2D435A30-7C8E-4847-B027-91CBFA15922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84074" y="87971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38" name="Текст 30">
            <a:extLst>
              <a:ext uri="{FF2B5EF4-FFF2-40B4-BE49-F238E27FC236}">
                <a16:creationId xmlns:a16="http://schemas.microsoft.com/office/drawing/2014/main" id="{819BB324-34C6-4FF7-8780-D294AC6EC5A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84074" y="195615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39" name="Текст 30">
            <a:extLst>
              <a:ext uri="{FF2B5EF4-FFF2-40B4-BE49-F238E27FC236}">
                <a16:creationId xmlns:a16="http://schemas.microsoft.com/office/drawing/2014/main" id="{43B3C496-FB0A-4924-A341-696D17E2D9C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84074" y="303260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40" name="Текст 30">
            <a:extLst>
              <a:ext uri="{FF2B5EF4-FFF2-40B4-BE49-F238E27FC236}">
                <a16:creationId xmlns:a16="http://schemas.microsoft.com/office/drawing/2014/main" id="{FEACD5FF-800E-4BB0-82F3-2E0AEF1215D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84074" y="4109045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4</a:t>
            </a:r>
          </a:p>
        </p:txBody>
      </p:sp>
      <p:sp>
        <p:nvSpPr>
          <p:cNvPr id="41" name="Текст 30">
            <a:extLst>
              <a:ext uri="{FF2B5EF4-FFF2-40B4-BE49-F238E27FC236}">
                <a16:creationId xmlns:a16="http://schemas.microsoft.com/office/drawing/2014/main" id="{58B97284-E1BE-4DCD-9CC1-C441D1A8573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84074" y="5185490"/>
            <a:ext cx="741082" cy="755650"/>
          </a:xfrm>
        </p:spPr>
        <p:txBody>
          <a:bodyPr rIns="0" rtlCol="0" anchor="ctr">
            <a:noAutofit/>
          </a:bodyPr>
          <a:lstStyle>
            <a:lvl1pPr marL="0" indent="0" algn="r">
              <a:buNone/>
              <a:defRPr sz="6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 rtl="0"/>
            <a:r>
              <a:rPr lang="ru-RU" noProof="0" dirty="0"/>
              <a:t>5</a:t>
            </a:r>
          </a:p>
        </p:txBody>
      </p:sp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408AC775-D0E4-4AE8-B104-8AF0CC9954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26626" y="3727361"/>
            <a:ext cx="2275389" cy="1025525"/>
          </a:xfrm>
          <a:noFill/>
        </p:spPr>
        <p:txBody>
          <a:bodyPr vert="horz" lIns="0" tIns="45720" rIns="91440" bIns="0" rtlCol="0" anchor="b">
            <a:noAutofit/>
          </a:bodyPr>
          <a:lstStyle>
            <a:lvl1pPr>
              <a:defRPr lang="en-US" sz="5000" b="1">
                <a:solidFill>
                  <a:schemeClr val="tx2"/>
                </a:solidFill>
                <a:latin typeface="+mj-lt"/>
              </a:defRPr>
            </a:lvl1pPr>
          </a:lstStyle>
          <a:p>
            <a:pPr marL="0" lvl="0" rtl="0"/>
            <a:r>
              <a:rPr lang="ru-RU" noProof="0" dirty="0"/>
              <a:t>Повестка</a:t>
            </a:r>
          </a:p>
        </p:txBody>
      </p:sp>
    </p:spTree>
    <p:extLst>
      <p:ext uri="{BB962C8B-B14F-4D97-AF65-F5344CB8AC3E}">
        <p14:creationId xmlns:p14="http://schemas.microsoft.com/office/powerpoint/2010/main" val="4283145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354" y="2596916"/>
            <a:ext cx="4385841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1"/>
            <a:ext cx="6096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353" y="4628132"/>
            <a:ext cx="4385841" cy="1325562"/>
          </a:xfrm>
        </p:spPr>
        <p:txBody>
          <a:bodyPr rtlCol="0">
            <a:noAutofit/>
          </a:bodyPr>
          <a:lstStyle>
            <a:lvl1pPr marL="0" indent="0" algn="l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9353" y="4165142"/>
            <a:ext cx="4385841" cy="382749"/>
          </a:xfrm>
        </p:spPr>
        <p:txBody>
          <a:bodyPr rtlCol="0" anchor="b">
            <a:normAutofit/>
          </a:bodyPr>
          <a:lstStyle>
            <a:lvl1pPr marL="0" indent="0" algn="l" rtl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527427" y="1631760"/>
            <a:ext cx="0" cy="4321933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9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9354" y="1631760"/>
            <a:ext cx="804759" cy="804759"/>
          </a:xfrm>
          <a:prstGeom prst="rect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84934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2808079"/>
            <a:ext cx="6096000" cy="404992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1465"/>
            <a:ext cx="525780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87825" y="2808079"/>
            <a:ext cx="4312353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87825" y="3212363"/>
            <a:ext cx="4312353" cy="2962659"/>
          </a:xfrm>
        </p:spPr>
        <p:txBody>
          <a:bodyPr lIns="0" tIns="72000" rtlCol="0">
            <a:normAutofit/>
          </a:bodyPr>
          <a:lstStyle>
            <a:lvl1pPr rtl="0">
              <a:defRPr sz="1400">
                <a:latin typeface="+mn-lt"/>
              </a:defRPr>
            </a:lvl1pPr>
            <a:lvl2pPr>
              <a:defRPr sz="1200">
                <a:latin typeface="+mn-lt"/>
              </a:defRPr>
            </a:lvl2pPr>
            <a:lvl3pPr>
              <a:defRPr sz="1100">
                <a:latin typeface="+mn-lt"/>
              </a:defRPr>
            </a:lvl3pPr>
            <a:lvl4pPr>
              <a:defRPr sz="1050">
                <a:latin typeface="+mn-lt"/>
              </a:defRPr>
            </a:lvl4pPr>
            <a:lvl5pPr>
              <a:defRPr sz="1050">
                <a:latin typeface="+mn-lt"/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rot="16200000" flipV="1">
            <a:off x="5130846" y="1256529"/>
            <a:ext cx="0" cy="1930310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1441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71E5DCEB-1CC8-4AEE-9DEC-6C62AD4FB42C}"/>
              </a:ext>
            </a:extLst>
          </p:cNvPr>
          <p:cNvSpPr/>
          <p:nvPr userDrawn="1"/>
        </p:nvSpPr>
        <p:spPr>
          <a:xfrm>
            <a:off x="0" y="3429000"/>
            <a:ext cx="6096001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6096000" cy="3429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7825" y="1190909"/>
            <a:ext cx="4554008" cy="1325563"/>
          </a:xfrm>
        </p:spPr>
        <p:txBody>
          <a:bodyPr lIns="0" rtlCol="0" anchor="b">
            <a:normAutofit/>
          </a:bodyPr>
          <a:lstStyle>
            <a:lvl1pPr algn="l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97253" y="2516138"/>
            <a:ext cx="4544580" cy="382749"/>
          </a:xfrm>
        </p:spPr>
        <p:txBody>
          <a:bodyPr vert="horz" lIns="0" tIns="45720" rIns="91440" bIns="45720" rtlCol="0" anchor="b">
            <a:normAutofit/>
          </a:bodyPr>
          <a:lstStyle>
            <a:lvl1pPr>
              <a:defRPr lang="en-US" sz="1600" b="1" dirty="0">
                <a:latin typeface="+mj-lt"/>
              </a:defRPr>
            </a:lvl1pPr>
          </a:lstStyle>
          <a:p>
            <a:pPr marL="0" lvl="0" indent="0" rtl="0">
              <a:buNone/>
            </a:pPr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97253" y="2920422"/>
            <a:ext cx="4544580" cy="3226378"/>
          </a:xfrm>
        </p:spPr>
        <p:txBody>
          <a:bodyPr lIns="0" tIns="72000" rtlCol="0">
            <a:normAutofit/>
          </a:bodyPr>
          <a:lstStyle>
            <a:lvl1pPr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38199" y="3606800"/>
            <a:ext cx="4927601" cy="2540000"/>
          </a:xfrm>
        </p:spPr>
        <p:txBody>
          <a:bodyPr lIns="0" tIns="72000" rtlCol="0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166034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3708400" y="0"/>
            <a:ext cx="4775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921" y="936980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52988" y="2407322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52921" y="2811606"/>
            <a:ext cx="3686159" cy="3044825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2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483600" y="0"/>
            <a:ext cx="37084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550643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288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2002421"/>
            <a:ext cx="7252505" cy="891250"/>
          </a:xfrm>
        </p:spPr>
        <p:txBody>
          <a:bodyPr rtlCol="0" anchor="t">
            <a:noAutofit/>
          </a:bodyPr>
          <a:lstStyle>
            <a:lvl1pPr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3090444"/>
            <a:ext cx="7252504" cy="338549"/>
          </a:xfrm>
        </p:spPr>
        <p:txBody>
          <a:bodyPr rtlCol="0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1819845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604762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8181847" y="0"/>
            <a:ext cx="401015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60EEF041-4EFF-410A-AFB4-25A65B462B2D}"/>
              </a:ext>
            </a:extLst>
          </p:cNvPr>
          <p:cNvSpPr/>
          <p:nvPr userDrawn="1"/>
        </p:nvSpPr>
        <p:spPr>
          <a:xfrm>
            <a:off x="4171694" y="0"/>
            <a:ext cx="401015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33757" y="1680547"/>
            <a:ext cx="368602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75228" y="1680547"/>
            <a:ext cx="3658010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333454" y="2084831"/>
            <a:ext cx="3686159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75228" y="2084831"/>
            <a:ext cx="3658010" cy="3044825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0" y="1670007"/>
            <a:ext cx="3686159" cy="1466055"/>
          </a:xfrm>
        </p:spPr>
        <p:txBody>
          <a:bodyPr lIns="0" rtlCol="0" anchor="t">
            <a:normAutofit/>
          </a:bodyPr>
          <a:lstStyle>
            <a:lvl1pPr algn="l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4490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09156155-C47D-47A0-A08D-DCAC4D742D3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2000" cy="3408892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3408891"/>
            <a:ext cx="12203575" cy="344910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568750" y="3666354"/>
            <a:ext cx="3448800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54055" y="3666354"/>
            <a:ext cx="3450265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568447" y="4070639"/>
            <a:ext cx="3448800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254055" y="4070639"/>
            <a:ext cx="345026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49104"/>
            <a:ext cx="3136900" cy="2168682"/>
          </a:xfrm>
        </p:spPr>
        <p:txBody>
          <a:bodyPr lIns="0" rtlCol="0" anchor="ctr">
            <a:normAutofit/>
          </a:bodyPr>
          <a:lstStyle>
            <a:lvl1pPr algn="l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7210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1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 rtl="0"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40000"/>
                <a:lumOff val="6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723485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-1" y="2360141"/>
            <a:ext cx="6096001" cy="4497859"/>
          </a:xfrm>
          <a:prstGeom prst="rect">
            <a:avLst/>
          </a:prstGeom>
          <a:solidFill>
            <a:schemeClr val="accent2"/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12" name="Заголовок 1" title="Декоративный элемент">
            <a:extLst>
              <a:ext uri="{FF2B5EF4-FFF2-40B4-BE49-F238E27FC236}">
                <a16:creationId xmlns:a16="http://schemas.microsoft.com/office/drawing/2014/main" id="{FC8F08DC-8736-4BFE-8B72-8DD4184DEBE1}"/>
              </a:ext>
            </a:extLst>
          </p:cNvPr>
          <p:cNvSpPr txBox="1">
            <a:spLocks/>
          </p:cNvSpPr>
          <p:nvPr userDrawn="1"/>
        </p:nvSpPr>
        <p:spPr>
          <a:xfrm>
            <a:off x="6095999" y="2360141"/>
            <a:ext cx="6096001" cy="4497859"/>
          </a:xfrm>
          <a:prstGeom prst="rect">
            <a:avLst/>
          </a:prstGeom>
          <a:solidFill>
            <a:schemeClr val="accent2">
              <a:lumMod val="75000"/>
              <a:lumOff val="25000"/>
            </a:schemeClr>
          </a:solidFill>
        </p:spPr>
        <p:txBody>
          <a:bodyPr vert="horz" lIns="0" tIns="45720" rIns="324000" bIns="45720" rtlCol="0" anchor="ctr">
            <a:normAutofit/>
          </a:bodyPr>
          <a:lstStyle>
            <a:lvl1pPr algn="r">
              <a:lnSpc>
                <a:spcPct val="90000"/>
              </a:lnSpc>
              <a:spcBef>
                <a:spcPct val="0"/>
              </a:spcBef>
              <a:buNone/>
              <a:defRPr sz="4000" b="1" i="0" spc="-150">
                <a:solidFill>
                  <a:schemeClr val="tx2"/>
                </a:solidFill>
                <a:latin typeface="Constantia" panose="02030602050306030303" pitchFamily="18" charset="0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endParaRPr lang="ru-RU" noProof="0" dirty="0"/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7607" y="2962016"/>
            <a:ext cx="4340785" cy="382749"/>
          </a:xfrm>
        </p:spPr>
        <p:txBody>
          <a:bodyPr lIns="0" rtlCol="0" anchor="b">
            <a:normAutofit/>
          </a:bodyPr>
          <a:lstStyle>
            <a:lvl1pPr marL="0" indent="0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72685" y="2962016"/>
            <a:ext cx="4342629" cy="382749"/>
          </a:xfrm>
        </p:spPr>
        <p:txBody>
          <a:bodyPr vert="horz" lIns="0" tIns="45720" rIns="91440" bIns="45720" rtlCol="0" anchor="b">
            <a:normAutofit/>
          </a:bodyPr>
          <a:lstStyle>
            <a:lvl1pPr marL="0" indent="0">
              <a:buNone/>
              <a:defRPr lang="en-US" sz="16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marL="228600" lvl="0" indent="-228600" rtl="0"/>
            <a:r>
              <a:rPr lang="ru-RU" noProof="0" dirty="0"/>
              <a:t>Заголовок слайда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B53E20B-DD70-4AFB-9D9B-17969F880C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7607" y="3366301"/>
            <a:ext cx="4340785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37EBF543-63D2-4169-AB73-3F4BD242FA6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972685" y="3366301"/>
            <a:ext cx="4342629" cy="2253961"/>
          </a:xfrm>
        </p:spPr>
        <p:txBody>
          <a:bodyPr lIns="0" tIns="72000" rtlCol="0"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100">
                <a:solidFill>
                  <a:schemeClr val="bg1"/>
                </a:solidFill>
              </a:defRPr>
            </a:lvl3pPr>
            <a:lvl4pPr>
              <a:defRPr sz="1050">
                <a:solidFill>
                  <a:schemeClr val="bg1"/>
                </a:solidFill>
              </a:defRPr>
            </a:lvl4pPr>
            <a:lvl5pPr>
              <a:defRPr sz="10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8215" y="358610"/>
            <a:ext cx="7135570" cy="822240"/>
          </a:xfrm>
        </p:spPr>
        <p:txBody>
          <a:bodyPr lIns="0" rtlCol="0" anchor="t">
            <a:normAutofit/>
          </a:bodyPr>
          <a:lstStyle>
            <a:lvl1pPr algn="ctr">
              <a:defRPr sz="400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849647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948" y="1193765"/>
            <a:ext cx="4385841" cy="1325563"/>
          </a:xfrm>
        </p:spPr>
        <p:txBody>
          <a:bodyPr rtlCol="0" anchor="b">
            <a:normAutofit/>
          </a:bodyPr>
          <a:lstStyle>
            <a:lvl1pPr algn="r">
              <a:defRPr sz="4000">
                <a:latin typeface="+mj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78814" y="2632337"/>
            <a:ext cx="4385841" cy="3357563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182016" y="1598619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75D558A5-D3BF-4DB7-928F-A20868F3C37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82016" y="1194294"/>
            <a:ext cx="4869806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6" name="Текст 6">
            <a:extLst>
              <a:ext uri="{FF2B5EF4-FFF2-40B4-BE49-F238E27FC236}">
                <a16:creationId xmlns:a16="http://schemas.microsoft.com/office/drawing/2014/main" id="{B2C5FA2F-DD81-4A72-AB26-A4C663724F4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2018" y="4093464"/>
            <a:ext cx="4869806" cy="1896435"/>
          </a:xfrm>
        </p:spPr>
        <p:txBody>
          <a:bodyPr lIns="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92EBEB66-5E12-4FD8-AC09-10C992CA7CF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2017" y="3689139"/>
            <a:ext cx="4832794" cy="382749"/>
          </a:xfrm>
        </p:spPr>
        <p:txBody>
          <a:bodyPr lIns="0" rtlCol="0" anchor="b">
            <a:noAutofit/>
          </a:bodyPr>
          <a:lstStyle>
            <a:lvl1pPr marL="0" indent="0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2683CBB0-468F-4DD2-853B-FBFFA91B662E}"/>
              </a:ext>
            </a:extLst>
          </p:cNvPr>
          <p:cNvSpPr/>
          <p:nvPr userDrawn="1"/>
        </p:nvSpPr>
        <p:spPr>
          <a:xfrm flipV="1">
            <a:off x="830507" y="1194294"/>
            <a:ext cx="0" cy="4795606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9708105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8658" y="836271"/>
            <a:ext cx="4263342" cy="5185458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7597" y="836271"/>
            <a:ext cx="4262400" cy="5185458"/>
          </a:xfrm>
          <a:solidFill>
            <a:schemeClr val="accent1"/>
          </a:solidFill>
        </p:spPr>
        <p:txBody>
          <a:bodyPr lIns="252000" tIns="144000" rIns="14400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5033" y="1659770"/>
            <a:ext cx="2558005" cy="1325563"/>
          </a:xfrm>
        </p:spPr>
        <p:txBody>
          <a:bodyPr rtlCol="0" anchor="t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9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756506" y="1915220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3217407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 title="Декоративный элемент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206186"/>
            <a:ext cx="12192000" cy="3651813"/>
          </a:xfrm>
          <a:solidFill>
            <a:schemeClr val="accent2"/>
          </a:solidFill>
        </p:spPr>
        <p:txBody>
          <a:bodyPr lIns="5400000" tIns="216000" rIns="1800000" rtlCol="0">
            <a:noAutofit/>
          </a:bodyPr>
          <a:lstStyle>
            <a:lvl1pPr marL="0" indent="0" rtl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78053" y="1775520"/>
            <a:ext cx="6435524" cy="1325563"/>
          </a:xfrm>
        </p:spPr>
        <p:txBody>
          <a:bodyPr rtlCol="0" anchor="b"/>
          <a:lstStyle>
            <a:lvl1pPr algn="l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836" y="1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836" y="3358587"/>
            <a:ext cx="3523423" cy="32061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97227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233D39E2-2188-4621-B115-A912A057E8A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4586456"/>
            <a:ext cx="10349090" cy="1577281"/>
          </a:xfrm>
          <a:noFill/>
          <a:ln>
            <a:noFill/>
          </a:ln>
        </p:spPr>
        <p:txBody>
          <a:bodyPr lIns="0" tIns="216000" r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717212"/>
            <a:ext cx="10349089" cy="854791"/>
          </a:xfrm>
        </p:spPr>
        <p:txBody>
          <a:bodyPr lIns="0" rIns="0" rtlCol="0" anchor="b"/>
          <a:lstStyle>
            <a:lvl1pPr algn="ctr">
              <a:defRPr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38200" y="836271"/>
            <a:ext cx="10349089" cy="251652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831282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>
            <a:extLst>
              <a:ext uri="{FF2B5EF4-FFF2-40B4-BE49-F238E27FC236}">
                <a16:creationId xmlns:a16="http://schemas.microsoft.com/office/drawing/2014/main" id="{9DF8596F-E730-47C4-86C3-F4A9B3F78268}"/>
              </a:ext>
            </a:extLst>
          </p:cNvPr>
          <p:cNvSpPr/>
          <p:nvPr userDrawn="1"/>
        </p:nvSpPr>
        <p:spPr>
          <a:xfrm>
            <a:off x="0" y="0"/>
            <a:ext cx="4745620" cy="3428990"/>
          </a:xfrm>
          <a:prstGeom prst="rect">
            <a:avLst/>
          </a:prstGeom>
          <a:solidFill>
            <a:schemeClr val="accent2"/>
          </a:solidFill>
        </p:spPr>
        <p:txBody>
          <a:bodyPr vert="horz" lIns="252000" tIns="144000" rIns="144000" bIns="45720" rtlCol="0">
            <a:no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ru-RU" sz="1400" b="0" i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620" y="3428990"/>
            <a:ext cx="7446380" cy="342900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0731EC-67BA-493B-B1C7-6258DD2B60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659770"/>
            <a:ext cx="3085618" cy="1325563"/>
          </a:xfrm>
        </p:spPr>
        <p:txBody>
          <a:bodyPr lIns="0" rtlCol="0" anchor="t"/>
          <a:lstStyle>
            <a:lvl1pPr algn="l"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</a:t>
            </a:r>
            <a:br>
              <a:rPr lang="ru-RU" noProof="0" dirty="0"/>
            </a:br>
            <a:r>
              <a:rPr lang="ru-RU" noProof="0" dirty="0"/>
              <a:t>добавить заголовок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:a16="http://schemas.microsoft.com/office/drawing/2014/main" id="{2E0AB4DF-4264-4631-9A72-72B25F9BEE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59078" y="1197273"/>
            <a:ext cx="6121722" cy="382749"/>
          </a:xfrm>
        </p:spPr>
        <p:txBody>
          <a:bodyPr lIns="0" tIns="0" rtlCol="0" anchor="t">
            <a:norm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59078" y="1588155"/>
            <a:ext cx="6121722" cy="1397178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0E3F0CD0-D764-45BB-9798-E9046593B3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38200" y="3737092"/>
            <a:ext cx="3085618" cy="2663707"/>
          </a:xfrm>
        </p:spPr>
        <p:txBody>
          <a:bodyPr lIns="0" t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36362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2C0C-7E68-45AE-8824-6858C68747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82502" y="4973519"/>
            <a:ext cx="7299618" cy="1440000"/>
          </a:xfrm>
          <a:solidFill>
            <a:schemeClr val="accent1"/>
          </a:solidFill>
        </p:spPr>
        <p:txBody>
          <a:bodyPr lIns="216000" rtlCol="0">
            <a:normAutofit/>
          </a:bodyPr>
          <a:lstStyle>
            <a:lvl1pPr algn="ctr">
              <a:defRPr sz="40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Щелкните, чтобы изменить </a:t>
            </a:r>
            <a:br>
              <a:rPr lang="ru-RU" noProof="0" dirty="0"/>
            </a:br>
            <a:r>
              <a:rPr lang="ru-RU" noProof="0" dirty="0"/>
              <a:t>стиль образца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5360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5899" y="4288"/>
            <a:ext cx="68961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8CBA09E-664D-42AC-81A8-E6756A655750}"/>
              </a:ext>
            </a:extLst>
          </p:cNvPr>
          <p:cNvSpPr/>
          <p:nvPr userDrawn="1"/>
        </p:nvSpPr>
        <p:spPr>
          <a:xfrm>
            <a:off x="0" y="1539433"/>
            <a:ext cx="8866207" cy="53185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8" name="Прямоугольник 7" title="Декоративный элемент"/>
          <p:cNvSpPr/>
          <p:nvPr userDrawn="1"/>
        </p:nvSpPr>
        <p:spPr>
          <a:xfrm>
            <a:off x="0" y="0"/>
            <a:ext cx="5295899" cy="6858000"/>
          </a:xfrm>
          <a:prstGeom prst="rect">
            <a:avLst/>
          </a:prstGeom>
          <a:solidFill>
            <a:schemeClr val="accent1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90" y="2040520"/>
            <a:ext cx="4120444" cy="1818655"/>
          </a:xfrm>
        </p:spPr>
        <p:txBody>
          <a:bodyPr rtlCol="0" anchor="b">
            <a:noAutofit/>
          </a:bodyPr>
          <a:lstStyle>
            <a:lvl1pPr algn="l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0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690" y="4031658"/>
            <a:ext cx="4120443" cy="338549"/>
          </a:xfrm>
        </p:spPr>
        <p:txBody>
          <a:bodyPr rtlCol="0">
            <a:normAutofit/>
          </a:bodyPr>
          <a:lstStyle>
            <a:lvl1pPr marL="0" indent="0" algn="l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1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893092" y="2764774"/>
            <a:ext cx="0" cy="2188806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l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558850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9B9B3BD2-24FF-4E30-B0DA-4DCD6E57D9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32027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259740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Текст 12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87474" y="3665204"/>
            <a:ext cx="7304526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i="0" kern="1200" spc="-150" dirty="0">
                <a:solidFill>
                  <a:schemeClr val="bg1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4887473" y="3665204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2955941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6147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Пользовательский макет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259541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8DF09845-7890-4D10-A53B-2A4D053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440" y="5688402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8438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Пользовательский макет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680013"/>
            <a:ext cx="12192000" cy="549797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82582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13661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01797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8DE1C71F-8DD3-4FFB-B233-CF08AE5260F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7999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Прямоугольник 4" title="Декоративный элемент"/>
          <p:cNvSpPr/>
          <p:nvPr userDrawn="1"/>
        </p:nvSpPr>
        <p:spPr>
          <a:xfrm>
            <a:off x="0" y="4735870"/>
            <a:ext cx="12192000" cy="150043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3" name="Заголовок 4">
            <a:extLst>
              <a:ext uri="{FF2B5EF4-FFF2-40B4-BE49-F238E27FC236}">
                <a16:creationId xmlns:a16="http://schemas.microsoft.com/office/drawing/2014/main" id="{7EBB9618-FC05-4C85-8241-A1EFCE812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396" y="5074550"/>
            <a:ext cx="8717280" cy="823070"/>
          </a:xfrm>
          <a:noFill/>
        </p:spPr>
        <p:txBody>
          <a:bodyPr lIns="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826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72090" y="2905535"/>
            <a:ext cx="4120444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СПАСИБО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72090" y="3993558"/>
            <a:ext cx="4120443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WWW.ИМЯСАЙТА.COM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5932310" y="2726675"/>
            <a:ext cx="1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3872089" y="860778"/>
            <a:ext cx="4120444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1658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2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2">
                    <a:lumMod val="75000"/>
                    <a:lumOff val="25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94804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1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1">
                    <a:lumMod val="60000"/>
                    <a:lumOff val="4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649517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 userDrawn="1"/>
        </p:nvGrpSpPr>
        <p:grpSpPr>
          <a:xfrm>
            <a:off x="3413895" y="419827"/>
            <a:ext cx="7939904" cy="6018346"/>
            <a:chOff x="8585200" y="440266"/>
            <a:chExt cx="14753564" cy="11183013"/>
          </a:xfrm>
        </p:grpSpPr>
        <p:sp>
          <p:nvSpPr>
            <p:cNvPr id="5" name="Dikdörtgen" title="Декоративный элемент"/>
            <p:cNvSpPr/>
            <p:nvPr userDrawn="1"/>
          </p:nvSpPr>
          <p:spPr>
            <a:xfrm>
              <a:off x="8585200" y="440266"/>
              <a:ext cx="6156127" cy="9967848"/>
            </a:xfrm>
            <a:prstGeom prst="rect">
              <a:avLst/>
            </a:prstGeom>
            <a:solidFill>
              <a:srgbClr val="1F1F2A">
                <a:alpha val="13798"/>
              </a:srgbClr>
            </a:solidFill>
            <a:ln w="12700">
              <a:miter lim="400000"/>
            </a:ln>
          </p:spPr>
          <p:txBody>
            <a:bodyPr lIns="0" tIns="0" rIns="0" bIns="0" rtlCol="0" anchor="ctr"/>
            <a:lstStyle/>
            <a:p>
              <a:pPr rtl="0">
                <a:defRPr sz="32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lang="ru-RU" noProof="0" dirty="0"/>
            </a:p>
          </p:txBody>
        </p:sp>
        <p:sp>
          <p:nvSpPr>
            <p:cNvPr id="6" name="ИЗОБРАЖЕНИЕ" title="Декоративный элемент"/>
            <p:cNvSpPr/>
            <p:nvPr userDrawn="1"/>
          </p:nvSpPr>
          <p:spPr>
            <a:xfrm>
              <a:off x="10168466" y="1092200"/>
              <a:ext cx="13170298" cy="10531079"/>
            </a:xfrm>
            <a:prstGeom prst="rect">
              <a:avLst/>
            </a:prstGeom>
            <a:solidFill>
              <a:schemeClr val="accent4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lIns="0" tIns="0" rIns="0" bIns="0" rtlCol="0" anchor="ctr"/>
            <a:lstStyle>
              <a:lvl1pPr>
                <a:defRPr b="0">
                  <a:solidFill>
                    <a:srgbClr val="F3F3F3"/>
                  </a:solidFill>
                  <a:latin typeface="Raleway"/>
                  <a:ea typeface="Raleway"/>
                  <a:cs typeface="Raleway"/>
                  <a:sym typeface="Raleway"/>
                </a:defRPr>
              </a:lvl1pPr>
            </a:lstStyle>
            <a:p>
              <a:pPr rtl="0"/>
              <a:endParaRPr lang="ru-RU" noProof="0" dirty="0"/>
            </a:p>
          </p:txBody>
        </p:sp>
      </p:grpSp>
      <p:sp>
        <p:nvSpPr>
          <p:cNvPr id="4" name="Текст 3">
            <a:extLst>
              <a:ext uri="{FF2B5EF4-FFF2-40B4-BE49-F238E27FC236}">
                <a16:creationId xmlns:a16="http://schemas.microsoft.com/office/drawing/2014/main" id="{D3710961-EE19-42C5-8B1B-B6C986226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69027"/>
            <a:ext cx="2489200" cy="3124200"/>
          </a:xfrm>
        </p:spPr>
        <p:txBody>
          <a:bodyPr tIns="0" bIns="0" rtlCol="0" anchor="b">
            <a:noAutofit/>
          </a:bodyPr>
          <a:lstStyle>
            <a:lvl1pPr marL="0" indent="0" algn="r">
              <a:buNone/>
              <a:defRPr sz="30000">
                <a:solidFill>
                  <a:schemeClr val="accent4">
                    <a:lumMod val="40000"/>
                    <a:lumOff val="60000"/>
                    <a:alpha val="20000"/>
                  </a:schemeClr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3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575" y="4500560"/>
            <a:ext cx="6536692" cy="1325563"/>
          </a:xfrm>
        </p:spPr>
        <p:txBody>
          <a:bodyPr rtlCol="0">
            <a:normAutofit/>
          </a:bodyPr>
          <a:lstStyle>
            <a:lvl1pPr>
              <a:defRPr sz="6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6834422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2">
              <a:lumMod val="75000"/>
              <a:lumOff val="25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055230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1">
              <a:lumMod val="60000"/>
              <a:lumOff val="4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1717688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 title="Декоративный элемент">
            <a:extLst>
              <a:ext uri="{FF2B5EF4-FFF2-40B4-BE49-F238E27FC236}">
                <a16:creationId xmlns:a16="http://schemas.microsoft.com/office/drawing/2014/main" id="{E0729B41-53A1-4BDC-BF75-A9E553C70D89}"/>
              </a:ext>
            </a:extLst>
          </p:cNvPr>
          <p:cNvSpPr/>
          <p:nvPr userDrawn="1"/>
        </p:nvSpPr>
        <p:spPr>
          <a:xfrm>
            <a:off x="0" y="1405466"/>
            <a:ext cx="12192000" cy="365760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C2A57E-453E-4CB0-8392-79C8834529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906059"/>
            <a:ext cx="7882467" cy="1694180"/>
          </a:xfrm>
        </p:spPr>
        <p:txBody>
          <a:bodyPr lIns="0" rtlCol="0" anchor="t">
            <a:noAutofit/>
          </a:bodyPr>
          <a:lstStyle>
            <a:lvl1pPr>
              <a:defRPr sz="66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раздела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E820AC0-D6D8-48F9-9D9F-A17400A404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530361" y="4554447"/>
            <a:ext cx="2489200" cy="3124198"/>
          </a:xfrm>
          <a:solidFill>
            <a:schemeClr val="accent4">
              <a:lumMod val="40000"/>
              <a:lumOff val="60000"/>
            </a:schemeClr>
          </a:solidFill>
        </p:spPr>
        <p:txBody>
          <a:bodyPr bIns="0" rtlCol="0" anchor="b">
            <a:noAutofit/>
          </a:bodyPr>
          <a:lstStyle>
            <a:lvl1pPr marL="0" indent="0" algn="ctr">
              <a:buNone/>
              <a:defRPr sz="250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721749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497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0"/>
            <a:ext cx="6057900" cy="6857995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Рисунок 5" title="Декоративный элемент">
            <a:extLst>
              <a:ext uri="{FF2B5EF4-FFF2-40B4-BE49-F238E27FC236}">
                <a16:creationId xmlns:a16="http://schemas.microsoft.com/office/drawing/2014/main" id="{EADDC907-00BA-437D-8631-DCDAA19616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749917" y="1002146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1" name="Рисунок 5" title="Декоративный элемент">
            <a:extLst>
              <a:ext uri="{FF2B5EF4-FFF2-40B4-BE49-F238E27FC236}">
                <a16:creationId xmlns:a16="http://schemas.microsoft.com/office/drawing/2014/main" id="{44A0EDB5-B80A-4225-9741-99690ADBCE8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749917" y="2291505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2" name="Рисунок 5" title="Декоративный элемент">
            <a:extLst>
              <a:ext uri="{FF2B5EF4-FFF2-40B4-BE49-F238E27FC236}">
                <a16:creationId xmlns:a16="http://schemas.microsoft.com/office/drawing/2014/main" id="{E5C18081-A6EE-421D-96AC-0A7FA46F744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49917" y="3580864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3" name="Рисунок 5" title="Декоративный элемент">
            <a:extLst>
              <a:ext uri="{FF2B5EF4-FFF2-40B4-BE49-F238E27FC236}">
                <a16:creationId xmlns:a16="http://schemas.microsoft.com/office/drawing/2014/main" id="{1D21CB0A-3210-4B51-85A0-5111AEBA214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49917" y="4870223"/>
            <a:ext cx="885235" cy="885235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5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bg1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2">
                <a:lumMod val="50000"/>
                <a:lumOff val="5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426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5382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718323" y="1058980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110029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20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256115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3498661"/>
            <a:ext cx="4008438" cy="2560899"/>
          </a:xfrm>
        </p:spPr>
        <p:txBody>
          <a:bodyPr lIns="0" rtlCol="0"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2124643"/>
            <a:ext cx="0" cy="2188806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7E5B409A-28A1-4F13-9C1C-E15291930DF1}"/>
              </a:ext>
            </a:extLst>
          </p:cNvPr>
          <p:cNvSpPr/>
          <p:nvPr userDrawn="1"/>
        </p:nvSpPr>
        <p:spPr>
          <a:xfrm>
            <a:off x="6721671" y="1047456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B0A9508C-D302-4643-AFFA-37BE20A4CF91}"/>
              </a:ext>
            </a:extLst>
          </p:cNvPr>
          <p:cNvSpPr/>
          <p:nvPr userDrawn="1"/>
        </p:nvSpPr>
        <p:spPr>
          <a:xfrm>
            <a:off x="6721671" y="2342488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3C430BF1-F654-4C13-9094-97AE78B80696}"/>
              </a:ext>
            </a:extLst>
          </p:cNvPr>
          <p:cNvSpPr/>
          <p:nvPr userDrawn="1"/>
        </p:nvSpPr>
        <p:spPr>
          <a:xfrm>
            <a:off x="6721671" y="3644740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94F3E6A2-CCB8-4870-9797-40002216D2B3}"/>
              </a:ext>
            </a:extLst>
          </p:cNvPr>
          <p:cNvSpPr/>
          <p:nvPr userDrawn="1"/>
        </p:nvSpPr>
        <p:spPr>
          <a:xfrm>
            <a:off x="6721671" y="4935469"/>
            <a:ext cx="754743" cy="754743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3">
            <a:extLst>
              <a:ext uri="{FF2B5EF4-FFF2-40B4-BE49-F238E27FC236}">
                <a16:creationId xmlns:a16="http://schemas.microsoft.com/office/drawing/2014/main" id="{83725AD6-E3CC-4FAC-94F3-1F4CB56D222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74411" y="1200196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8" name="Рисунок 3">
            <a:extLst>
              <a:ext uri="{FF2B5EF4-FFF2-40B4-BE49-F238E27FC236}">
                <a16:creationId xmlns:a16="http://schemas.microsoft.com/office/drawing/2014/main" id="{C80D4B49-1275-4A83-A987-EC233FB6CC38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874411" y="2506752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9" name="Рисунок 3">
            <a:extLst>
              <a:ext uri="{FF2B5EF4-FFF2-40B4-BE49-F238E27FC236}">
                <a16:creationId xmlns:a16="http://schemas.microsoft.com/office/drawing/2014/main" id="{7B475AE2-C1A9-4191-A31B-5D6893397E2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6874411" y="3797479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0" name="Рисунок 3">
            <a:extLst>
              <a:ext uri="{FF2B5EF4-FFF2-40B4-BE49-F238E27FC236}">
                <a16:creationId xmlns:a16="http://schemas.microsoft.com/office/drawing/2014/main" id="{C29F28E2-C28B-447C-818F-8676A82EEAA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874411" y="5088208"/>
            <a:ext cx="449262" cy="449263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7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19225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0" y="3721472"/>
            <a:ext cx="12192000" cy="3136523"/>
          </a:xfrm>
          <a:prstGeom prst="rect">
            <a:avLst/>
          </a:prstGeom>
          <a:solidFill>
            <a:schemeClr val="accent2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7880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2610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073413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920718" y="2592710"/>
            <a:ext cx="973759" cy="973759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3078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825" y="3923752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22870" y="3920809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68916" y="3916626"/>
            <a:ext cx="2469806" cy="731694"/>
          </a:xfrm>
        </p:spPr>
        <p:txBody>
          <a:bodyPr rtlCol="0" anchor="t">
            <a:normAutofit/>
          </a:bodyPr>
          <a:lstStyle>
            <a:lvl1pPr marL="0" indent="0" algn="ctr" rtl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541483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638410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3328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078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76825" y="4604472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22870" y="4601529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168916" y="4597346"/>
            <a:ext cx="2469806" cy="1562154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8543" y="358610"/>
            <a:ext cx="10854914" cy="804759"/>
          </a:xfrm>
        </p:spPr>
        <p:txBody>
          <a:bodyPr lIns="0" rtlCol="0" anchor="b">
            <a:normAutofit/>
          </a:bodyPr>
          <a:lstStyle>
            <a:lvl1pPr algn="ctr">
              <a:defRPr sz="4000"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A4E9B315-244E-41A8-B655-63FCC22CCF4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68544" y="1489701"/>
            <a:ext cx="10854914" cy="731691"/>
          </a:xfrm>
        </p:spPr>
        <p:txBody>
          <a:bodyPr lIns="0" rtlCol="0">
            <a:no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7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22583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20" name="Овал 19">
            <a:extLst>
              <a:ext uri="{FF2B5EF4-FFF2-40B4-BE49-F238E27FC236}">
                <a16:creationId xmlns:a16="http://schemas.microsoft.com/office/drawing/2014/main" id="{7D7457D0-C252-49A3-9635-C29B38A49BDC}"/>
              </a:ext>
            </a:extLst>
          </p:cNvPr>
          <p:cNvSpPr/>
          <p:nvPr userDrawn="1"/>
        </p:nvSpPr>
        <p:spPr>
          <a:xfrm>
            <a:off x="117962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566715FF-568E-4151-A75B-79EC2EC52AED}"/>
              </a:ext>
            </a:extLst>
          </p:cNvPr>
          <p:cNvSpPr/>
          <p:nvPr userDrawn="1"/>
        </p:nvSpPr>
        <p:spPr>
          <a:xfrm>
            <a:off x="4025670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EE41CAAB-44C4-48D7-80E1-3BF0D8006A5A}"/>
              </a:ext>
            </a:extLst>
          </p:cNvPr>
          <p:cNvSpPr/>
          <p:nvPr userDrawn="1"/>
        </p:nvSpPr>
        <p:spPr>
          <a:xfrm>
            <a:off x="6871715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3251A171-181E-416A-9BB8-F6DBEB470707}"/>
              </a:ext>
            </a:extLst>
          </p:cNvPr>
          <p:cNvSpPr/>
          <p:nvPr userDrawn="1"/>
        </p:nvSpPr>
        <p:spPr>
          <a:xfrm>
            <a:off x="9717761" y="3047656"/>
            <a:ext cx="1372116" cy="137211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Рисунок 3">
            <a:extLst>
              <a:ext uri="{FF2B5EF4-FFF2-40B4-BE49-F238E27FC236}">
                <a16:creationId xmlns:a16="http://schemas.microsoft.com/office/drawing/2014/main" id="{FE6EF7CF-2190-49FE-8BAE-D2863ECD5CA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3955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5" name="Рисунок 3">
            <a:extLst>
              <a:ext uri="{FF2B5EF4-FFF2-40B4-BE49-F238E27FC236}">
                <a16:creationId xmlns:a16="http://schemas.microsoft.com/office/drawing/2014/main" id="{47D99824-ECF4-4A44-A7CE-84F3AC262C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149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Рисунок 3">
            <a:extLst>
              <a:ext uri="{FF2B5EF4-FFF2-40B4-BE49-F238E27FC236}">
                <a16:creationId xmlns:a16="http://schemas.microsoft.com/office/drawing/2014/main" id="{F1AE9D02-1431-4CC3-8919-5D21732C45C5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0978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7" name="Рисунок 3">
            <a:extLst>
              <a:ext uri="{FF2B5EF4-FFF2-40B4-BE49-F238E27FC236}">
                <a16:creationId xmlns:a16="http://schemas.microsoft.com/office/drawing/2014/main" id="{69207058-4EB8-4D3C-B236-53DC24F30D9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955325" y="3263556"/>
            <a:ext cx="940316" cy="940316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055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Изображение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 title="Декоративный элемент">
            <a:extLst>
              <a:ext uri="{FF2B5EF4-FFF2-40B4-BE49-F238E27FC236}">
                <a16:creationId xmlns:a16="http://schemas.microsoft.com/office/drawing/2014/main" id="{BC0DB138-926E-4EF2-BFC2-93D610E35703}"/>
              </a:ext>
            </a:extLst>
          </p:cNvPr>
          <p:cNvSpPr/>
          <p:nvPr userDrawn="1"/>
        </p:nvSpPr>
        <p:spPr>
          <a:xfrm>
            <a:off x="6134100" y="0"/>
            <a:ext cx="6057900" cy="6857995"/>
          </a:xfrm>
          <a:prstGeom prst="rect">
            <a:avLst/>
          </a:prstGeom>
          <a:solidFill>
            <a:srgbClr val="DFE3E9"/>
          </a:solidFill>
        </p:spPr>
        <p:txBody>
          <a:bodyPr vert="horz" lIns="1296000" tIns="45720" rIns="432000" bIns="45720" rtlCol="0" anchor="ctr">
            <a:normAutofit/>
          </a:bodyPr>
          <a:lstStyle/>
          <a:p>
            <a:pPr lvl="0" indent="0" rtl="0">
              <a:lnSpc>
                <a:spcPct val="100000"/>
              </a:lnSpc>
              <a:spcBef>
                <a:spcPts val="1000"/>
              </a:spcBef>
              <a:buFontTx/>
              <a:buNone/>
            </a:pPr>
            <a:endParaRPr lang="ru-RU" sz="1400" b="0" i="0" spc="0" noProof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95B2C2DA-ADF3-D44B-8824-9B44E01F74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057" y="2234610"/>
            <a:ext cx="4008437" cy="1395208"/>
          </a:xfrm>
        </p:spPr>
        <p:txBody>
          <a:bodyPr lIns="0" rtlCol="0" anchor="b"/>
          <a:lstStyle>
            <a:lvl1pPr>
              <a:defRPr b="1"/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7" name="Текст 11">
            <a:extLst>
              <a:ext uri="{FF2B5EF4-FFF2-40B4-BE49-F238E27FC236}">
                <a16:creationId xmlns:a16="http://schemas.microsoft.com/office/drawing/2014/main" id="{6CAA743B-32D9-CE44-9E46-D38DB57EFAC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41058" y="3695479"/>
            <a:ext cx="4008437" cy="602887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Рисунок 5" title="Декоративный элемент">
            <a:extLst>
              <a:ext uri="{FF2B5EF4-FFF2-40B4-BE49-F238E27FC236}">
                <a16:creationId xmlns:a16="http://schemas.microsoft.com/office/drawing/2014/main" id="{8C7AA169-6546-4620-BD7B-7B36553C28F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02922" y="954224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rtlCol="0">
            <a:normAutofit/>
          </a:bodyPr>
          <a:lstStyle>
            <a:lvl1pPr>
              <a:defRPr sz="8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1" name="Рисунок 5" title="Декоративный элемент">
            <a:extLst>
              <a:ext uri="{FF2B5EF4-FFF2-40B4-BE49-F238E27FC236}">
                <a16:creationId xmlns:a16="http://schemas.microsoft.com/office/drawing/2014/main" id="{CE9C16DA-A24B-4516-BCC8-C747730478D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602922" y="2245735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3" name="Рисунок 5" title="Декоративный элемент">
            <a:extLst>
              <a:ext uri="{FF2B5EF4-FFF2-40B4-BE49-F238E27FC236}">
                <a16:creationId xmlns:a16="http://schemas.microsoft.com/office/drawing/2014/main" id="{A498122E-BB6F-4765-B85E-6410B9CE17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02922" y="3537246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14" name="Рисунок 5" title="Декоративный элемент">
            <a:extLst>
              <a:ext uri="{FF2B5EF4-FFF2-40B4-BE49-F238E27FC236}">
                <a16:creationId xmlns:a16="http://schemas.microsoft.com/office/drawing/2014/main" id="{D19B2F25-5E98-4166-8476-BE599D16121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602922" y="4828757"/>
            <a:ext cx="973759" cy="973759"/>
          </a:xfrm>
          <a:prstGeom prst="ellipse">
            <a:avLst/>
          </a:prstGeom>
          <a:noFill/>
          <a:ln w="38100">
            <a:noFill/>
          </a:ln>
        </p:spPr>
        <p:txBody>
          <a:bodyPr vert="horz" lIns="91440" tIns="45720" rIns="91440" bIns="45720" rtlCol="0">
            <a:normAutofit/>
          </a:bodyPr>
          <a:lstStyle>
            <a:lvl1pPr>
              <a:defRPr lang="en-US" sz="800" dirty="0"/>
            </a:lvl1pPr>
          </a:lstStyle>
          <a:p>
            <a:pPr lvl="0"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A985C547-771F-4BD4-ADA8-B270DC50BD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718323" y="1074809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6" name="Текст 8">
            <a:extLst>
              <a:ext uri="{FF2B5EF4-FFF2-40B4-BE49-F238E27FC236}">
                <a16:creationId xmlns:a16="http://schemas.microsoft.com/office/drawing/2014/main" id="{5726DA1D-D34F-4505-9722-98586A88D8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718323" y="2365537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8" name="Текст 8">
            <a:extLst>
              <a:ext uri="{FF2B5EF4-FFF2-40B4-BE49-F238E27FC236}">
                <a16:creationId xmlns:a16="http://schemas.microsoft.com/office/drawing/2014/main" id="{DA05F0E8-C4BA-4839-9D3B-C830E739802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718323" y="3656265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9" name="Текст 8">
            <a:extLst>
              <a:ext uri="{FF2B5EF4-FFF2-40B4-BE49-F238E27FC236}">
                <a16:creationId xmlns:a16="http://schemas.microsoft.com/office/drawing/2014/main" id="{3BDE5625-360A-435B-8812-2FFD30C937B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718323" y="4946994"/>
            <a:ext cx="3977648" cy="731694"/>
          </a:xfrm>
        </p:spPr>
        <p:txBody>
          <a:bodyPr rtlCol="0" anchor="ctr">
            <a:normAutofit/>
          </a:bodyPr>
          <a:lstStyle>
            <a:lvl1pPr marL="0" indent="0" rtl="0">
              <a:buNone/>
              <a:defRPr sz="1400"/>
            </a:lvl1pPr>
          </a:lstStyle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</p:txBody>
      </p:sp>
      <p:sp>
        <p:nvSpPr>
          <p:cNvPr id="1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918496" y="3276108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4194667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4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 title="Декоративный элемент"/>
          <p:cNvSpPr/>
          <p:nvPr userDrawn="1"/>
        </p:nvSpPr>
        <p:spPr>
          <a:xfrm>
            <a:off x="0" y="0"/>
            <a:ext cx="12192000" cy="28096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3581" y="597067"/>
            <a:ext cx="8768625" cy="1149325"/>
          </a:xfrm>
        </p:spPr>
        <p:txBody>
          <a:bodyPr lIns="0"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38871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842264" y="3050995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645657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49049" y="3061267"/>
            <a:ext cx="1643384" cy="1643384"/>
          </a:xfrm>
          <a:prstGeom prst="rect">
            <a:avLst/>
          </a:prstGeo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4711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4711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410942" y="527200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10942" y="479147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7" name="Текст 6">
            <a:extLst>
              <a:ext uri="{FF2B5EF4-FFF2-40B4-BE49-F238E27FC236}">
                <a16:creationId xmlns:a16="http://schemas.microsoft.com/office/drawing/2014/main" id="{5A499762-AEDB-43BC-89CC-CC0602BEAF7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1717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6">
            <a:extLst>
              <a:ext uri="{FF2B5EF4-FFF2-40B4-BE49-F238E27FC236}">
                <a16:creationId xmlns:a16="http://schemas.microsoft.com/office/drawing/2014/main" id="{880EDD7E-326D-47DC-B58D-88ECE1D00F9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21717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9" name="Текст 6">
            <a:extLst>
              <a:ext uri="{FF2B5EF4-FFF2-40B4-BE49-F238E27FC236}">
                <a16:creationId xmlns:a16="http://schemas.microsoft.com/office/drawing/2014/main" id="{DB92C933-F978-486C-A305-0BAC73E0F15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23403" y="5282275"/>
            <a:ext cx="2517605" cy="1029458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6">
            <a:extLst>
              <a:ext uri="{FF2B5EF4-FFF2-40B4-BE49-F238E27FC236}">
                <a16:creationId xmlns:a16="http://schemas.microsoft.com/office/drawing/2014/main" id="{B18BFAE0-942E-42DB-BD07-596D50E07E3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023403" y="4801749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21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759266"/>
            <a:ext cx="0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764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 title="Декоративный элемент"/>
          <p:cNvSpPr/>
          <p:nvPr userDrawn="1"/>
        </p:nvSpPr>
        <p:spPr>
          <a:xfrm>
            <a:off x="0" y="1964267"/>
            <a:ext cx="3052729" cy="24435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рямоугольник 20" title="Декоративный элемент"/>
          <p:cNvSpPr/>
          <p:nvPr userDrawn="1"/>
        </p:nvSpPr>
        <p:spPr>
          <a:xfrm>
            <a:off x="6092848" y="1964267"/>
            <a:ext cx="3052729" cy="244350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8" name="Прямоугольник 27" title="Декоративный элемент"/>
          <p:cNvSpPr/>
          <p:nvPr userDrawn="1"/>
        </p:nvSpPr>
        <p:spPr>
          <a:xfrm>
            <a:off x="9139272" y="4414498"/>
            <a:ext cx="3052729" cy="2443502"/>
          </a:xfrm>
          <a:prstGeom prst="rect">
            <a:avLst/>
          </a:prstGeom>
          <a:solidFill>
            <a:schemeClr val="accent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FBBE79-9A2D-485C-A5FF-D6F6AFD2AFC3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106887" y="616350"/>
            <a:ext cx="7978227" cy="1062602"/>
          </a:xfrm>
        </p:spPr>
        <p:txBody>
          <a:bodyPr lIns="0" rtlCol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0" name="Рисунок 4" title="Декоративный элемент">
            <a:extLst>
              <a:ext uri="{FF2B5EF4-FFF2-40B4-BE49-F238E27FC236}">
                <a16:creationId xmlns:a16="http://schemas.microsoft.com/office/drawing/2014/main" id="{0D8C8A61-C19F-4EF6-A991-5B6EFC5F7AF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2" name="Рисунок 4" title="Декоративный элемент">
            <a:extLst>
              <a:ext uri="{FF2B5EF4-FFF2-40B4-BE49-F238E27FC236}">
                <a16:creationId xmlns:a16="http://schemas.microsoft.com/office/drawing/2014/main" id="{12606688-9042-46BE-82EA-2A9034C2125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642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3" name="Рисунок 4" title="Декоративный элемент">
            <a:extLst>
              <a:ext uri="{FF2B5EF4-FFF2-40B4-BE49-F238E27FC236}">
                <a16:creationId xmlns:a16="http://schemas.microsoft.com/office/drawing/2014/main" id="{94A72397-DF36-48ED-9888-0827D143B9B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137904" y="1964267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6" name="Прямоугольник 25" title="Декоративный элемент"/>
          <p:cNvSpPr/>
          <p:nvPr userDrawn="1"/>
        </p:nvSpPr>
        <p:spPr>
          <a:xfrm>
            <a:off x="3046424" y="4414498"/>
            <a:ext cx="3052729" cy="244350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Текст 6">
            <a:extLst>
              <a:ext uri="{FF2B5EF4-FFF2-40B4-BE49-F238E27FC236}">
                <a16:creationId xmlns:a16="http://schemas.microsoft.com/office/drawing/2014/main" id="{DD736A8B-DD51-4DE5-A500-3F2E06CA9E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264410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:a16="http://schemas.microsoft.com/office/drawing/2014/main" id="{088F0D2C-15BE-4CDF-B390-80500DDD7436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264410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:a16="http://schemas.microsoft.com/office/drawing/2014/main" id="{BC14EC5C-D80F-42F2-A5F0-D4F07AADAECE}"/>
              </a:ext>
            </a:extLst>
          </p:cNvPr>
          <p:cNvSpPr>
            <a:spLocks noGrp="1"/>
          </p:cNvSpPr>
          <p:nvPr userDrawn="1">
            <p:ph type="body" sz="quarter" idx="17"/>
          </p:nvPr>
        </p:nvSpPr>
        <p:spPr>
          <a:xfrm>
            <a:off x="6359042" y="3652861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:a16="http://schemas.microsoft.com/office/drawing/2014/main" id="{235DD3B7-76E7-45B9-B75B-30D7AFC8EE6C}"/>
              </a:ext>
            </a:extLst>
          </p:cNvPr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6359042" y="3248535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3" name="Текст 6">
            <a:extLst>
              <a:ext uri="{FF2B5EF4-FFF2-40B4-BE49-F238E27FC236}">
                <a16:creationId xmlns:a16="http://schemas.microsoft.com/office/drawing/2014/main" id="{3B9FAC90-EA8D-4C0E-A0D1-0D252B50A12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3288925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:a16="http://schemas.microsoft.com/office/drawing/2014/main" id="{5556F808-0B84-4923-9C86-83F13CFABBB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3288925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15" name="Текст 6">
            <a:extLst>
              <a:ext uri="{FF2B5EF4-FFF2-40B4-BE49-F238E27FC236}">
                <a16:creationId xmlns:a16="http://schemas.microsoft.com/office/drawing/2014/main" id="{6D49870F-68D7-4CDC-8F2A-696151FA2B90}"/>
              </a:ext>
            </a:extLst>
          </p:cNvPr>
          <p:cNvSpPr>
            <a:spLocks noGrp="1"/>
          </p:cNvSpPr>
          <p:nvPr userDrawn="1">
            <p:ph type="body" sz="quarter" idx="21"/>
          </p:nvPr>
        </p:nvSpPr>
        <p:spPr>
          <a:xfrm>
            <a:off x="9412281" y="5167572"/>
            <a:ext cx="2517605" cy="484146"/>
          </a:xfrm>
        </p:spPr>
        <p:txBody>
          <a:bodyPr lIns="0" rtlCol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:a16="http://schemas.microsoft.com/office/drawing/2014/main" id="{530C251D-6B9A-485B-A02D-AAF34ECA7B5D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412281" y="4763246"/>
            <a:ext cx="2517605" cy="382749"/>
          </a:xfrm>
        </p:spPr>
        <p:txBody>
          <a:bodyPr lIns="0" rtlCol="0"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ДОБАВЬТЕ ИМЯ</a:t>
            </a:r>
          </a:p>
        </p:txBody>
      </p:sp>
      <p:sp>
        <p:nvSpPr>
          <p:cNvPr id="31" name="Рисунок 4" title="Декоративный элемент">
            <a:extLst>
              <a:ext uri="{FF2B5EF4-FFF2-40B4-BE49-F238E27FC236}">
                <a16:creationId xmlns:a16="http://schemas.microsoft.com/office/drawing/2014/main" id="{FB28CC40-CBF3-4E1C-841D-45C7739F95E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2848" y="4416552"/>
            <a:ext cx="3054096" cy="2441448"/>
          </a:xfrm>
          <a:prstGeom prst="rect">
            <a:avLst/>
          </a:prstGeom>
        </p:spPr>
        <p:txBody>
          <a:bodyPr rtlCol="0">
            <a:normAutofit/>
          </a:bodyPr>
          <a:lstStyle>
            <a:lvl1pPr algn="ctr">
              <a:defRPr sz="1600"/>
            </a:lvl1pPr>
          </a:lstStyle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1175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2247900"/>
            <a:ext cx="5620473" cy="387032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B5F4DF3-3822-4AC9-9C82-C8D284E443EB}"/>
              </a:ext>
            </a:extLst>
          </p:cNvPr>
          <p:cNvSpPr/>
          <p:nvPr userDrawn="1"/>
        </p:nvSpPr>
        <p:spPr>
          <a:xfrm>
            <a:off x="5937569" y="2082800"/>
            <a:ext cx="5620473" cy="101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00963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7" name="Фигура 62" title="Декоративный элемент">
            <a:extLst>
              <a:ext uri="{FF2B5EF4-FFF2-40B4-BE49-F238E27FC236}">
                <a16:creationId xmlns:a16="http://schemas.microsoft.com/office/drawing/2014/main" id="{5C48ADE8-5D65-4FF2-93E1-D504137454D1}"/>
              </a:ext>
            </a:extLst>
          </p:cNvPr>
          <p:cNvSpPr/>
          <p:nvPr userDrawn="1"/>
        </p:nvSpPr>
        <p:spPr>
          <a:xfrm flipV="1">
            <a:off x="5770807" y="839972"/>
            <a:ext cx="0" cy="5370328"/>
          </a:xfrm>
          <a:prstGeom prst="line">
            <a:avLst/>
          </a:prstGeom>
          <a:ln w="76200">
            <a:solidFill>
              <a:schemeClr val="accent1">
                <a:alpha val="97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310127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4768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5EE74C1-9E1A-46A4-9261-8F389FEAB7F4}"/>
              </a:ext>
            </a:extLst>
          </p:cNvPr>
          <p:cNvSpPr/>
          <p:nvPr userDrawn="1"/>
        </p:nvSpPr>
        <p:spPr>
          <a:xfrm>
            <a:off x="5727700" y="0"/>
            <a:ext cx="64643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839972"/>
            <a:ext cx="4767262" cy="1342045"/>
          </a:xfrm>
        </p:spPr>
        <p:txBody>
          <a:bodyPr lIns="0" rtlCol="0" anchor="b">
            <a:normAutofit/>
          </a:bodyPr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2635242"/>
            <a:ext cx="4767262" cy="3483263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  <a:latin typeface="+mn-lt"/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4" name="Текст 11">
            <a:extLst>
              <a:ext uri="{FF2B5EF4-FFF2-40B4-BE49-F238E27FC236}">
                <a16:creationId xmlns:a16="http://schemas.microsoft.com/office/drawing/2014/main" id="{BC005EA5-AC3E-B248-B6E7-9CA2F3092AA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247679"/>
            <a:ext cx="4767262" cy="321901"/>
          </a:xfrm>
        </p:spPr>
        <p:txBody>
          <a:bodyPr lIns="0" rtlCol="0" anchor="t">
            <a:normAutofit/>
          </a:bodyPr>
          <a:lstStyle>
            <a:lvl1pPr marL="0" indent="0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937569" y="839972"/>
            <a:ext cx="5620473" cy="5278253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1542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392680"/>
            <a:ext cx="10719842" cy="416750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44560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8F6D2B1F-21AB-FC4C-ADF6-BC4463A62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7180" y="687572"/>
            <a:ext cx="4767262" cy="1342045"/>
          </a:xfrm>
        </p:spPr>
        <p:txBody>
          <a:bodyPr lIns="0" rtlCol="0" anchor="b">
            <a:normAutofit/>
          </a:bodyPr>
          <a:lstStyle>
            <a:lvl1pPr algn="r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3" name="Текст 11">
            <a:extLst>
              <a:ext uri="{FF2B5EF4-FFF2-40B4-BE49-F238E27FC236}">
                <a16:creationId xmlns:a16="http://schemas.microsoft.com/office/drawing/2014/main" id="{F1372009-C299-3A49-80B3-22EAC70160E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815420" y="687573"/>
            <a:ext cx="5370740" cy="1342044"/>
          </a:xfrm>
        </p:spPr>
        <p:txBody>
          <a:bodyPr lIns="0" rtlCol="0">
            <a:normAutofit/>
          </a:bodyPr>
          <a:lstStyle>
            <a:lvl1pPr marL="0" indent="0">
              <a:lnSpc>
                <a:spcPct val="100000"/>
              </a:lnSpc>
              <a:buNone/>
              <a:defRPr sz="1400" spc="0">
                <a:solidFill>
                  <a:schemeClr val="tx2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100" spc="0">
                <a:solidFill>
                  <a:schemeClr val="tx2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050" spc="0">
                <a:solidFill>
                  <a:schemeClr val="tx2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000" spc="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" name="Диаграмма 2" title="Декоративный элемент">
            <a:extLst>
              <a:ext uri="{FF2B5EF4-FFF2-40B4-BE49-F238E27FC236}">
                <a16:creationId xmlns:a16="http://schemas.microsoft.com/office/drawing/2014/main" id="{D352E4A8-F531-4E6C-BD45-CE540EDB1D48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815420" y="2392680"/>
            <a:ext cx="5742622" cy="4023995"/>
          </a:xfrm>
        </p:spPr>
        <p:txBody>
          <a:bodyPr rtlCol="0"/>
          <a:lstStyle/>
          <a:p>
            <a:pPr rtl="0"/>
            <a:r>
              <a:rPr lang="ru-RU" noProof="0"/>
              <a:t>Вставка диаграммы</a:t>
            </a:r>
            <a:endParaRPr lang="ru-RU" noProof="0" dirty="0"/>
          </a:p>
        </p:txBody>
      </p:sp>
      <p:sp>
        <p:nvSpPr>
          <p:cNvPr id="4" name="Рисунок 3" title="Декоративный элемент">
            <a:extLst>
              <a:ext uri="{FF2B5EF4-FFF2-40B4-BE49-F238E27FC236}">
                <a16:creationId xmlns:a16="http://schemas.microsoft.com/office/drawing/2014/main" id="{C9E9201F-1E54-4CE0-974D-2A45F04F48B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8200" y="2392045"/>
            <a:ext cx="4776788" cy="4023995"/>
          </a:xfrm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98514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итульный слайд с изображением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7876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674535-13A9-914D-A6BC-97AFF28830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0" y="289560"/>
            <a:ext cx="10896600" cy="893218"/>
          </a:xfrm>
        </p:spPr>
        <p:txBody>
          <a:bodyPr rtlCol="0" anchor="b"/>
          <a:lstStyle>
            <a:lvl1pPr algn="ctr">
              <a:defRPr/>
            </a:lvl1pPr>
          </a:lstStyle>
          <a:p>
            <a:pPr rtl="0"/>
            <a:r>
              <a:rPr lang="ru-RU" noProof="0" dirty="0"/>
              <a:t>ОБРАЗЕЦ ЗАГОЛОВКА</a:t>
            </a:r>
          </a:p>
        </p:txBody>
      </p:sp>
      <p:sp>
        <p:nvSpPr>
          <p:cNvPr id="11" name="Текст 11">
            <a:extLst>
              <a:ext uri="{FF2B5EF4-FFF2-40B4-BE49-F238E27FC236}">
                <a16:creationId xmlns:a16="http://schemas.microsoft.com/office/drawing/2014/main" id="{43A40995-514F-A74C-B120-F2ADB49206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00" y="1097363"/>
            <a:ext cx="10896600" cy="602887"/>
          </a:xfrm>
        </p:spPr>
        <p:txBody>
          <a:bodyPr rtlCol="0" anchor="ctr">
            <a:normAutofit/>
          </a:bodyPr>
          <a:lstStyle>
            <a:lvl1pPr marL="0" indent="0" algn="ctr">
              <a:buNone/>
              <a:defRPr sz="1400" spc="300">
                <a:solidFill>
                  <a:schemeClr val="tx2"/>
                </a:solidFill>
                <a:latin typeface="+mj-lt"/>
              </a:defRPr>
            </a:lvl1pPr>
            <a:lvl2pPr>
              <a:defRPr sz="1100">
                <a:solidFill>
                  <a:schemeClr val="tx2"/>
                </a:solidFill>
              </a:defRPr>
            </a:lvl2pPr>
            <a:lvl3pPr>
              <a:defRPr sz="1050">
                <a:solidFill>
                  <a:schemeClr val="tx2"/>
                </a:solidFill>
              </a:defRPr>
            </a:lvl3pPr>
            <a:lvl4pPr>
              <a:defRPr sz="1000">
                <a:solidFill>
                  <a:schemeClr val="tx2"/>
                </a:solidFill>
              </a:defRPr>
            </a:lvl4pPr>
            <a:lvl5pPr>
              <a:defRPr sz="1000">
                <a:solidFill>
                  <a:schemeClr val="tx2"/>
                </a:solidFill>
              </a:defRPr>
            </a:lvl5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4" name="Таблица 3" title="Декоративный элемент">
            <a:extLst>
              <a:ext uri="{FF2B5EF4-FFF2-40B4-BE49-F238E27FC236}">
                <a16:creationId xmlns:a16="http://schemas.microsoft.com/office/drawing/2014/main" id="{EC1740A4-BBA1-4296-9738-ADD3B80B2439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47700" y="1806575"/>
            <a:ext cx="10896600" cy="4578350"/>
          </a:xfrm>
        </p:spPr>
        <p:txBody>
          <a:bodyPr rtlCol="0"/>
          <a:lstStyle/>
          <a:p>
            <a:pPr rtl="0"/>
            <a:r>
              <a:rPr lang="ru-RU" noProof="0"/>
              <a:t>Вставка таблицы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508298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6972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AB4EF4F-0A84-4C50-B171-F044231527B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36595" y="260350"/>
            <a:ext cx="4492625" cy="630078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839076" y="260350"/>
            <a:ext cx="4052888" cy="3803650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6" title="Декоративный элемент">
            <a:extLst>
              <a:ext uri="{FF2B5EF4-FFF2-40B4-BE49-F238E27FC236}">
                <a16:creationId xmlns:a16="http://schemas.microsoft.com/office/drawing/2014/main" id="{B64BDA74-9644-41EB-984D-939D27B60F3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839076" y="4165600"/>
            <a:ext cx="4052888" cy="2395538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160" y="450030"/>
            <a:ext cx="2578099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1612562" y="1959892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2529377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исунок 6" title="Декоративный элемент">
            <a:extLst>
              <a:ext uri="{FF2B5EF4-FFF2-40B4-BE49-F238E27FC236}">
                <a16:creationId xmlns:a16="http://schemas.microsoft.com/office/drawing/2014/main" id="{18957288-25D1-4D25-BECD-5A2E6A88818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315" y="1497808"/>
            <a:ext cx="3129335" cy="5360192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6" title="Декоративный элемент">
            <a:extLst>
              <a:ext uri="{FF2B5EF4-FFF2-40B4-BE49-F238E27FC236}">
                <a16:creationId xmlns:a16="http://schemas.microsoft.com/office/drawing/2014/main" id="{3F6FD22A-5FDA-45EC-BE49-3C0E30A397B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6714" y="-20671"/>
            <a:ext cx="3129336" cy="5397069"/>
          </a:xfr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>
              <a:defRPr lang="en-US" sz="1800"/>
            </a:lvl1pPr>
          </a:lstStyle>
          <a:p>
            <a:pPr marL="0" lvl="0" indent="0" algn="ctr" rtl="0">
              <a:buNone/>
            </a:pPr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31D0563-B39F-46E6-AC0D-1CDBD9E898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461446" y="2718684"/>
            <a:ext cx="3415560" cy="2508588"/>
          </a:xfrm>
        </p:spPr>
        <p:txBody>
          <a:bodyPr lIns="0" rtlCol="0" anchor="b">
            <a:normAutofit/>
          </a:bodyPr>
          <a:lstStyle>
            <a:lvl1pPr algn="l">
              <a:defRPr sz="4000"/>
            </a:lvl1pPr>
          </a:lstStyle>
          <a:p>
            <a:pPr rtl="0"/>
            <a:r>
              <a:rPr lang="ru-RU" noProof="0" dirty="0"/>
              <a:t>Заголовок </a:t>
            </a:r>
            <a:br>
              <a:rPr lang="ru-RU" noProof="0" dirty="0"/>
            </a:br>
            <a:r>
              <a:rPr lang="ru-RU" noProof="0" dirty="0"/>
              <a:t>слайда</a:t>
            </a:r>
          </a:p>
        </p:txBody>
      </p:sp>
      <p:sp>
        <p:nvSpPr>
          <p:cNvPr id="10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8555848" y="4281994"/>
            <a:ext cx="0" cy="2188805"/>
          </a:xfrm>
          <a:prstGeom prst="line">
            <a:avLst/>
          </a:prstGeom>
          <a:ln w="76200">
            <a:solidFill>
              <a:schemeClr val="accent4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096761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4" title="Декоративный элемент">
            <a:extLst>
              <a:ext uri="{FF2B5EF4-FFF2-40B4-BE49-F238E27FC236}">
                <a16:creationId xmlns:a16="http://schemas.microsoft.com/office/drawing/2014/main" id="{AC817481-FC70-46B9-B779-4E5C04778C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12725" y="1260389"/>
            <a:ext cx="2816352" cy="317381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194701" y="0"/>
            <a:ext cx="2817564" cy="3175686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4" title="Декоративный элемент">
            <a:extLst>
              <a:ext uri="{FF2B5EF4-FFF2-40B4-BE49-F238E27FC236}">
                <a16:creationId xmlns:a16="http://schemas.microsoft.com/office/drawing/2014/main" id="{00DB6AEA-811C-4554-97AF-7D4F2639BD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213361" y="4586414"/>
            <a:ext cx="579890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4" title="Декоративный элемент">
            <a:extLst>
              <a:ext uri="{FF2B5EF4-FFF2-40B4-BE49-F238E27FC236}">
                <a16:creationId xmlns:a16="http://schemas.microsoft.com/office/drawing/2014/main" id="{75694821-2A94-40B8-8AAD-3E3762AFD38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79737" y="4586414"/>
            <a:ext cx="2817564" cy="227158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177889" y="2030436"/>
            <a:ext cx="2817564" cy="2403769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Рисунок 4" title="Декоративный элемент">
            <a:extLst>
              <a:ext uri="{FF2B5EF4-FFF2-40B4-BE49-F238E27FC236}">
                <a16:creationId xmlns:a16="http://schemas.microsoft.com/office/drawing/2014/main" id="{D653D0B5-B695-4544-91E9-B8223EA713F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161076" y="0"/>
            <a:ext cx="2817564" cy="4434205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Прямоугольник 1" title="Декоративный элемент"/>
          <p:cNvSpPr/>
          <p:nvPr userDrawn="1"/>
        </p:nvSpPr>
        <p:spPr>
          <a:xfrm>
            <a:off x="213361" y="0"/>
            <a:ext cx="2815716" cy="10997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9" name="Прямоугольник 8" title="Декоративный элемент"/>
          <p:cNvSpPr/>
          <p:nvPr userDrawn="1"/>
        </p:nvSpPr>
        <p:spPr>
          <a:xfrm>
            <a:off x="3196549" y="3334454"/>
            <a:ext cx="2815716" cy="10997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Прямоугольник 9" title="Декоративный элемент"/>
          <p:cNvSpPr/>
          <p:nvPr userDrawn="1"/>
        </p:nvSpPr>
        <p:spPr>
          <a:xfrm>
            <a:off x="6179737" y="0"/>
            <a:ext cx="2815716" cy="187822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1" name="Прямоугольник 10" title="Декоративный элемент"/>
          <p:cNvSpPr/>
          <p:nvPr userDrawn="1"/>
        </p:nvSpPr>
        <p:spPr>
          <a:xfrm>
            <a:off x="9162924" y="4598770"/>
            <a:ext cx="2815716" cy="2259229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532277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итульный слайд с изображением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AA99C074-A230-B944-8FEA-870A76765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65399" y="3107447"/>
            <a:ext cx="7252505" cy="891250"/>
          </a:xfrm>
        </p:spPr>
        <p:txBody>
          <a:bodyPr rtlCol="0" anchor="t">
            <a:noAutofit/>
          </a:bodyPr>
          <a:lstStyle>
            <a:lvl1pPr algn="ct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:a16="http://schemas.microsoft.com/office/drawing/2014/main" id="{1221857D-ECFA-4D4D-91DF-E3650079150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565400" y="4195470"/>
            <a:ext cx="7252504" cy="338549"/>
          </a:xfrm>
        </p:spPr>
        <p:txBody>
          <a:bodyPr rtlCol="0">
            <a:normAutofit/>
          </a:bodyPr>
          <a:lstStyle>
            <a:lvl1pPr marL="0" indent="0" algn="ctr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5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rot="16200000" flipV="1">
            <a:off x="6096000" y="2924870"/>
            <a:ext cx="0" cy="2188805"/>
          </a:xfrm>
          <a:prstGeom prst="line">
            <a:avLst/>
          </a:prstGeom>
          <a:ln w="25400">
            <a:solidFill>
              <a:schemeClr val="bg1"/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  <p:sp>
        <p:nvSpPr>
          <p:cNvPr id="7" name="Прямоугольник 6" title="Декоративный элемент"/>
          <p:cNvSpPr/>
          <p:nvPr userDrawn="1"/>
        </p:nvSpPr>
        <p:spPr>
          <a:xfrm>
            <a:off x="1238104" y="860778"/>
            <a:ext cx="9715792" cy="5136445"/>
          </a:xfrm>
          <a:prstGeom prst="rect">
            <a:avLst/>
          </a:prstGeom>
          <a:noFill/>
          <a:ln w="76200">
            <a:solidFill>
              <a:schemeClr val="accent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02895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1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1">
                <a:lumMod val="60000"/>
                <a:lumOff val="40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327372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Разделитель слайда с изображением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Рисунок 4" title="Декоративный элемент">
            <a:extLst>
              <a:ext uri="{FF2B5EF4-FFF2-40B4-BE49-F238E27FC236}">
                <a16:creationId xmlns:a16="http://schemas.microsoft.com/office/drawing/2014/main" id="{BE84B7CE-D997-4F92-BD9D-3F9DE2782EF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12192000" cy="6853712"/>
          </a:xfrm>
          <a:solidFill>
            <a:schemeClr val="bg1">
              <a:lumMod val="95000"/>
            </a:schemeClr>
          </a:solidFill>
        </p:spPr>
        <p:txBody>
          <a:bodyPr rtlCol="0"/>
          <a:lstStyle/>
          <a:p>
            <a:pPr rtl="0"/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0E919B9B-5D3F-4FF0-A499-8925E9560B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73179"/>
            <a:ext cx="6826342" cy="2188805"/>
          </a:xfrm>
        </p:spPr>
        <p:txBody>
          <a:bodyPr rIns="457200" rtlCol="0" anchor="ctr">
            <a:noAutofit/>
          </a:bodyPr>
          <a:lstStyle>
            <a:lvl1pPr algn="r">
              <a:defRPr sz="50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ЗАГОЛОВОК СЛАЙДА</a:t>
            </a:r>
          </a:p>
        </p:txBody>
      </p:sp>
      <p:sp>
        <p:nvSpPr>
          <p:cNvPr id="9" name="Текст 12" title="Декоративный элемент">
            <a:extLst>
              <a:ext uri="{FF2B5EF4-FFF2-40B4-BE49-F238E27FC236}">
                <a16:creationId xmlns:a16="http://schemas.microsoft.com/office/drawing/2014/main" id="{89A80859-BDA6-44AA-A750-4E06108B9B2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64542" y="3665204"/>
            <a:ext cx="4527458" cy="2196780"/>
          </a:xfrm>
          <a:solidFill>
            <a:schemeClr val="accent2"/>
          </a:solidFill>
        </p:spPr>
        <p:txBody>
          <a:bodyPr lIns="274320" tIns="182880" rIns="182880" bIns="182880" rtlCol="0" anchor="ctr">
            <a:normAutofit/>
          </a:bodyPr>
          <a:lstStyle>
            <a:lvl1pPr marL="0" indent="0">
              <a:buNone/>
              <a:defRPr sz="1600" spc="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lvl="0" rtl="0"/>
            <a:r>
              <a:rPr lang="ru-RU" noProof="0" dirty="0"/>
              <a:t>МЕСТО ДЛЯ ПОДЗАГОЛОВКА</a:t>
            </a:r>
          </a:p>
        </p:txBody>
      </p:sp>
      <p:sp>
        <p:nvSpPr>
          <p:cNvPr id="6" name="Фигура 62" title="Декоративный элемент">
            <a:extLst>
              <a:ext uri="{FF2B5EF4-FFF2-40B4-BE49-F238E27FC236}">
                <a16:creationId xmlns:a16="http://schemas.microsoft.com/office/drawing/2014/main" id="{E1A23DB6-E067-4A30-8C4B-98B452428518}"/>
              </a:ext>
            </a:extLst>
          </p:cNvPr>
          <p:cNvSpPr/>
          <p:nvPr userDrawn="1"/>
        </p:nvSpPr>
        <p:spPr>
          <a:xfrm flipV="1">
            <a:off x="7664541" y="3673179"/>
            <a:ext cx="1" cy="2188805"/>
          </a:xfrm>
          <a:prstGeom prst="line">
            <a:avLst/>
          </a:prstGeom>
          <a:ln w="76200">
            <a:solidFill>
              <a:schemeClr val="accent2">
                <a:lumMod val="75000"/>
                <a:lumOff val="25000"/>
              </a:schemeClr>
            </a:solidFill>
            <a:miter lim="400000"/>
          </a:ln>
        </p:spPr>
        <p:txBody>
          <a:bodyPr lIns="19050" tIns="19050" rIns="19050" bIns="19050" rtlCol="0" anchor="ctr"/>
          <a:lstStyle/>
          <a:p>
            <a:pPr algn="ctr" rtl="0">
              <a:defRPr sz="3000">
                <a:solidFill>
                  <a:srgbClr val="000000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lang="ru-RU" sz="1500" noProof="0" dirty="0"/>
          </a:p>
        </p:txBody>
      </p:sp>
    </p:spTree>
    <p:extLst>
      <p:ext uri="{BB962C8B-B14F-4D97-AF65-F5344CB8AC3E}">
        <p14:creationId xmlns:p14="http://schemas.microsoft.com/office/powerpoint/2010/main" val="114206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F0FA98-2EE8-734A-95BB-A4637DCAD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 dirty="0"/>
              <a:t>Стиль образца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655A45B-F495-F641-AA7A-36292C3CC9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 dirty="0"/>
              <a:t>Щелкните, чтобы изменить стили текста образца слайда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9227B26-65C5-5A4B-AAEC-70B3B5201C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50737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36" r:id="rId2"/>
    <p:sldLayoutId id="2147483689" r:id="rId3"/>
    <p:sldLayoutId id="2147483735" r:id="rId4"/>
    <p:sldLayoutId id="2147483684" r:id="rId5"/>
    <p:sldLayoutId id="2147483752" r:id="rId6"/>
    <p:sldLayoutId id="2147483737" r:id="rId7"/>
    <p:sldLayoutId id="2147483651" r:id="rId8"/>
    <p:sldLayoutId id="2147483738" r:id="rId9"/>
    <p:sldLayoutId id="2147483685" r:id="rId10"/>
    <p:sldLayoutId id="2147483674" r:id="rId11"/>
    <p:sldLayoutId id="2147483690" r:id="rId12"/>
    <p:sldLayoutId id="2147483694" r:id="rId13"/>
    <p:sldLayoutId id="2147483748" r:id="rId14"/>
    <p:sldLayoutId id="2147483693" r:id="rId15"/>
    <p:sldLayoutId id="2147483686" r:id="rId16"/>
    <p:sldLayoutId id="2147483703" r:id="rId17"/>
    <p:sldLayoutId id="2147483709" r:id="rId18"/>
    <p:sldLayoutId id="2147483710" r:id="rId19"/>
    <p:sldLayoutId id="2147483711" r:id="rId20"/>
    <p:sldLayoutId id="2147483712" r:id="rId21"/>
    <p:sldLayoutId id="2147483749" r:id="rId22"/>
    <p:sldLayoutId id="2147483751" r:id="rId23"/>
    <p:sldLayoutId id="2147483704" r:id="rId24"/>
    <p:sldLayoutId id="2147483702" r:id="rId25"/>
    <p:sldLayoutId id="2147483713" r:id="rId26"/>
    <p:sldLayoutId id="2147483714" r:id="rId27"/>
    <p:sldLayoutId id="2147483715" r:id="rId28"/>
    <p:sldLayoutId id="2147483695" r:id="rId29"/>
    <p:sldLayoutId id="2147483730" r:id="rId30"/>
    <p:sldLayoutId id="2147483698" r:id="rId31"/>
    <p:sldLayoutId id="2147483731" r:id="rId32"/>
    <p:sldLayoutId id="2147483699" r:id="rId33"/>
    <p:sldLayoutId id="2147483732" r:id="rId34"/>
    <p:sldLayoutId id="2147483739" r:id="rId35"/>
    <p:sldLayoutId id="2147483740" r:id="rId36"/>
    <p:sldLayoutId id="2147483700" r:id="rId37"/>
    <p:sldLayoutId id="2147483741" r:id="rId38"/>
    <p:sldLayoutId id="2147483742" r:id="rId39"/>
    <p:sldLayoutId id="2147483696" r:id="rId40"/>
    <p:sldLayoutId id="2147483743" r:id="rId41"/>
    <p:sldLayoutId id="2147483744" r:id="rId42"/>
    <p:sldLayoutId id="2147483745" r:id="rId43"/>
    <p:sldLayoutId id="2147483705" r:id="rId44"/>
    <p:sldLayoutId id="2147483746" r:id="rId45"/>
    <p:sldLayoutId id="2147483687" r:id="rId46"/>
    <p:sldLayoutId id="2147483719" r:id="rId47"/>
    <p:sldLayoutId id="2147483720" r:id="rId48"/>
    <p:sldLayoutId id="2147483718" r:id="rId49"/>
    <p:sldLayoutId id="2147483721" r:id="rId50"/>
    <p:sldLayoutId id="2147483716" r:id="rId51"/>
    <p:sldLayoutId id="2147483722" r:id="rId52"/>
    <p:sldLayoutId id="2147483723" r:id="rId53"/>
    <p:sldLayoutId id="2147483753" r:id="rId54"/>
    <p:sldLayoutId id="2147483754" r:id="rId55"/>
    <p:sldLayoutId id="2147483755" r:id="rId56"/>
    <p:sldLayoutId id="2147483756" r:id="rId57"/>
    <p:sldLayoutId id="2147483725" r:id="rId58"/>
    <p:sldLayoutId id="2147483726" r:id="rId59"/>
    <p:sldLayoutId id="2147483675" r:id="rId60"/>
    <p:sldLayoutId id="2147483677" r:id="rId61"/>
    <p:sldLayoutId id="2147483729" r:id="rId62"/>
    <p:sldLayoutId id="2147483747" r:id="rId63"/>
    <p:sldLayoutId id="2147483728" r:id="rId64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 spc="-150">
          <a:solidFill>
            <a:schemeClr val="tx2"/>
          </a:solidFill>
          <a:latin typeface="+mj-lt"/>
          <a:ea typeface="+mj-ea"/>
          <a:cs typeface="Gill Sans" panose="020B0502020104020203" pitchFamily="34" charset="-79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528" userDrawn="1">
          <p15:clr>
            <a:srgbClr val="F26B43"/>
          </p15:clr>
        </p15:guide>
        <p15:guide id="2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6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3" Type="http://schemas.openxmlformats.org/officeDocument/2006/relationships/hyperlink" Target="https://kppk.com.ua/info/DistanceEducation.pdf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zakon.rada.gov.ua/laws/show/z0941-20#Text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s://kppk.com.ua/_mkomisii.html?p=csv/InothemniMovu.csv" TargetMode="External"/><Relationship Id="rId5" Type="http://schemas.openxmlformats.org/officeDocument/2006/relationships/hyperlink" Target="https://mon.gov.ua/ua/news/trivalist-navchalnogo-zanyattya-pid-chas-distancijnogo-formatu-lishayetsya-nezminnoyu-rozyasnennya-mon" TargetMode="External"/><Relationship Id="rId4" Type="http://schemas.openxmlformats.org/officeDocument/2006/relationships/hyperlink" Target="https://mon.gov.ua/storage/app/media/zagalna%20serednya/metodichni%20recomendazii/2020/metodichni%20recomendazii-dustanciyna%20osvita-2020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file:///C:\%D0%94%D0%B8%D1%81%D0%BA%20D\%D0%95%D0%BB%D0%B5%D0%BA%D1%82%D1%80%D0%BE%D0%BD%D0%BD%D1%96%20%D0%BF%D1%96%D0%B4%D1%80%D1%83%D1%87%D0%BD%D0%B8%D0%BA%D0%B8\%D0%95%D0%BB%D0%B5%D0%BA%D1%82%D1%80%D0%BE%D0%BD%D0%BD%D0%B8%D0%B9%20%D0%BF%D1%96%D0%B4%D1%80%D1%83%D1%87%D0%BD%D0%B8%D0%BA%20%D0%9A%D0%BE%D0%BC%D0%BF%20%D1%82%D0%B5%D1%85%D0%BD%20%D0%B2%20%D0%BE%D1%81%D0%B2%D1%96%D1%82%D1%96%D0%B9%20%D0%B4%D1%96%D1%8F%D0%BB%D1%8C%D0%BD%D0%BE%D1%81%D1%82%D1%96\glosarii\glosarii.htm" TargetMode="External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C968695-A81F-46D1-93CB-53551023608A}"/>
              </a:ext>
            </a:extLst>
          </p:cNvPr>
          <p:cNvSpPr/>
          <p:nvPr/>
        </p:nvSpPr>
        <p:spPr>
          <a:xfrm>
            <a:off x="-44" y="4863848"/>
            <a:ext cx="12191980" cy="2017059"/>
          </a:xfrm>
          <a:prstGeom prst="rect">
            <a:avLst/>
          </a:prstGeom>
          <a:solidFill>
            <a:srgbClr val="4472C4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823991-6F5F-45D3-883F-8179BE103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90457" y="5872377"/>
            <a:ext cx="16064667" cy="891250"/>
          </a:xfrm>
          <a:prstGeom prst="rect">
            <a:avLst/>
          </a:prstGeom>
        </p:spPr>
        <p:txBody>
          <a:bodyPr rtlCol="0" anchor="t">
            <a:noAutofit/>
          </a:bodyPr>
          <a:lstStyle/>
          <a:p>
            <a:pPr algn="ctr"/>
            <a:r>
              <a:rPr lang="ru-RU" sz="3200" dirty="0"/>
              <a:t>Тема 7. Розробка навчально-методичних матеріалів </a:t>
            </a:r>
            <a:br>
              <a:rPr lang="ru-RU" sz="3200" dirty="0"/>
            </a:br>
            <a:r>
              <a:rPr lang="ru-RU" sz="3200" dirty="0"/>
              <a:t>з використанням програмних засобів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0699F7-3C77-4845-B817-8D7DFE0C7944}"/>
              </a:ext>
            </a:extLst>
          </p:cNvPr>
          <p:cNvSpPr txBox="1"/>
          <p:nvPr/>
        </p:nvSpPr>
        <p:spPr>
          <a:xfrm rot="20752236">
            <a:off x="5271276" y="907443"/>
            <a:ext cx="4596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200" dirty="0">
                <a:solidFill>
                  <a:schemeClr val="bg1"/>
                </a:solidFill>
              </a:rPr>
              <a:t>Київський професійно-педагогічний фаховий коледж</a:t>
            </a:r>
          </a:p>
          <a:p>
            <a:pPr algn="ctr"/>
            <a:r>
              <a:rPr lang="uk-UA" sz="1200" dirty="0">
                <a:solidFill>
                  <a:schemeClr val="bg1"/>
                </a:solidFill>
              </a:rPr>
              <a:t> імені Антона Макаренка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B1F4087-041C-4A43-B5D1-AE3E002841E4}"/>
              </a:ext>
            </a:extLst>
          </p:cNvPr>
          <p:cNvSpPr/>
          <p:nvPr/>
        </p:nvSpPr>
        <p:spPr>
          <a:xfrm rot="20677763">
            <a:off x="6592209" y="1500522"/>
            <a:ext cx="1957435" cy="1398461"/>
          </a:xfrm>
          <a:prstGeom prst="roundRect">
            <a:avLst/>
          </a:prstGeom>
          <a:ln>
            <a:noFill/>
          </a:ln>
          <a:effectLst>
            <a:softEdge rad="25400"/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2" name="Блок-схема: затримка 13">
            <a:extLst>
              <a:ext uri="{FF2B5EF4-FFF2-40B4-BE49-F238E27FC236}">
                <a16:creationId xmlns:a16="http://schemas.microsoft.com/office/drawing/2014/main" id="{EBDEEE1F-7139-488A-8064-DEA9C56DA191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00B5C2E8-D7D5-48D5-B4B8-ED99B114F3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E36617-E897-4014-82B5-D07385C2CA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7659" y="90631"/>
            <a:ext cx="9217196" cy="5800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927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B4FF3643-F2E7-47ED-821C-D60CCA4575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4855647"/>
              </p:ext>
            </p:extLst>
          </p:nvPr>
        </p:nvGraphicFramePr>
        <p:xfrm>
          <a:off x="315740" y="-462020"/>
          <a:ext cx="10994684" cy="6131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2">
            <a:extLst>
              <a:ext uri="{FF2B5EF4-FFF2-40B4-BE49-F238E27FC236}">
                <a16:creationId xmlns:a16="http://schemas.microsoft.com/office/drawing/2014/main" id="{081E1BCF-D998-46B1-BC44-AA1043FE2752}"/>
              </a:ext>
            </a:extLst>
          </p:cNvPr>
          <p:cNvSpPr txBox="1">
            <a:spLocks/>
          </p:cNvSpPr>
          <p:nvPr/>
        </p:nvSpPr>
        <p:spPr>
          <a:xfrm>
            <a:off x="1714118" y="98474"/>
            <a:ext cx="8197928" cy="1440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 spc="-150">
                <a:solidFill>
                  <a:schemeClr val="tx2"/>
                </a:solidFill>
                <a:latin typeface="+mj-lt"/>
                <a:ea typeface="+mj-ea"/>
                <a:cs typeface="Gill Sans" panose="020B0502020104020203" pitchFamily="34" charset="-79"/>
              </a:defRPr>
            </a:lvl1pPr>
          </a:lstStyle>
          <a:p>
            <a:pPr algn="ctr"/>
            <a:r>
              <a:rPr lang="ru-RU" sz="3200" dirty="0" err="1">
                <a:solidFill>
                  <a:srgbClr val="08338F"/>
                </a:solidFill>
              </a:rPr>
              <a:t>Програмні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засоби</a:t>
            </a:r>
            <a:r>
              <a:rPr lang="ru-RU" sz="3200" dirty="0">
                <a:solidFill>
                  <a:srgbClr val="08338F"/>
                </a:solidFill>
              </a:rPr>
              <a:t> для </a:t>
            </a:r>
            <a:r>
              <a:rPr lang="ru-RU" sz="3200" dirty="0" err="1">
                <a:solidFill>
                  <a:srgbClr val="08338F"/>
                </a:solidFill>
              </a:rPr>
              <a:t>розроблення</a:t>
            </a:r>
            <a:r>
              <a:rPr lang="ru-RU" sz="3200" dirty="0">
                <a:solidFill>
                  <a:srgbClr val="08338F"/>
                </a:solidFill>
              </a:rPr>
              <a:t> ЕОР</a:t>
            </a:r>
            <a:endParaRPr lang="uk-UA" sz="3200" dirty="0">
              <a:solidFill>
                <a:srgbClr val="08338F"/>
              </a:solidFill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:a16="http://schemas.microsoft.com/office/drawing/2014/main" id="{01F15CA2-8B3F-42C1-9D6D-7464078B7F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06137273"/>
              </p:ext>
            </p:extLst>
          </p:nvPr>
        </p:nvGraphicFramePr>
        <p:xfrm>
          <a:off x="1237957" y="3471203"/>
          <a:ext cx="8398412" cy="3506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078993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B387C1-9F95-41CC-A951-0279292E84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https://zakon.rada.gov.ua/laws/show/z0941-20#Text</a:t>
            </a:r>
            <a:endParaRPr lang="uk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651C43-D386-4587-AE7F-7465423FD2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>
                <a:hlinkClick r:id="rId3"/>
              </a:rPr>
              <a:t>https://kppk.com.ua/info/DistanceEducation.pdf</a:t>
            </a:r>
            <a:endParaRPr lang="uk-UA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38732E4-5B1C-4103-96DB-49ADFBABAB2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https://mon.gov.ua/storage/app/media/zagalna%20serednya/metodichni%20recomendazii/2020/metodichni%20recomendazii-dustanciyna%20osvita-2020.pdf</a:t>
            </a:r>
            <a:endParaRPr lang="uk-UA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C192E3A2-A6FD-4A2F-AE25-56829C7499D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>
                <a:hlinkClick r:id="rId5"/>
              </a:rPr>
              <a:t>https://mon.gov.ua/ua/news/trivalist-navchalnogo-zanyattya-pid-chas-distancijnogo-formatu-lishayetsya-nezminnoyu-rozyasnennya-mon</a:t>
            </a:r>
            <a:endParaRPr lang="uk-UA" dirty="0"/>
          </a:p>
        </p:txBody>
      </p:sp>
      <p:sp>
        <p:nvSpPr>
          <p:cNvPr id="7" name="Текст 6">
            <a:extLst>
              <a:ext uri="{FF2B5EF4-FFF2-40B4-BE49-F238E27FC236}">
                <a16:creationId xmlns:a16="http://schemas.microsoft.com/office/drawing/2014/main" id="{049A5F3D-7BB1-4875-952A-6B6CFB63D95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hlinkClick r:id="rId6"/>
              </a:rPr>
              <a:t>https://kppk.com.ua/_mkomisii.html?p=csv/InothemniMovu.csv</a:t>
            </a:r>
            <a:endParaRPr lang="uk-UA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E6E6FCDF-A90B-4391-92B6-178D5E1C6E7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ED7A6D09-060D-4079-9F2E-6A4ACA974EA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7B670D5B-FA17-4259-9FB3-3F7D448F065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9441A93B-8C0A-4E9B-875A-F5C56CE88EA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DDF7FD58-E47E-45BC-8A2C-689D55D3D52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" name="Заголовок 11">
            <a:extLst>
              <a:ext uri="{FF2B5EF4-FFF2-40B4-BE49-F238E27FC236}">
                <a16:creationId xmlns:a16="http://schemas.microsoft.com/office/drawing/2014/main" id="{175ED6D1-A530-499C-81FF-C86B56E18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315" y="2420471"/>
            <a:ext cx="4329772" cy="1446247"/>
          </a:xfrm>
        </p:spPr>
        <p:txBody>
          <a:bodyPr rtlCol="0"/>
          <a:lstStyle/>
          <a:p>
            <a:pPr algn="ctr" rtl="0"/>
            <a:r>
              <a:rPr lang="uk-UA" dirty="0">
                <a:solidFill>
                  <a:srgbClr val="FFDE59"/>
                </a:solidFill>
              </a:rPr>
              <a:t>ВИКОРИСТАНІ </a:t>
            </a:r>
            <a:br>
              <a:rPr lang="uk-UA" dirty="0">
                <a:solidFill>
                  <a:srgbClr val="FFDE59"/>
                </a:solidFill>
              </a:rPr>
            </a:br>
            <a:r>
              <a:rPr lang="uk-UA" dirty="0">
                <a:solidFill>
                  <a:srgbClr val="FFDE59"/>
                </a:solidFill>
              </a:rPr>
              <a:t>ДЖЕРЕЛА</a:t>
            </a:r>
            <a:endParaRPr lang="ru-RU" dirty="0">
              <a:solidFill>
                <a:srgbClr val="FFDE59"/>
              </a:solidFill>
            </a:endParaRPr>
          </a:p>
        </p:txBody>
      </p:sp>
      <p:pic>
        <p:nvPicPr>
          <p:cNvPr id="13" name="Рисунок 8" descr="Закрытая книга">
            <a:extLst>
              <a:ext uri="{FF2B5EF4-FFF2-40B4-BE49-F238E27FC236}">
                <a16:creationId xmlns:a16="http://schemas.microsoft.com/office/drawing/2014/main" id="{3FDD7796-D787-4713-841B-0CE0928346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58449" y="4399826"/>
            <a:ext cx="1142998" cy="1142998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id="{8A1868E5-593B-476F-870C-0BF192E13BBA}"/>
              </a:ext>
            </a:extLst>
          </p:cNvPr>
          <p:cNvSpPr/>
          <p:nvPr/>
        </p:nvSpPr>
        <p:spPr>
          <a:xfrm>
            <a:off x="1974574" y="4215951"/>
            <a:ext cx="1510748" cy="1510748"/>
          </a:xfrm>
          <a:prstGeom prst="ellipse">
            <a:avLst/>
          </a:prstGeom>
          <a:noFill/>
          <a:ln w="38100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4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dirty="0">
                <a:solidFill>
                  <a:srgbClr val="08338F"/>
                </a:solidFill>
                <a:cs typeface="+mn-cs"/>
              </a:rPr>
              <a:t>План лекції</a:t>
            </a:r>
            <a:br>
              <a:rPr lang="uk-UA" sz="5400" dirty="0">
                <a:solidFill>
                  <a:srgbClr val="08338F"/>
                </a:solidFill>
                <a:cs typeface="+mn-cs"/>
              </a:rPr>
            </a:br>
            <a:endParaRPr lang="uk-UA" dirty="0"/>
          </a:p>
        </p:txBody>
      </p:sp>
      <p:sp>
        <p:nvSpPr>
          <p:cNvPr id="5" name="Прямокутник 12">
            <a:extLst>
              <a:ext uri="{FF2B5EF4-FFF2-40B4-BE49-F238E27FC236}">
                <a16:creationId xmlns:a16="http://schemas.microsoft.com/office/drawing/2014/main" id="{788B84C1-030E-474B-A292-5776542FB58D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" name="Блок-схема: затримка 8">
            <a:extLst>
              <a:ext uri="{FF2B5EF4-FFF2-40B4-BE49-F238E27FC236}">
                <a16:creationId xmlns:a16="http://schemas.microsoft.com/office/drawing/2014/main" id="{3D3B36A3-CEE8-4EAA-A6C1-1A9B92E5B008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7" name="Блок-схема: затримка 13">
            <a:extLst>
              <a:ext uri="{FF2B5EF4-FFF2-40B4-BE49-F238E27FC236}">
                <a16:creationId xmlns:a16="http://schemas.microsoft.com/office/drawing/2014/main" id="{BE8408CA-FA64-4FA5-8055-AE8F6B6DC4E6}"/>
              </a:ext>
            </a:extLst>
          </p:cNvPr>
          <p:cNvSpPr/>
          <p:nvPr/>
        </p:nvSpPr>
        <p:spPr>
          <a:xfrm>
            <a:off x="0" y="0"/>
            <a:ext cx="1937288" cy="100464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0B0473B-F14F-413A-9A0C-52482A9C35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870" y="90632"/>
            <a:ext cx="948213" cy="787952"/>
          </a:xfrm>
          <a:prstGeom prst="rect">
            <a:avLst/>
          </a:prstGeom>
        </p:spPr>
      </p:pic>
      <p:grpSp>
        <p:nvGrpSpPr>
          <p:cNvPr id="28" name="Групувати 30">
            <a:extLst>
              <a:ext uri="{FF2B5EF4-FFF2-40B4-BE49-F238E27FC236}">
                <a16:creationId xmlns:a16="http://schemas.microsoft.com/office/drawing/2014/main" id="{A792860A-AFDB-4FE4-911E-8CF43A0CC1C8}"/>
              </a:ext>
            </a:extLst>
          </p:cNvPr>
          <p:cNvGrpSpPr/>
          <p:nvPr/>
        </p:nvGrpSpPr>
        <p:grpSpPr>
          <a:xfrm>
            <a:off x="838199" y="3562402"/>
            <a:ext cx="3586334" cy="1937727"/>
            <a:chOff x="415870" y="3952068"/>
            <a:chExt cx="2770908" cy="2061275"/>
          </a:xfrm>
        </p:grpSpPr>
        <p:sp>
          <p:nvSpPr>
            <p:cNvPr id="29" name="Прямокутник 5">
              <a:extLst>
                <a:ext uri="{FF2B5EF4-FFF2-40B4-BE49-F238E27FC236}">
                  <a16:creationId xmlns:a16="http://schemas.microsoft.com/office/drawing/2014/main" id="{2F7AF8CA-F648-449C-8E67-6DA9A2487DC4}"/>
                </a:ext>
              </a:extLst>
            </p:cNvPr>
            <p:cNvSpPr/>
            <p:nvPr/>
          </p:nvSpPr>
          <p:spPr>
            <a:xfrm>
              <a:off x="415870" y="3952068"/>
              <a:ext cx="2743200" cy="2061275"/>
            </a:xfrm>
            <a:prstGeom prst="rect">
              <a:avLst/>
            </a:prstGeom>
            <a:solidFill>
              <a:srgbClr val="FFDE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30" name="Прямокутник 18">
              <a:extLst>
                <a:ext uri="{FF2B5EF4-FFF2-40B4-BE49-F238E27FC236}">
                  <a16:creationId xmlns:a16="http://schemas.microsoft.com/office/drawing/2014/main" id="{AF461725-457A-4268-9E2E-F5D70DBDEABC}"/>
                </a:ext>
              </a:extLst>
            </p:cNvPr>
            <p:cNvSpPr/>
            <p:nvPr/>
          </p:nvSpPr>
          <p:spPr>
            <a:xfrm>
              <a:off x="569669" y="4027444"/>
              <a:ext cx="50206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uk-UA" sz="3200" b="1" dirty="0">
                  <a:solidFill>
                    <a:srgbClr val="08338F"/>
                  </a:solidFill>
                </a:rPr>
                <a:t>1.</a:t>
              </a:r>
            </a:p>
          </p:txBody>
        </p:sp>
        <p:sp>
          <p:nvSpPr>
            <p:cNvPr id="31" name="Прямокутник 21">
              <a:extLst>
                <a:ext uri="{FF2B5EF4-FFF2-40B4-BE49-F238E27FC236}">
                  <a16:creationId xmlns:a16="http://schemas.microsoft.com/office/drawing/2014/main" id="{1DF64BAF-7BC9-4D98-970A-794F90476EC1}"/>
                </a:ext>
              </a:extLst>
            </p:cNvPr>
            <p:cNvSpPr/>
            <p:nvPr/>
          </p:nvSpPr>
          <p:spPr>
            <a:xfrm>
              <a:off x="585060" y="4533678"/>
              <a:ext cx="2601718" cy="1178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Поняття</a:t>
              </a:r>
              <a:r>
                <a:rPr lang="ru-RU" sz="2200" dirty="0"/>
                <a:t> та </a:t>
              </a:r>
              <a:r>
                <a:rPr lang="ru-RU" sz="2200" dirty="0" err="1"/>
                <a:t>функції</a:t>
              </a:r>
              <a:r>
                <a:rPr lang="ru-RU" sz="2200" dirty="0"/>
                <a:t> </a:t>
              </a:r>
              <a:r>
                <a:rPr lang="ru-RU" sz="2200" dirty="0" err="1"/>
                <a:t>електронних</a:t>
              </a:r>
              <a:r>
                <a:rPr lang="ru-RU" sz="2200" dirty="0"/>
                <a:t> </a:t>
              </a:r>
              <a:r>
                <a:rPr lang="ru-RU" sz="2200" dirty="0" err="1"/>
                <a:t>освітніх</a:t>
              </a:r>
              <a:r>
                <a:rPr lang="ru-RU" sz="2200" dirty="0"/>
                <a:t> </a:t>
              </a:r>
              <a:r>
                <a:rPr lang="ru-RU" sz="2200" dirty="0" err="1"/>
                <a:t>ресурсів</a:t>
              </a:r>
              <a:endParaRPr lang="uk-UA" sz="2200" dirty="0"/>
            </a:p>
          </p:txBody>
        </p:sp>
      </p:grp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3784168B-9A34-4BF6-B188-8C502719EDD6}"/>
              </a:ext>
            </a:extLst>
          </p:cNvPr>
          <p:cNvGrpSpPr/>
          <p:nvPr/>
        </p:nvGrpSpPr>
        <p:grpSpPr>
          <a:xfrm>
            <a:off x="4573181" y="3590283"/>
            <a:ext cx="3550472" cy="1937728"/>
            <a:chOff x="5903978" y="3539867"/>
            <a:chExt cx="4645421" cy="1955367"/>
          </a:xfrm>
        </p:grpSpPr>
        <p:grpSp>
          <p:nvGrpSpPr>
            <p:cNvPr id="18" name="Групувати 29">
              <a:extLst>
                <a:ext uri="{FF2B5EF4-FFF2-40B4-BE49-F238E27FC236}">
                  <a16:creationId xmlns:a16="http://schemas.microsoft.com/office/drawing/2014/main" id="{DE4A898E-4465-4061-A4C9-D6CFF0019B39}"/>
                </a:ext>
              </a:extLst>
            </p:cNvPr>
            <p:cNvGrpSpPr/>
            <p:nvPr/>
          </p:nvGrpSpPr>
          <p:grpSpPr>
            <a:xfrm>
              <a:off x="5903978" y="3539867"/>
              <a:ext cx="4645421" cy="1955367"/>
              <a:chOff x="3439331" y="3952068"/>
              <a:chExt cx="2743200" cy="2061275"/>
            </a:xfrm>
          </p:grpSpPr>
          <p:sp>
            <p:nvSpPr>
              <p:cNvPr id="20" name="Прямокутник 6">
                <a:extLst>
                  <a:ext uri="{FF2B5EF4-FFF2-40B4-BE49-F238E27FC236}">
                    <a16:creationId xmlns:a16="http://schemas.microsoft.com/office/drawing/2014/main" id="{EE14B0AE-C475-4DD0-9047-DCB656E7335B}"/>
                  </a:ext>
                </a:extLst>
              </p:cNvPr>
              <p:cNvSpPr/>
              <p:nvPr/>
            </p:nvSpPr>
            <p:spPr>
              <a:xfrm>
                <a:off x="3439331" y="3952068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21" name="Прямокутник 19">
                <a:extLst>
                  <a:ext uri="{FF2B5EF4-FFF2-40B4-BE49-F238E27FC236}">
                    <a16:creationId xmlns:a16="http://schemas.microsoft.com/office/drawing/2014/main" id="{0A613D7D-6244-4679-83BB-1DD9258373EB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50206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2.</a:t>
                </a:r>
              </a:p>
            </p:txBody>
          </p:sp>
          <p:sp>
            <p:nvSpPr>
              <p:cNvPr id="22" name="Прямокутник 22">
                <a:extLst>
                  <a:ext uri="{FF2B5EF4-FFF2-40B4-BE49-F238E27FC236}">
                    <a16:creationId xmlns:a16="http://schemas.microsoft.com/office/drawing/2014/main" id="{64CC13AD-2900-4429-BF21-CFF5B470555F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19" name="Прямокутник 23">
              <a:extLst>
                <a:ext uri="{FF2B5EF4-FFF2-40B4-BE49-F238E27FC236}">
                  <a16:creationId xmlns:a16="http://schemas.microsoft.com/office/drawing/2014/main" id="{5DAC0235-0F9C-45E5-8075-ABC9BB49E3E5}"/>
                </a:ext>
              </a:extLst>
            </p:cNvPr>
            <p:cNvSpPr/>
            <p:nvPr/>
          </p:nvSpPr>
          <p:spPr>
            <a:xfrm>
              <a:off x="6075680" y="4052503"/>
              <a:ext cx="4289820" cy="776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Види</a:t>
              </a:r>
              <a:r>
                <a:rPr lang="ru-RU" sz="2200" dirty="0"/>
                <a:t> та </a:t>
              </a:r>
              <a:r>
                <a:rPr lang="ru-RU" sz="2200" dirty="0" err="1"/>
                <a:t>функції</a:t>
              </a:r>
              <a:r>
                <a:rPr lang="ru-RU" sz="2200" dirty="0"/>
                <a:t> </a:t>
              </a:r>
              <a:r>
                <a:rPr lang="ru-RU" sz="2200" dirty="0" err="1"/>
                <a:t>програмних</a:t>
              </a:r>
              <a:r>
                <a:rPr lang="ru-RU" sz="2200" dirty="0"/>
                <a:t> </a:t>
              </a:r>
              <a:r>
                <a:rPr lang="ru-RU" sz="2200" dirty="0" err="1"/>
                <a:t>засобів</a:t>
              </a:r>
              <a:endParaRPr lang="uk-UA" sz="2200" dirty="0"/>
            </a:p>
          </p:txBody>
        </p:sp>
      </p:grpSp>
      <p:grpSp>
        <p:nvGrpSpPr>
          <p:cNvPr id="24" name="Группа 16">
            <a:extLst>
              <a:ext uri="{FF2B5EF4-FFF2-40B4-BE49-F238E27FC236}">
                <a16:creationId xmlns:a16="http://schemas.microsoft.com/office/drawing/2014/main" id="{03CC0E5C-8046-4F33-9C1C-4DFC863D7F03}"/>
              </a:ext>
            </a:extLst>
          </p:cNvPr>
          <p:cNvGrpSpPr/>
          <p:nvPr/>
        </p:nvGrpSpPr>
        <p:grpSpPr>
          <a:xfrm>
            <a:off x="8308163" y="3590282"/>
            <a:ext cx="3677144" cy="1937728"/>
            <a:chOff x="5554342" y="3441192"/>
            <a:chExt cx="4811158" cy="1955367"/>
          </a:xfrm>
        </p:grpSpPr>
        <p:grpSp>
          <p:nvGrpSpPr>
            <p:cNvPr id="25" name="Групувати 29">
              <a:extLst>
                <a:ext uri="{FF2B5EF4-FFF2-40B4-BE49-F238E27FC236}">
                  <a16:creationId xmlns:a16="http://schemas.microsoft.com/office/drawing/2014/main" id="{E2561117-7AF8-4C13-B4ED-3063C384DC9E}"/>
                </a:ext>
              </a:extLst>
            </p:cNvPr>
            <p:cNvGrpSpPr/>
            <p:nvPr/>
          </p:nvGrpSpPr>
          <p:grpSpPr>
            <a:xfrm>
              <a:off x="5554342" y="3441192"/>
              <a:ext cx="4645421" cy="1955367"/>
              <a:chOff x="3232865" y="3848049"/>
              <a:chExt cx="2743200" cy="2061275"/>
            </a:xfrm>
          </p:grpSpPr>
          <p:sp>
            <p:nvSpPr>
              <p:cNvPr id="27" name="Прямокутник 6">
                <a:extLst>
                  <a:ext uri="{FF2B5EF4-FFF2-40B4-BE49-F238E27FC236}">
                    <a16:creationId xmlns:a16="http://schemas.microsoft.com/office/drawing/2014/main" id="{9CE213C5-DD6A-430B-8719-03418B0420D2}"/>
                  </a:ext>
                </a:extLst>
              </p:cNvPr>
              <p:cNvSpPr/>
              <p:nvPr/>
            </p:nvSpPr>
            <p:spPr>
              <a:xfrm>
                <a:off x="3232865" y="3848049"/>
                <a:ext cx="2743200" cy="2061275"/>
              </a:xfrm>
              <a:prstGeom prst="rect">
                <a:avLst/>
              </a:prstGeom>
              <a:solidFill>
                <a:srgbClr val="FFDE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32" name="Прямокутник 19">
                <a:extLst>
                  <a:ext uri="{FF2B5EF4-FFF2-40B4-BE49-F238E27FC236}">
                    <a16:creationId xmlns:a16="http://schemas.microsoft.com/office/drawing/2014/main" id="{EE639406-C932-4494-BDFC-C4A55EC8E328}"/>
                  </a:ext>
                </a:extLst>
              </p:cNvPr>
              <p:cNvSpPr/>
              <p:nvPr/>
            </p:nvSpPr>
            <p:spPr>
              <a:xfrm>
                <a:off x="3635318" y="4027443"/>
                <a:ext cx="376760" cy="6220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k-UA" sz="3200" b="1" dirty="0">
                    <a:solidFill>
                      <a:srgbClr val="08338F"/>
                    </a:solidFill>
                  </a:rPr>
                  <a:t>3.</a:t>
                </a:r>
              </a:p>
            </p:txBody>
          </p:sp>
          <p:sp>
            <p:nvSpPr>
              <p:cNvPr id="33" name="Прямокутник 22">
                <a:extLst>
                  <a:ext uri="{FF2B5EF4-FFF2-40B4-BE49-F238E27FC236}">
                    <a16:creationId xmlns:a16="http://schemas.microsoft.com/office/drawing/2014/main" id="{119C7997-DE34-42EF-B27E-89961C64820A}"/>
                  </a:ext>
                </a:extLst>
              </p:cNvPr>
              <p:cNvSpPr/>
              <p:nvPr/>
            </p:nvSpPr>
            <p:spPr>
              <a:xfrm>
                <a:off x="3620052" y="4550555"/>
                <a:ext cx="2300301" cy="45422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endParaRPr lang="uk-UA" sz="2200" dirty="0"/>
              </a:p>
            </p:txBody>
          </p:sp>
        </p:grpSp>
        <p:sp>
          <p:nvSpPr>
            <p:cNvPr id="26" name="Прямокутник 23">
              <a:extLst>
                <a:ext uri="{FF2B5EF4-FFF2-40B4-BE49-F238E27FC236}">
                  <a16:creationId xmlns:a16="http://schemas.microsoft.com/office/drawing/2014/main" id="{96F07D7F-E955-463F-9E4A-2BE848E24816}"/>
                </a:ext>
              </a:extLst>
            </p:cNvPr>
            <p:cNvSpPr/>
            <p:nvPr/>
          </p:nvSpPr>
          <p:spPr>
            <a:xfrm>
              <a:off x="6075680" y="4052503"/>
              <a:ext cx="4289820" cy="77644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200" dirty="0" err="1"/>
                <a:t>Програмні</a:t>
              </a:r>
              <a:r>
                <a:rPr lang="ru-RU" sz="2200" dirty="0"/>
                <a:t> </a:t>
              </a:r>
              <a:r>
                <a:rPr lang="ru-RU" sz="2200" dirty="0" err="1"/>
                <a:t>засоби</a:t>
              </a:r>
              <a:r>
                <a:rPr lang="ru-RU" sz="2200" dirty="0"/>
                <a:t> для </a:t>
              </a:r>
              <a:r>
                <a:rPr lang="ru-RU" sz="2200" dirty="0" err="1"/>
                <a:t>розроблення</a:t>
              </a:r>
              <a:r>
                <a:rPr lang="ru-RU" sz="2200" dirty="0"/>
                <a:t> ЕОР</a:t>
              </a:r>
              <a:endParaRPr lang="uk-UA" sz="2200" dirty="0"/>
            </a:p>
          </p:txBody>
        </p:sp>
      </p:grpSp>
    </p:spTree>
    <p:extLst>
      <p:ext uri="{BB962C8B-B14F-4D97-AF65-F5344CB8AC3E}">
        <p14:creationId xmlns:p14="http://schemas.microsoft.com/office/powerpoint/2010/main" val="804301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9972"/>
            <a:ext cx="4767262" cy="1342045"/>
          </a:xfrm>
        </p:spPr>
        <p:txBody>
          <a:bodyPr vert="horz" lIns="0" tIns="45720" rIns="91440" bIns="45720" rtlCol="0" anchor="b">
            <a:normAutofit/>
          </a:bodyPr>
          <a:lstStyle/>
          <a:p>
            <a:r>
              <a:rPr lang="ru-RU" sz="3200" b="1" i="0" kern="1200" spc="-150" dirty="0" err="1">
                <a:solidFill>
                  <a:srgbClr val="08338F"/>
                </a:solidFill>
                <a:latin typeface="+mj-lt"/>
                <a:ea typeface="+mj-ea"/>
                <a:cs typeface="Gill Sans" panose="020B0502020104020203" pitchFamily="34" charset="-79"/>
              </a:rPr>
              <a:t>Поняття</a:t>
            </a:r>
            <a:r>
              <a:rPr lang="ru-RU" sz="2800" b="1" i="0" kern="1200" spc="-150" dirty="0">
                <a:solidFill>
                  <a:srgbClr val="08338F"/>
                </a:solidFill>
                <a:latin typeface="+mj-lt"/>
                <a:ea typeface="+mj-ea"/>
                <a:cs typeface="Gill Sans" panose="020B0502020104020203" pitchFamily="34" charset="-79"/>
              </a:rPr>
              <a:t> та </a:t>
            </a:r>
            <a:r>
              <a:rPr lang="ru-RU" sz="2800" b="1" i="0" kern="1200" spc="-150" dirty="0" err="1">
                <a:solidFill>
                  <a:srgbClr val="08338F"/>
                </a:solidFill>
                <a:latin typeface="+mj-lt"/>
                <a:ea typeface="+mj-ea"/>
                <a:cs typeface="Gill Sans" panose="020B0502020104020203" pitchFamily="34" charset="-79"/>
              </a:rPr>
              <a:t>функції</a:t>
            </a:r>
            <a:r>
              <a:rPr lang="ru-RU" sz="2800" b="1" i="0" kern="1200" spc="-150" dirty="0">
                <a:solidFill>
                  <a:srgbClr val="08338F"/>
                </a:solidFill>
                <a:latin typeface="+mj-lt"/>
                <a:ea typeface="+mj-ea"/>
                <a:cs typeface="Gill Sans" panose="020B0502020104020203" pitchFamily="34" charset="-79"/>
              </a:rPr>
              <a:t> </a:t>
            </a:r>
            <a:r>
              <a:rPr lang="ru-RU" sz="2800" b="1" i="0" kern="1200" spc="-150" dirty="0" err="1">
                <a:solidFill>
                  <a:srgbClr val="08338F"/>
                </a:solidFill>
                <a:latin typeface="+mj-lt"/>
                <a:ea typeface="+mj-ea"/>
                <a:cs typeface="Gill Sans" panose="020B0502020104020203" pitchFamily="34" charset="-79"/>
              </a:rPr>
              <a:t>електронних</a:t>
            </a:r>
            <a:r>
              <a:rPr lang="ru-RU" sz="2800" dirty="0">
                <a:solidFill>
                  <a:srgbClr val="08338F"/>
                </a:solidFill>
              </a:rPr>
              <a:t> </a:t>
            </a:r>
            <a:r>
              <a:rPr lang="ru-RU" sz="2800" dirty="0" err="1">
                <a:solidFill>
                  <a:srgbClr val="08338F"/>
                </a:solidFill>
              </a:rPr>
              <a:t>освітніх</a:t>
            </a:r>
            <a:r>
              <a:rPr lang="ru-RU" sz="2800" dirty="0">
                <a:solidFill>
                  <a:srgbClr val="08338F"/>
                </a:solidFill>
              </a:rPr>
              <a:t> </a:t>
            </a:r>
            <a:r>
              <a:rPr lang="ru-RU" sz="2800" dirty="0" err="1">
                <a:solidFill>
                  <a:srgbClr val="08338F"/>
                </a:solidFill>
              </a:rPr>
              <a:t>ресурсів</a:t>
            </a:r>
            <a:endParaRPr lang="ru-RU" sz="2800" b="1" i="0" kern="1200" spc="-150" dirty="0">
              <a:solidFill>
                <a:srgbClr val="08338F"/>
              </a:solidFill>
              <a:latin typeface="+mj-lt"/>
              <a:ea typeface="+mj-ea"/>
              <a:cs typeface="Gill Sans" panose="020B0502020104020203" pitchFamily="34" charset="-79"/>
            </a:endParaRPr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1F889167-CDE3-4C4C-8C8C-666365099A8C}"/>
              </a:ext>
            </a:extLst>
          </p:cNvPr>
          <p:cNvSpPr/>
          <p:nvPr/>
        </p:nvSpPr>
        <p:spPr>
          <a:xfrm>
            <a:off x="838200" y="2635242"/>
            <a:ext cx="4767262" cy="3483263"/>
          </a:xfrm>
          <a:prstGeom prst="rect">
            <a:avLst/>
          </a:prstGeom>
        </p:spPr>
        <p:txBody>
          <a:bodyPr vert="horz" lIns="0" tIns="45720" rIns="91440" bIns="45720" rtlCol="0">
            <a:normAutofit fontScale="92500" lnSpcReduction="10000"/>
          </a:bodyPr>
          <a:lstStyle/>
          <a:p>
            <a:pPr>
              <a:spcBef>
                <a:spcPts val="1000"/>
              </a:spcBef>
            </a:pPr>
            <a:r>
              <a:rPr lang="ru-RU" sz="2800" b="1" i="0" kern="1200" spc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Електронний освітній ресурс</a:t>
            </a:r>
            <a:r>
              <a:rPr lang="ru-RU" sz="2800" b="0" i="0" kern="1200" spc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 – це засоби навчання на цифрових носіях будь-якого типу або розміщені в інформаційно-телекомунікаційних системах, які відтворюються за допомогою електронних технічних засобів і застосовуються в освітньому процесі</a:t>
            </a:r>
            <a:endParaRPr lang="ru-RU" sz="2800" b="0" i="0" kern="1200" spc="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30" name="Picture 6" descr="Електронні освітні ресурси для вчителів">
            <a:extLst>
              <a:ext uri="{FF2B5EF4-FFF2-40B4-BE49-F238E27FC236}">
                <a16:creationId xmlns:a16="http://schemas.microsoft.com/office/drawing/2014/main" id="{294BC4E1-C5D3-4234-934A-45297891C049}"/>
              </a:ext>
            </a:extLst>
          </p:cNvPr>
          <p:cNvPicPr>
            <a:picLocks noGrp="1" noChangeAspect="1" noChangeArrowheads="1"/>
          </p:cNvPicPr>
          <p:nvPr>
            <p:ph type="chart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5462" y="1623095"/>
            <a:ext cx="6586538" cy="4395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кутник 12">
            <a:extLst>
              <a:ext uri="{FF2B5EF4-FFF2-40B4-BE49-F238E27FC236}">
                <a16:creationId xmlns:a16="http://schemas.microsoft.com/office/drawing/2014/main" id="{C55ED883-AD4B-4360-9918-1196B5749AA8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35" name="Блок-схема: затримка 8">
            <a:extLst>
              <a:ext uri="{FF2B5EF4-FFF2-40B4-BE49-F238E27FC236}">
                <a16:creationId xmlns:a16="http://schemas.microsoft.com/office/drawing/2014/main" id="{2B5073D7-1E52-47EB-B221-F30FDF3535B0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690277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992" y="2086955"/>
            <a:ext cx="4767262" cy="1342045"/>
          </a:xfrm>
        </p:spPr>
        <p:txBody>
          <a:bodyPr vert="horz" lIns="0" tIns="45720" rIns="91440" bIns="45720" rtlCol="0" anchor="b">
            <a:normAutofit/>
          </a:bodyPr>
          <a:lstStyle/>
          <a:p>
            <a:r>
              <a:rPr lang="ru-RU" sz="3200" dirty="0" err="1">
                <a:solidFill>
                  <a:srgbClr val="08338F"/>
                </a:solidFill>
              </a:rPr>
              <a:t>Види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електронних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br>
              <a:rPr lang="ru-RU" sz="3200" dirty="0">
                <a:solidFill>
                  <a:srgbClr val="08338F"/>
                </a:solidFill>
              </a:rPr>
            </a:br>
            <a:r>
              <a:rPr lang="ru-RU" sz="3200" dirty="0" err="1">
                <a:solidFill>
                  <a:srgbClr val="08338F"/>
                </a:solidFill>
              </a:rPr>
              <a:t>освітніх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ресурсів</a:t>
            </a:r>
            <a:endParaRPr lang="ru-RU" sz="3200" b="1" i="0" kern="1200" spc="-150" dirty="0">
              <a:solidFill>
                <a:srgbClr val="08338F"/>
              </a:solidFill>
              <a:latin typeface="+mj-lt"/>
              <a:ea typeface="+mj-ea"/>
              <a:cs typeface="Gill Sans" panose="020B0502020104020203" pitchFamily="34" charset="-79"/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1E8DFC0-558A-4367-B9FD-AF43FA3AF131}"/>
              </a:ext>
            </a:extLst>
          </p:cNvPr>
          <p:cNvSpPr/>
          <p:nvPr/>
        </p:nvSpPr>
        <p:spPr>
          <a:xfrm>
            <a:off x="6096000" y="913007"/>
            <a:ext cx="5859697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За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функціональною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ознакою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</a:p>
          <a:p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ЕОР в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освітньому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процесі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поділяють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на:</a:t>
            </a:r>
            <a:endParaRPr lang="uk-UA" dirty="0">
              <a:solidFill>
                <a:srgbClr val="4472C4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6F0A027C-B281-4CB6-BBD7-0F57CE3DD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564694"/>
            <a:ext cx="5859697" cy="40934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Wingdings" panose="05000000000000000000" pitchFamily="2" charset="2"/>
                <a:cs typeface="Times New Roman" panose="02020603050405020304" pitchFamily="18" charset="0"/>
              </a:rPr>
              <a:t>Ø</a:t>
            </a:r>
            <a:r>
              <a:rPr kumimoji="0" lang="uk-UA" altLang="uk-UA" sz="16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uk-UA" altLang="uk-UA" sz="2000" b="0" i="1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електронні практичні видання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збірник віртуальних лабораторних робіт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 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електронний робочий зошит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 електронні методичні рекомендації тощо).</a:t>
            </a:r>
            <a:endParaRPr kumimoji="0" lang="uk-UA" altLang="uk-UA" sz="3200" b="0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Wingdings" panose="05000000000000000000" pitchFamily="2" charset="2"/>
                <a:cs typeface="Times New Roman" panose="02020603050405020304" pitchFamily="18" charset="0"/>
              </a:rPr>
              <a:t>Ø</a:t>
            </a:r>
            <a:r>
              <a:rPr kumimoji="0" lang="uk-UA" altLang="uk-UA" sz="1600" b="0" i="0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uk-UA" altLang="uk-UA" sz="2000" b="0" i="1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електронні навчальні видання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електронна версія (копія, аналог) друкованого підручника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електронний підручник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 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електронний практикум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 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електронна хрестоматія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 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електронний навчальний посібник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 електронний курс лекцій, ЕОІР тощо);</a:t>
            </a:r>
            <a:endParaRPr kumimoji="0" lang="uk-UA" altLang="uk-UA" sz="3200" b="0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Wingdings" panose="05000000000000000000" pitchFamily="2" charset="2"/>
                <a:cs typeface="Times New Roman" panose="02020603050405020304" pitchFamily="18" charset="0"/>
              </a:rPr>
              <a:t>Ø</a:t>
            </a:r>
            <a:r>
              <a:rPr kumimoji="0" lang="uk-UA" altLang="uk-UA" sz="16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uk-UA" altLang="uk-UA" sz="2000" b="0" i="1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електронні довідкові видання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електронний довідник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 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електронна енциклопедія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, 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електронний словник</a:t>
            </a: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 тощо)</a:t>
            </a:r>
            <a:endParaRPr kumimoji="0" lang="uk-UA" altLang="uk-UA" sz="4800" b="0" i="0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кутник 12">
            <a:extLst>
              <a:ext uri="{FF2B5EF4-FFF2-40B4-BE49-F238E27FC236}">
                <a16:creationId xmlns:a16="http://schemas.microsoft.com/office/drawing/2014/main" id="{5DC09BBB-B99D-4C47-AB83-7D3239F1B335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9" name="Блок-схема: затримка 8">
            <a:extLst>
              <a:ext uri="{FF2B5EF4-FFF2-40B4-BE49-F238E27FC236}">
                <a16:creationId xmlns:a16="http://schemas.microsoft.com/office/drawing/2014/main" id="{1A2A7F7C-92C2-4527-811D-9F6ED347FBD2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84211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992" y="2086955"/>
            <a:ext cx="4767262" cy="1342045"/>
          </a:xfrm>
        </p:spPr>
        <p:txBody>
          <a:bodyPr vert="horz" lIns="0" tIns="45720" rIns="91440" bIns="45720" rtlCol="0" anchor="b">
            <a:normAutofit/>
          </a:bodyPr>
          <a:lstStyle/>
          <a:p>
            <a:r>
              <a:rPr lang="ru-RU" sz="3200" dirty="0" err="1">
                <a:solidFill>
                  <a:srgbClr val="08338F"/>
                </a:solidFill>
              </a:rPr>
              <a:t>Види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електронних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br>
              <a:rPr lang="ru-RU" sz="3200" dirty="0">
                <a:solidFill>
                  <a:srgbClr val="08338F"/>
                </a:solidFill>
              </a:rPr>
            </a:br>
            <a:r>
              <a:rPr lang="ru-RU" sz="3200" dirty="0" err="1">
                <a:solidFill>
                  <a:srgbClr val="08338F"/>
                </a:solidFill>
              </a:rPr>
              <a:t>освітніх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ресурсів</a:t>
            </a:r>
            <a:endParaRPr lang="ru-RU" sz="3200" dirty="0">
              <a:solidFill>
                <a:srgbClr val="08338F"/>
              </a:solidFill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1E8DFC0-558A-4367-B9FD-AF43FA3AF131}"/>
              </a:ext>
            </a:extLst>
          </p:cNvPr>
          <p:cNvSpPr/>
          <p:nvPr/>
        </p:nvSpPr>
        <p:spPr>
          <a:xfrm>
            <a:off x="6096000" y="913007"/>
            <a:ext cx="5859697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За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наявністю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друкованої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версії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ЕОР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поділяють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на:</a:t>
            </a:r>
            <a:endParaRPr lang="uk-UA" dirty="0">
              <a:solidFill>
                <a:srgbClr val="4472C4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6F0A027C-B281-4CB6-BBD7-0F57CE3DD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942369"/>
            <a:ext cx="5859697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uk-UA" altLang="uk-UA" sz="2000" b="0" i="0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Wingdings" panose="05000000000000000000" pitchFamily="2" charset="2"/>
                <a:cs typeface="Times New Roman" panose="02020603050405020304" pitchFamily="18" charset="0"/>
              </a:rPr>
              <a:t>Ø</a:t>
            </a:r>
            <a:r>
              <a:rPr kumimoji="0" lang="uk-UA" altLang="uk-UA" sz="1600" b="0" i="0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kumimoji="0" lang="ru-RU" altLang="uk-UA" sz="2000" b="0" i="1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електронні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версії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копії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аналоги)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друкованих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видань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uk-UA" sz="2000" i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самостійні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електронні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видання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або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матеріали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не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мають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друкованих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аналогів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  <a:endParaRPr kumimoji="0" lang="uk-UA" altLang="uk-UA" sz="4800" b="0" i="0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кутник 12">
            <a:extLst>
              <a:ext uri="{FF2B5EF4-FFF2-40B4-BE49-F238E27FC236}">
                <a16:creationId xmlns:a16="http://schemas.microsoft.com/office/drawing/2014/main" id="{D7F931C7-355E-42A6-986E-7B7F2580E8A2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Блок-схема: затримка 8">
            <a:extLst>
              <a:ext uri="{FF2B5EF4-FFF2-40B4-BE49-F238E27FC236}">
                <a16:creationId xmlns:a16="http://schemas.microsoft.com/office/drawing/2014/main" id="{32B39357-728A-4299-8BF6-4A3025A66C5E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68837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72EE78E-9AF3-40E2-B0ED-453CDBB20A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992" y="2086955"/>
            <a:ext cx="4767262" cy="1342045"/>
          </a:xfrm>
        </p:spPr>
        <p:txBody>
          <a:bodyPr vert="horz" lIns="0" tIns="45720" rIns="91440" bIns="45720" rtlCol="0" anchor="b">
            <a:normAutofit/>
          </a:bodyPr>
          <a:lstStyle/>
          <a:p>
            <a:r>
              <a:rPr lang="ru-RU" sz="3200" dirty="0" err="1">
                <a:solidFill>
                  <a:srgbClr val="08338F"/>
                </a:solidFill>
              </a:rPr>
              <a:t>Види</a:t>
            </a:r>
            <a:r>
              <a:rPr lang="ru-RU" sz="2800" dirty="0">
                <a:solidFill>
                  <a:srgbClr val="4472C4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електронних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br>
              <a:rPr lang="ru-RU" sz="3200" dirty="0">
                <a:solidFill>
                  <a:srgbClr val="08338F"/>
                </a:solidFill>
              </a:rPr>
            </a:br>
            <a:r>
              <a:rPr lang="ru-RU" sz="3200" dirty="0" err="1">
                <a:solidFill>
                  <a:srgbClr val="08338F"/>
                </a:solidFill>
              </a:rPr>
              <a:t>освітніх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ресурсів</a:t>
            </a:r>
            <a:endParaRPr lang="ru-RU" sz="3200" dirty="0">
              <a:solidFill>
                <a:srgbClr val="08338F"/>
              </a:solidFill>
            </a:endParaRPr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D1E8DFC0-558A-4367-B9FD-AF43FA3AF131}"/>
              </a:ext>
            </a:extLst>
          </p:cNvPr>
          <p:cNvSpPr/>
          <p:nvPr/>
        </p:nvSpPr>
        <p:spPr>
          <a:xfrm>
            <a:off x="6096000" y="913007"/>
            <a:ext cx="5859697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З.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Організаційно-допоміжні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ЕОР,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які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можуть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входити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до складу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основних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ЕОР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або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публікуватися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 </a:t>
            </a:r>
            <a:r>
              <a:rPr lang="ru-RU" b="1" i="1" dirty="0" err="1">
                <a:solidFill>
                  <a:srgbClr val="4472C4"/>
                </a:solidFill>
                <a:latin typeface="Tahoma" panose="020B0604030504040204" pitchFamily="34" charset="0"/>
              </a:rPr>
              <a:t>самостійно</a:t>
            </a:r>
            <a:r>
              <a:rPr lang="ru-RU" b="1" i="1" dirty="0">
                <a:solidFill>
                  <a:srgbClr val="4472C4"/>
                </a:solidFill>
                <a:latin typeface="Tahoma" panose="020B0604030504040204" pitchFamily="34" charset="0"/>
              </a:rPr>
              <a:t>:</a:t>
            </a:r>
            <a:endParaRPr lang="uk-UA" dirty="0">
              <a:solidFill>
                <a:srgbClr val="4472C4"/>
              </a:solidFill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6F0A027C-B281-4CB6-BBD7-0F57CE3DDC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5999" y="2159341"/>
            <a:ext cx="5859697" cy="3785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аудіовізуальний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твір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altLang="uk-UA" sz="2000" i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електронний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довідник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altLang="uk-UA" sz="2000" i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електронний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словник;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altLang="uk-UA" sz="2000" i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електронні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методичні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рекомендації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;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altLang="uk-UA" sz="2000" i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електронні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тести;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endParaRPr lang="ru-RU" altLang="uk-UA" sz="2000" i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електронні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дидактичні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демонстраційні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матеріали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altLang="uk-UA" sz="2000" i="1" dirty="0" err="1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тощо</a:t>
            </a:r>
            <a:r>
              <a:rPr lang="ru-RU" altLang="uk-UA" sz="2000" i="1" dirty="0">
                <a:solidFill>
                  <a:srgbClr val="FFFFFF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7" name="Прямокутник 12">
            <a:extLst>
              <a:ext uri="{FF2B5EF4-FFF2-40B4-BE49-F238E27FC236}">
                <a16:creationId xmlns:a16="http://schemas.microsoft.com/office/drawing/2014/main" id="{3287FB4A-4EA8-43DA-90A4-AEA99A626B11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8" name="Блок-схема: затримка 8">
            <a:extLst>
              <a:ext uri="{FF2B5EF4-FFF2-40B4-BE49-F238E27FC236}">
                <a16:creationId xmlns:a16="http://schemas.microsoft.com/office/drawing/2014/main" id="{DF0B2694-9752-4B6B-AD26-38C1BA05B9D3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19982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8B2B57-8233-4BDA-8B17-15468B720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626" y="3727361"/>
            <a:ext cx="2275389" cy="1025525"/>
          </a:xfrm>
        </p:spPr>
        <p:txBody>
          <a:bodyPr anchor="b">
            <a:noAutofit/>
          </a:bodyPr>
          <a:lstStyle/>
          <a:p>
            <a:r>
              <a:rPr lang="ru-RU" sz="3200" dirty="0" err="1">
                <a:solidFill>
                  <a:srgbClr val="08338F"/>
                </a:solidFill>
              </a:rPr>
              <a:t>Поняття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програмних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засобів</a:t>
            </a:r>
            <a:endParaRPr lang="uk-UA" sz="3200" dirty="0">
              <a:solidFill>
                <a:srgbClr val="08338F"/>
              </a:solidFill>
            </a:endParaRPr>
          </a:p>
        </p:txBody>
      </p:sp>
      <p:pic>
        <p:nvPicPr>
          <p:cNvPr id="15" name="Місце для зображення 14">
            <a:extLst>
              <a:ext uri="{FF2B5EF4-FFF2-40B4-BE49-F238E27FC236}">
                <a16:creationId xmlns:a16="http://schemas.microsoft.com/office/drawing/2014/main" id="{ADDE8449-5417-4325-9488-F6A8B40652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22803" r="22803"/>
          <a:stretch>
            <a:fillRect/>
          </a:stretch>
        </p:blipFill>
        <p:spPr>
          <a:xfrm>
            <a:off x="8634413" y="812800"/>
            <a:ext cx="3557587" cy="5232400"/>
          </a:xfrm>
          <a:prstGeom prst="rect">
            <a:avLst/>
          </a:prstGeom>
        </p:spPr>
      </p:pic>
      <p:sp>
        <p:nvSpPr>
          <p:cNvPr id="8" name="Місце для тексту 7">
            <a:extLst>
              <a:ext uri="{FF2B5EF4-FFF2-40B4-BE49-F238E27FC236}">
                <a16:creationId xmlns:a16="http://schemas.microsoft.com/office/drawing/2014/main" id="{BA3ADC84-4E5F-4F90-AB52-82C203AA4D0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30341" y="700259"/>
            <a:ext cx="4294206" cy="1609739"/>
          </a:xfrm>
          <a:solidFill>
            <a:schemeClr val="accent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ru-RU" sz="1800" b="1" dirty="0" err="1"/>
              <a:t>Програмний</a:t>
            </a:r>
            <a:r>
              <a:rPr lang="ru-RU" sz="1800" b="1" dirty="0"/>
              <a:t> </a:t>
            </a:r>
            <a:r>
              <a:rPr lang="ru-RU" sz="1800" b="1" dirty="0" err="1"/>
              <a:t>засіб</a:t>
            </a:r>
            <a:r>
              <a:rPr lang="ru-RU" sz="1800" b="1" dirty="0"/>
              <a:t> </a:t>
            </a:r>
            <a:r>
              <a:rPr lang="ru-RU" sz="1800" dirty="0"/>
              <a:t>- </a:t>
            </a:r>
            <a:r>
              <a:rPr lang="ru-RU" sz="1800" dirty="0" err="1"/>
              <a:t>взаємопов'язана</a:t>
            </a:r>
            <a:r>
              <a:rPr lang="ru-RU" sz="1800" dirty="0"/>
              <a:t> </a:t>
            </a:r>
            <a:r>
              <a:rPr lang="ru-RU" sz="1800" dirty="0" err="1"/>
              <a:t>сукупність</a:t>
            </a:r>
            <a:r>
              <a:rPr lang="ru-RU" sz="1800" dirty="0"/>
              <a:t> </a:t>
            </a:r>
            <a:r>
              <a:rPr lang="ru-RU" sz="1800" dirty="0" err="1"/>
              <a:t>програм</a:t>
            </a:r>
            <a:r>
              <a:rPr lang="ru-RU" sz="1800" dirty="0"/>
              <a:t>, процедур, правил, </a:t>
            </a:r>
            <a:r>
              <a:rPr lang="ru-RU" sz="1800" dirty="0" err="1"/>
              <a:t>документації</a:t>
            </a:r>
            <a:r>
              <a:rPr lang="ru-RU" sz="1800" dirty="0"/>
              <a:t> та </a:t>
            </a:r>
            <a:r>
              <a:rPr lang="ru-RU" sz="1800" dirty="0" err="1"/>
              <a:t>даних</a:t>
            </a:r>
            <a:r>
              <a:rPr lang="ru-RU" sz="1800" dirty="0"/>
              <a:t>, </a:t>
            </a:r>
            <a:r>
              <a:rPr lang="ru-RU" sz="1800" dirty="0" err="1"/>
              <a:t>що</a:t>
            </a:r>
            <a:r>
              <a:rPr lang="ru-RU" sz="1800" dirty="0"/>
              <a:t> </a:t>
            </a:r>
            <a:r>
              <a:rPr lang="ru-RU" sz="1800" dirty="0" err="1"/>
              <a:t>стосуються</a:t>
            </a:r>
            <a:r>
              <a:rPr lang="ru-RU" sz="1800" dirty="0"/>
              <a:t> </a:t>
            </a:r>
            <a:r>
              <a:rPr lang="ru-RU" sz="1800" dirty="0" err="1"/>
              <a:t>функціонування</a:t>
            </a:r>
            <a:r>
              <a:rPr lang="ru-RU" sz="1800" dirty="0"/>
              <a:t> </a:t>
            </a:r>
            <a:r>
              <a:rPr lang="ru-RU" sz="1800" dirty="0" err="1"/>
              <a:t>обчислювальної</a:t>
            </a:r>
            <a:r>
              <a:rPr lang="ru-RU" sz="1800" dirty="0"/>
              <a:t> </a:t>
            </a:r>
            <a:r>
              <a:rPr lang="ru-RU" sz="1800" dirty="0" err="1"/>
              <a:t>системи</a:t>
            </a:r>
            <a:r>
              <a:rPr lang="ru-RU" sz="1800" dirty="0"/>
              <a:t>.</a:t>
            </a:r>
            <a:endParaRPr lang="uk-UA" sz="1800" dirty="0"/>
          </a:p>
          <a:p>
            <a:endParaRPr lang="uk-UA" sz="1800" dirty="0"/>
          </a:p>
        </p:txBody>
      </p:sp>
      <p:sp>
        <p:nvSpPr>
          <p:cNvPr id="7" name="Місце для тексту 6">
            <a:extLst>
              <a:ext uri="{FF2B5EF4-FFF2-40B4-BE49-F238E27FC236}">
                <a16:creationId xmlns:a16="http://schemas.microsoft.com/office/drawing/2014/main" id="{AAC3261E-BF70-4295-83FC-8F08CF0A0D9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30341" y="2408471"/>
            <a:ext cx="4294206" cy="1980650"/>
          </a:xfrm>
          <a:solidFill>
            <a:schemeClr val="accent2"/>
          </a:solidFill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uk-UA" sz="1800" b="1" dirty="0"/>
              <a:t>Програмним засобом навчального призначення </a:t>
            </a:r>
            <a:r>
              <a:rPr lang="uk-UA" sz="1800" dirty="0"/>
              <a:t>називається програмний засіб, у якому відбивається певна предметна галузь, тією чи іншою мірою реалізується технологія її вивчення, забезпечуються умови для здійснення різних видів освітньої діяльності</a:t>
            </a:r>
            <a:endParaRPr lang="en-US" sz="1800" dirty="0"/>
          </a:p>
          <a:p>
            <a:pPr>
              <a:spcAft>
                <a:spcPts val="600"/>
              </a:spcAft>
            </a:pPr>
            <a:endParaRPr lang="uk-UA" sz="1800" dirty="0"/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74B5EBDF-4C32-4BE3-8D01-134C663DC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29002" y="4449532"/>
            <a:ext cx="4294206" cy="1796527"/>
          </a:xfrm>
          <a:solidFill>
            <a:schemeClr val="accent2"/>
          </a:solidFill>
        </p:spPr>
        <p:txBody>
          <a:bodyPr>
            <a:normAutofit lnSpcReduction="10000"/>
          </a:bodyPr>
          <a:lstStyle/>
          <a:p>
            <a:r>
              <a:rPr lang="ru-RU" sz="1800" b="1" dirty="0" err="1"/>
              <a:t>Комп’ютерним</a:t>
            </a:r>
            <a:r>
              <a:rPr lang="ru-RU" sz="1800" b="1" dirty="0"/>
              <a:t> </a:t>
            </a:r>
            <a:r>
              <a:rPr lang="ru-RU" sz="1800" b="1" dirty="0" err="1"/>
              <a:t>предметним</a:t>
            </a:r>
            <a:r>
              <a:rPr lang="ru-RU" sz="1800" b="1" dirty="0"/>
              <a:t> </a:t>
            </a:r>
            <a:r>
              <a:rPr lang="ru-RU" sz="1800" b="1" dirty="0" err="1"/>
              <a:t>середовищем</a:t>
            </a:r>
            <a:r>
              <a:rPr lang="ru-RU" sz="1800" b="1" dirty="0"/>
              <a:t> </a:t>
            </a:r>
            <a:r>
              <a:rPr lang="ru-RU" sz="1800" dirty="0" err="1"/>
              <a:t>назвемо</a:t>
            </a:r>
            <a:r>
              <a:rPr lang="ru-RU" sz="1800" dirty="0"/>
              <a:t> </a:t>
            </a:r>
            <a:r>
              <a:rPr lang="ru-RU" sz="1800" dirty="0" err="1"/>
              <a:t>програмний</a:t>
            </a:r>
            <a:r>
              <a:rPr lang="ru-RU" sz="1800" dirty="0"/>
              <a:t> </a:t>
            </a:r>
            <a:r>
              <a:rPr lang="ru-RU" sz="1800" dirty="0" err="1"/>
              <a:t>засіб</a:t>
            </a:r>
            <a:r>
              <a:rPr lang="ru-RU" sz="1800" dirty="0"/>
              <a:t>, у </a:t>
            </a:r>
            <a:r>
              <a:rPr lang="ru-RU" sz="1800" dirty="0" err="1"/>
              <a:t>якому</a:t>
            </a:r>
            <a:r>
              <a:rPr lang="ru-RU" sz="1800" dirty="0"/>
              <a:t> </a:t>
            </a:r>
            <a:r>
              <a:rPr lang="ru-RU" sz="1800" dirty="0" err="1"/>
              <a:t>відбивається</a:t>
            </a:r>
            <a:r>
              <a:rPr lang="ru-RU" sz="1800" dirty="0"/>
              <a:t> </a:t>
            </a:r>
            <a:r>
              <a:rPr lang="ru-RU" sz="1800" dirty="0" err="1"/>
              <a:t>окрема</a:t>
            </a:r>
            <a:r>
              <a:rPr lang="ru-RU" sz="1800" dirty="0"/>
              <a:t> </a:t>
            </a:r>
            <a:r>
              <a:rPr lang="ru-RU" sz="1800" dirty="0" err="1"/>
              <a:t>науково</a:t>
            </a:r>
            <a:r>
              <a:rPr lang="ru-RU" sz="1800" dirty="0"/>
              <a:t>-предметна </a:t>
            </a:r>
            <a:r>
              <a:rPr lang="ru-RU" sz="1800" dirty="0" err="1"/>
              <a:t>галузь</a:t>
            </a:r>
            <a:r>
              <a:rPr lang="ru-RU" sz="1800" dirty="0"/>
              <a:t>, </a:t>
            </a:r>
            <a:r>
              <a:rPr lang="ru-RU" sz="1800" dirty="0" err="1"/>
              <a:t>реалізується</a:t>
            </a:r>
            <a:r>
              <a:rPr lang="ru-RU" sz="1800" dirty="0"/>
              <a:t> </a:t>
            </a:r>
            <a:r>
              <a:rPr lang="ru-RU" sz="1800" dirty="0" err="1"/>
              <a:t>технологія</a:t>
            </a:r>
            <a:r>
              <a:rPr lang="ru-RU" sz="1800" dirty="0"/>
              <a:t> </a:t>
            </a:r>
            <a:r>
              <a:rPr lang="ru-RU" sz="1800" dirty="0" err="1"/>
              <a:t>оперування</a:t>
            </a:r>
            <a:r>
              <a:rPr lang="ru-RU" sz="1800" dirty="0"/>
              <a:t> </a:t>
            </a:r>
            <a:r>
              <a:rPr lang="ru-RU" sz="1800" dirty="0" err="1"/>
              <a:t>її</a:t>
            </a:r>
            <a:r>
              <a:rPr lang="ru-RU" sz="1800" dirty="0"/>
              <a:t> </a:t>
            </a:r>
            <a:r>
              <a:rPr lang="ru-RU" sz="1800" dirty="0" err="1"/>
              <a:t>поняттями</a:t>
            </a:r>
            <a:r>
              <a:rPr lang="ru-RU" sz="1800" dirty="0"/>
              <a:t> й </a:t>
            </a:r>
            <a:r>
              <a:rPr lang="ru-RU" sz="1800" dirty="0" err="1"/>
              <a:t>забезпечуються</a:t>
            </a:r>
            <a:r>
              <a:rPr lang="ru-RU" sz="1800" dirty="0"/>
              <a:t> </a:t>
            </a:r>
            <a:r>
              <a:rPr lang="ru-RU" sz="1800" dirty="0" err="1"/>
              <a:t>умови</a:t>
            </a:r>
            <a:r>
              <a:rPr lang="ru-RU" sz="1800" dirty="0"/>
              <a:t> для </a:t>
            </a:r>
            <a:r>
              <a:rPr lang="ru-RU" sz="1800" dirty="0" err="1"/>
              <a:t>вирішення</a:t>
            </a:r>
            <a:r>
              <a:rPr lang="ru-RU" sz="1800" dirty="0"/>
              <a:t> </a:t>
            </a:r>
            <a:r>
              <a:rPr lang="ru-RU" sz="1800" dirty="0" err="1"/>
              <a:t>властивих</a:t>
            </a:r>
            <a:r>
              <a:rPr lang="ru-RU" sz="1800" dirty="0"/>
              <a:t> </a:t>
            </a:r>
            <a:r>
              <a:rPr lang="ru-RU" sz="1800" dirty="0" err="1"/>
              <a:t>цій</a:t>
            </a:r>
            <a:r>
              <a:rPr lang="ru-RU" sz="1800" dirty="0"/>
              <a:t> </a:t>
            </a:r>
            <a:r>
              <a:rPr lang="ru-RU" sz="1800" dirty="0" err="1"/>
              <a:t>галузі</a:t>
            </a:r>
            <a:r>
              <a:rPr lang="ru-RU" sz="1800" dirty="0"/>
              <a:t> </a:t>
            </a:r>
            <a:r>
              <a:rPr lang="ru-RU" sz="1800" dirty="0" err="1"/>
              <a:t>предметних</a:t>
            </a:r>
            <a:r>
              <a:rPr lang="ru-RU" sz="1800" dirty="0"/>
              <a:t> </a:t>
            </a:r>
            <a:r>
              <a:rPr lang="ru-RU" sz="1800" dirty="0" err="1"/>
              <a:t>завдань</a:t>
            </a:r>
            <a:r>
              <a:rPr lang="ru-RU" sz="1800" dirty="0"/>
              <a:t>. </a:t>
            </a:r>
            <a:endParaRPr lang="en-US" sz="1800" dirty="0"/>
          </a:p>
        </p:txBody>
      </p:sp>
      <p:sp>
        <p:nvSpPr>
          <p:cNvPr id="20" name="Прямокутник 12">
            <a:extLst>
              <a:ext uri="{FF2B5EF4-FFF2-40B4-BE49-F238E27FC236}">
                <a16:creationId xmlns:a16="http://schemas.microsoft.com/office/drawing/2014/main" id="{A0236CEA-D964-40F8-82F3-02F8BD4DA72C}"/>
              </a:ext>
            </a:extLst>
          </p:cNvPr>
          <p:cNvSpPr/>
          <p:nvPr/>
        </p:nvSpPr>
        <p:spPr>
          <a:xfrm>
            <a:off x="0" y="6244965"/>
            <a:ext cx="12192000" cy="613035"/>
          </a:xfrm>
          <a:prstGeom prst="rect">
            <a:avLst/>
          </a:prstGeom>
          <a:solidFill>
            <a:srgbClr val="0833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22" name="Блок-схема: затримка 8">
            <a:extLst>
              <a:ext uri="{FF2B5EF4-FFF2-40B4-BE49-F238E27FC236}">
                <a16:creationId xmlns:a16="http://schemas.microsoft.com/office/drawing/2014/main" id="{5AAC14B8-69B3-4C9F-A051-7D6E010CDA25}"/>
              </a:ext>
            </a:extLst>
          </p:cNvPr>
          <p:cNvSpPr/>
          <p:nvPr/>
        </p:nvSpPr>
        <p:spPr>
          <a:xfrm>
            <a:off x="242806" y="6318443"/>
            <a:ext cx="849086" cy="466078"/>
          </a:xfrm>
          <a:prstGeom prst="flowChartDelay">
            <a:avLst/>
          </a:prstGeom>
          <a:solidFill>
            <a:srgbClr val="FFDE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1793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A765C-990B-451E-A53B-281511B736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err="1">
                <a:solidFill>
                  <a:srgbClr val="08338F"/>
                </a:solidFill>
              </a:rPr>
              <a:t>Типологія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програмних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засобів</a:t>
            </a:r>
            <a:r>
              <a:rPr lang="ru-RU" sz="3200" dirty="0">
                <a:solidFill>
                  <a:srgbClr val="08338F"/>
                </a:solidFill>
              </a:rPr>
              <a:t> з </a:t>
            </a:r>
            <a:r>
              <a:rPr lang="ru-RU" sz="3200" dirty="0" err="1">
                <a:solidFill>
                  <a:srgbClr val="08338F"/>
                </a:solidFill>
              </a:rPr>
              <a:t>функціонального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призначення</a:t>
            </a:r>
            <a:endParaRPr lang="uk-UA" sz="3200" dirty="0">
              <a:solidFill>
                <a:srgbClr val="08338F"/>
              </a:solidFill>
            </a:endParaRPr>
          </a:p>
        </p:txBody>
      </p:sp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id="{A8C5E7FF-DEA7-4842-B7EF-813A837E46C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4168081"/>
              </p:ext>
            </p:extLst>
          </p:nvPr>
        </p:nvGraphicFramePr>
        <p:xfrm>
          <a:off x="544556" y="1299848"/>
          <a:ext cx="10854913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49874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1A765C-990B-451E-A53B-281511B73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461" y="358610"/>
            <a:ext cx="10854914" cy="804759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rgbClr val="08338F"/>
                </a:solidFill>
              </a:rPr>
              <a:t>Типологія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програмних</a:t>
            </a:r>
            <a:r>
              <a:rPr lang="ru-RU" sz="3200" dirty="0">
                <a:solidFill>
                  <a:srgbClr val="08338F"/>
                </a:solidFill>
              </a:rPr>
              <a:t> </a:t>
            </a:r>
            <a:r>
              <a:rPr lang="ru-RU" sz="3200" dirty="0" err="1">
                <a:solidFill>
                  <a:srgbClr val="08338F"/>
                </a:solidFill>
              </a:rPr>
              <a:t>засобів</a:t>
            </a:r>
            <a:r>
              <a:rPr lang="ru-RU" sz="3200" dirty="0">
                <a:solidFill>
                  <a:srgbClr val="08338F"/>
                </a:solidFill>
              </a:rPr>
              <a:t> з методичного </a:t>
            </a:r>
            <a:r>
              <a:rPr lang="ru-RU" sz="3200" dirty="0" err="1">
                <a:solidFill>
                  <a:srgbClr val="08338F"/>
                </a:solidFill>
              </a:rPr>
              <a:t>призначення</a:t>
            </a:r>
            <a:endParaRPr lang="uk-UA" sz="3200" dirty="0">
              <a:solidFill>
                <a:srgbClr val="08338F"/>
              </a:solidFill>
            </a:endParaRP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D0425F4B-8E1C-404E-A856-CEE92E36F0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6709695"/>
              </p:ext>
            </p:extLst>
          </p:nvPr>
        </p:nvGraphicFramePr>
        <p:xfrm>
          <a:off x="2032000" y="1441339"/>
          <a:ext cx="8128000" cy="513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4741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Настроювані 1">
      <a:dk1>
        <a:sysClr val="windowText" lastClr="000000"/>
      </a:dk1>
      <a:lt1>
        <a:sysClr val="window" lastClr="FFFFFF"/>
      </a:lt1>
      <a:dk2>
        <a:srgbClr val="002060"/>
      </a:dk2>
      <a:lt2>
        <a:srgbClr val="E7E6E6"/>
      </a:lt2>
      <a:accent1>
        <a:srgbClr val="4472C4"/>
      </a:accent1>
      <a:accent2>
        <a:srgbClr val="FFDE59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70C0"/>
      </a:hlink>
      <a:folHlink>
        <a:srgbClr val="0070C0"/>
      </a:folHlink>
    </a:clrScheme>
    <a:fontScheme name="MSFT template">
      <a:majorFont>
        <a:latin typeface="Corbe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2571327_TF44868783.potx" id="{D220FF32-8609-483C-A5BA-C411C8F95145}" vid="{81955614-B51E-4FF9-BA08-1EC8C61B2C94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</TotalTime>
  <Words>610</Words>
  <Application>Microsoft Office PowerPoint</Application>
  <PresentationFormat>Широкий екран</PresentationFormat>
  <Paragraphs>98</Paragraphs>
  <Slides>11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22" baseType="lpstr">
      <vt:lpstr>Arial</vt:lpstr>
      <vt:lpstr>Calibri</vt:lpstr>
      <vt:lpstr>Calibri Light</vt:lpstr>
      <vt:lpstr>Constantia</vt:lpstr>
      <vt:lpstr>Corbel</vt:lpstr>
      <vt:lpstr>Helvetica Light</vt:lpstr>
      <vt:lpstr>Raleway</vt:lpstr>
      <vt:lpstr>Tahoma</vt:lpstr>
      <vt:lpstr>Times New Roman</vt:lpstr>
      <vt:lpstr>Wingdings</vt:lpstr>
      <vt:lpstr>Тема Office</vt:lpstr>
      <vt:lpstr>Тема 7. Розробка навчально-методичних матеріалів  з використанням програмних засобів </vt:lpstr>
      <vt:lpstr>План лекції </vt:lpstr>
      <vt:lpstr>Поняття та функції електронних освітніх ресурсів</vt:lpstr>
      <vt:lpstr>Види електронних  освітніх ресурсів</vt:lpstr>
      <vt:lpstr>Види електронних  освітніх ресурсів</vt:lpstr>
      <vt:lpstr>Види електронних  освітніх ресурсів</vt:lpstr>
      <vt:lpstr>Поняття програмних засобів</vt:lpstr>
      <vt:lpstr>Типологія програмних засобів з функціонального призначення</vt:lpstr>
      <vt:lpstr>Типологія програмних засобів з методичного призначення</vt:lpstr>
      <vt:lpstr>Презентація PowerPoint</vt:lpstr>
      <vt:lpstr>ВИКОРИСТАНІ  ДЖЕРЕЛА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7. Розробка навчально-методичних матеріалів  з використанням програмних засобів </dc:title>
  <dc:creator>Антоніна Горбенко</dc:creator>
  <cp:lastModifiedBy>Антоніна Горбенко</cp:lastModifiedBy>
  <cp:revision>5</cp:revision>
  <dcterms:created xsi:type="dcterms:W3CDTF">2022-01-22T12:24:29Z</dcterms:created>
  <dcterms:modified xsi:type="dcterms:W3CDTF">2022-01-22T16:57:49Z</dcterms:modified>
</cp:coreProperties>
</file>