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6" r:id="rId2"/>
    <p:sldId id="2629" r:id="rId3"/>
    <p:sldId id="2630" r:id="rId4"/>
    <p:sldId id="2631" r:id="rId5"/>
    <p:sldId id="2632" r:id="rId6"/>
    <p:sldId id="2633" r:id="rId7"/>
    <p:sldId id="2634" r:id="rId8"/>
    <p:sldId id="2635" r:id="rId9"/>
    <p:sldId id="2636" r:id="rId10"/>
    <p:sldId id="2637" r:id="rId11"/>
    <p:sldId id="2638" r:id="rId12"/>
    <p:sldId id="2607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955"/>
    <a:srgbClr val="FFDE59"/>
    <a:srgbClr val="4472C4"/>
    <a:srgbClr val="ED7D31"/>
    <a:srgbClr val="FFFFFF"/>
    <a:srgbClr val="BC8E00"/>
    <a:srgbClr val="B48800"/>
    <a:srgbClr val="B45210"/>
    <a:srgbClr val="E6E6E6"/>
    <a:srgbClr val="C49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88497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hyperlink" Target="nethouse.ru/" TargetMode="External"/><Relationship Id="rId3" Type="http://schemas.openxmlformats.org/officeDocument/2006/relationships/hyperlink" Target="https://ukit.com/ru" TargetMode="External"/><Relationship Id="rId7" Type="http://schemas.openxmlformats.org/officeDocument/2006/relationships/hyperlink" Target="http://www.setup.ru/" TargetMode="External"/><Relationship Id="rId2" Type="http://schemas.openxmlformats.org/officeDocument/2006/relationships/hyperlink" Target="https://www.ucoz.ru/" TargetMode="External"/><Relationship Id="rId1" Type="http://schemas.openxmlformats.org/officeDocument/2006/relationships/hyperlink" Target="https://www.wix.com/" TargetMode="External"/><Relationship Id="rId6" Type="http://schemas.openxmlformats.org/officeDocument/2006/relationships/hyperlink" Target="https://www.weebly.com/?lang=ru" TargetMode="External"/><Relationship Id="rId5" Type="http://schemas.openxmlformats.org/officeDocument/2006/relationships/hyperlink" Target="https://www.jimdo.com/" TargetMode="External"/><Relationship Id="rId4" Type="http://schemas.openxmlformats.org/officeDocument/2006/relationships/hyperlink" Target="https://www.webnode.com.ua/" TargetMode="External"/><Relationship Id="rId9" Type="http://schemas.openxmlformats.org/officeDocument/2006/relationships/hyperlink" Target="https://fo.ru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hyperlink" Target="nethouse.ru/" TargetMode="External"/><Relationship Id="rId3" Type="http://schemas.openxmlformats.org/officeDocument/2006/relationships/hyperlink" Target="https://ukit.com/ru" TargetMode="External"/><Relationship Id="rId7" Type="http://schemas.openxmlformats.org/officeDocument/2006/relationships/hyperlink" Target="http://www.setup.ru/" TargetMode="External"/><Relationship Id="rId2" Type="http://schemas.openxmlformats.org/officeDocument/2006/relationships/hyperlink" Target="https://www.ucoz.ru/" TargetMode="External"/><Relationship Id="rId1" Type="http://schemas.openxmlformats.org/officeDocument/2006/relationships/hyperlink" Target="https://www.wix.com/" TargetMode="External"/><Relationship Id="rId6" Type="http://schemas.openxmlformats.org/officeDocument/2006/relationships/hyperlink" Target="https://www.weebly.com/?lang=ru" TargetMode="External"/><Relationship Id="rId5" Type="http://schemas.openxmlformats.org/officeDocument/2006/relationships/hyperlink" Target="https://www.jimdo.com/" TargetMode="External"/><Relationship Id="rId4" Type="http://schemas.openxmlformats.org/officeDocument/2006/relationships/hyperlink" Target="https://www.webnode.com.ua/" TargetMode="External"/><Relationship Id="rId9" Type="http://schemas.openxmlformats.org/officeDocument/2006/relationships/hyperlink" Target="https://fo.r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586D90-3844-4FF0-BEFE-B4200D81D5E3}" type="doc">
      <dgm:prSet loTypeId="urn:microsoft.com/office/officeart/2005/8/layout/cycle2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091FFC4-7F47-4CB0-9F29-320C988D487E}">
      <dgm:prSet phldrT="[Текст]" custT="1"/>
      <dgm:spPr/>
      <dgm:t>
        <a:bodyPr/>
        <a:lstStyle/>
        <a:p>
          <a:r>
            <a:rPr lang="uk-UA" sz="2400"/>
            <a:t>органи системи управління</a:t>
          </a:r>
          <a:endParaRPr lang="ru-RU" sz="2400" dirty="0"/>
        </a:p>
      </dgm:t>
    </dgm:pt>
    <dgm:pt modelId="{9EAE2B78-53BB-48B5-B063-3F3D3962EE78}" type="parTrans" cxnId="{3773A47E-6987-48CB-B745-F81A7D9CB02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8FB5BFD-43FD-451C-B1ED-F09023DAA22F}" type="sibTrans" cxnId="{3773A47E-6987-48CB-B745-F81A7D9CB02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7FD657A-F1F7-44D1-99D7-593ED542FD39}">
      <dgm:prSet phldrT="[Текст]" custT="1"/>
      <dgm:spPr/>
      <dgm:t>
        <a:bodyPr/>
        <a:lstStyle/>
        <a:p>
          <a:r>
            <a:rPr lang="uk-UA" sz="2400"/>
            <a:t>викладачі інших предметних галузей</a:t>
          </a:r>
          <a:endParaRPr lang="ru-RU" sz="2400" dirty="0"/>
        </a:p>
      </dgm:t>
    </dgm:pt>
    <dgm:pt modelId="{707A0CAF-B656-4CE9-B95F-DA3AEAAB3C70}" type="parTrans" cxnId="{6CA15550-07D9-49C6-8931-AE2F042BA48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73E3413-90BA-4512-89E0-C390D10B4DFD}" type="sibTrans" cxnId="{6CA15550-07D9-49C6-8931-AE2F042BA48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EE71853-51E1-4BC4-A0D0-DEA005F84BD2}">
      <dgm:prSet phldrT="[Текст]" custT="1"/>
      <dgm:spPr/>
      <dgm:t>
        <a:bodyPr/>
        <a:lstStyle/>
        <a:p>
          <a:r>
            <a:rPr lang="uk-UA" sz="2400"/>
            <a:t>батьки</a:t>
          </a:r>
          <a:endParaRPr lang="ru-RU" sz="2400" dirty="0"/>
        </a:p>
      </dgm:t>
    </dgm:pt>
    <dgm:pt modelId="{DCD49360-3B45-4419-9EBB-A841234851EE}" type="parTrans" cxnId="{07EDFA1D-03E0-40B0-9D3E-B76E2A771A0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ADDC695-E8A7-4E7E-8FA5-CCF40BC1724E}" type="sibTrans" cxnId="{07EDFA1D-03E0-40B0-9D3E-B76E2A771A0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5689F45-D602-4061-84E2-2B57A81A4A72}">
      <dgm:prSet phldrT="[Текст]" custT="1"/>
      <dgm:spPr/>
      <dgm:t>
        <a:bodyPr/>
        <a:lstStyle/>
        <a:p>
          <a:r>
            <a:rPr lang="uk-UA" sz="2400"/>
            <a:t>учні/</a:t>
          </a:r>
        </a:p>
        <a:p>
          <a:r>
            <a:rPr lang="uk-UA" sz="2400"/>
            <a:t>студенти</a:t>
          </a:r>
          <a:endParaRPr lang="ru-RU" sz="2400" dirty="0"/>
        </a:p>
      </dgm:t>
    </dgm:pt>
    <dgm:pt modelId="{DF6D2634-F55E-40BD-AC7B-83F46060836C}" type="parTrans" cxnId="{E596DB59-A197-44FB-B663-F200D4A9E45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4EE4997-9693-4AF5-B28B-349313179212}" type="sibTrans" cxnId="{E596DB59-A197-44FB-B663-F200D4A9E45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A5059CC-854E-4526-8D27-9860774F9B2A}">
      <dgm:prSet phldrT="[Текст]" custT="1"/>
      <dgm:spPr/>
      <dgm:t>
        <a:bodyPr/>
        <a:lstStyle/>
        <a:p>
          <a:r>
            <a:rPr lang="uk-UA" sz="2400"/>
            <a:t>викладачі-колеги предметної галузі</a:t>
          </a:r>
          <a:endParaRPr lang="ru-RU" sz="2400" dirty="0"/>
        </a:p>
      </dgm:t>
    </dgm:pt>
    <dgm:pt modelId="{781BEB3A-DE6C-449A-8349-F1345B793C8F}" type="parTrans" cxnId="{91F6678C-B6EC-454B-AD3A-1D784FC3C94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149C196-71B5-4DE2-AF7E-36165D1052B8}" type="sibTrans" cxnId="{91F6678C-B6EC-454B-AD3A-1D784FC3C94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678F862-1819-4B4A-9242-184ED1752495}" type="pres">
      <dgm:prSet presAssocID="{0E586D90-3844-4FF0-BEFE-B4200D81D5E3}" presName="cycle" presStyleCnt="0">
        <dgm:presLayoutVars>
          <dgm:dir/>
          <dgm:resizeHandles val="exact"/>
        </dgm:presLayoutVars>
      </dgm:prSet>
      <dgm:spPr/>
    </dgm:pt>
    <dgm:pt modelId="{DA95270A-774A-48B0-87A5-E31249146083}" type="pres">
      <dgm:prSet presAssocID="{A091FFC4-7F47-4CB0-9F29-320C988D487E}" presName="node" presStyleLbl="node1" presStyleIdx="0" presStyleCnt="5" custScaleX="143181" custScaleY="111516">
        <dgm:presLayoutVars>
          <dgm:bulletEnabled val="1"/>
        </dgm:presLayoutVars>
      </dgm:prSet>
      <dgm:spPr/>
    </dgm:pt>
    <dgm:pt modelId="{73B58B44-DB84-4375-BC0F-DAF8483132D6}" type="pres">
      <dgm:prSet presAssocID="{88FB5BFD-43FD-451C-B1ED-F09023DAA22F}" presName="sibTrans" presStyleLbl="sibTrans2D1" presStyleIdx="0" presStyleCnt="5"/>
      <dgm:spPr/>
    </dgm:pt>
    <dgm:pt modelId="{8628DD83-B28F-45C9-B67E-E16E190138F3}" type="pres">
      <dgm:prSet presAssocID="{88FB5BFD-43FD-451C-B1ED-F09023DAA22F}" presName="connectorText" presStyleLbl="sibTrans2D1" presStyleIdx="0" presStyleCnt="5"/>
      <dgm:spPr/>
    </dgm:pt>
    <dgm:pt modelId="{DA99B478-BF88-4C37-BDC6-FB05C5664436}" type="pres">
      <dgm:prSet presAssocID="{E7FD657A-F1F7-44D1-99D7-593ED542FD39}" presName="node" presStyleLbl="node1" presStyleIdx="1" presStyleCnt="5" custScaleX="159395" custScaleY="111516">
        <dgm:presLayoutVars>
          <dgm:bulletEnabled val="1"/>
        </dgm:presLayoutVars>
      </dgm:prSet>
      <dgm:spPr/>
    </dgm:pt>
    <dgm:pt modelId="{6653FCC7-92A5-40ED-958C-F14537A7A525}" type="pres">
      <dgm:prSet presAssocID="{E73E3413-90BA-4512-89E0-C390D10B4DFD}" presName="sibTrans" presStyleLbl="sibTrans2D1" presStyleIdx="1" presStyleCnt="5"/>
      <dgm:spPr/>
    </dgm:pt>
    <dgm:pt modelId="{32EBB701-4F24-4C98-AB33-1DA7B22CD397}" type="pres">
      <dgm:prSet presAssocID="{E73E3413-90BA-4512-89E0-C390D10B4DFD}" presName="connectorText" presStyleLbl="sibTrans2D1" presStyleIdx="1" presStyleCnt="5"/>
      <dgm:spPr/>
    </dgm:pt>
    <dgm:pt modelId="{BD528A97-CD73-46CD-9582-10062965DBFB}" type="pres">
      <dgm:prSet presAssocID="{5EE71853-51E1-4BC4-A0D0-DEA005F84BD2}" presName="node" presStyleLbl="node1" presStyleIdx="2" presStyleCnt="5" custScaleX="143181" custScaleY="111516" custRadScaleRad="102023" custRadScaleInc="-19862">
        <dgm:presLayoutVars>
          <dgm:bulletEnabled val="1"/>
        </dgm:presLayoutVars>
      </dgm:prSet>
      <dgm:spPr/>
    </dgm:pt>
    <dgm:pt modelId="{F33D68B9-E13C-4575-865E-FC5B737B04A6}" type="pres">
      <dgm:prSet presAssocID="{9ADDC695-E8A7-4E7E-8FA5-CCF40BC1724E}" presName="sibTrans" presStyleLbl="sibTrans2D1" presStyleIdx="2" presStyleCnt="5"/>
      <dgm:spPr/>
    </dgm:pt>
    <dgm:pt modelId="{62E25B65-0832-4A75-9FB0-BD995E6F4412}" type="pres">
      <dgm:prSet presAssocID="{9ADDC695-E8A7-4E7E-8FA5-CCF40BC1724E}" presName="connectorText" presStyleLbl="sibTrans2D1" presStyleIdx="2" presStyleCnt="5"/>
      <dgm:spPr/>
    </dgm:pt>
    <dgm:pt modelId="{3748D223-B725-49C7-8E43-78186B78288F}" type="pres">
      <dgm:prSet presAssocID="{65689F45-D602-4061-84E2-2B57A81A4A72}" presName="node" presStyleLbl="node1" presStyleIdx="3" presStyleCnt="5" custScaleX="143181" custScaleY="111516" custRadScaleRad="100156" custRadScaleInc="13555">
        <dgm:presLayoutVars>
          <dgm:bulletEnabled val="1"/>
        </dgm:presLayoutVars>
      </dgm:prSet>
      <dgm:spPr/>
    </dgm:pt>
    <dgm:pt modelId="{8C73EC71-9A58-4556-8292-E5BBFE4E371C}" type="pres">
      <dgm:prSet presAssocID="{54EE4997-9693-4AF5-B28B-349313179212}" presName="sibTrans" presStyleLbl="sibTrans2D1" presStyleIdx="3" presStyleCnt="5"/>
      <dgm:spPr/>
    </dgm:pt>
    <dgm:pt modelId="{B9C07985-CAFF-4643-9165-EC75AC16086F}" type="pres">
      <dgm:prSet presAssocID="{54EE4997-9693-4AF5-B28B-349313179212}" presName="connectorText" presStyleLbl="sibTrans2D1" presStyleIdx="3" presStyleCnt="5"/>
      <dgm:spPr/>
    </dgm:pt>
    <dgm:pt modelId="{7885B651-F43B-437B-B457-B7B015F02E37}" type="pres">
      <dgm:prSet presAssocID="{4A5059CC-854E-4526-8D27-9860774F9B2A}" presName="node" presStyleLbl="node1" presStyleIdx="4" presStyleCnt="5" custScaleX="156619" custScaleY="111516">
        <dgm:presLayoutVars>
          <dgm:bulletEnabled val="1"/>
        </dgm:presLayoutVars>
      </dgm:prSet>
      <dgm:spPr/>
    </dgm:pt>
    <dgm:pt modelId="{B514B472-0568-4FA7-A811-B598FFCE24F3}" type="pres">
      <dgm:prSet presAssocID="{6149C196-71B5-4DE2-AF7E-36165D1052B8}" presName="sibTrans" presStyleLbl="sibTrans2D1" presStyleIdx="4" presStyleCnt="5"/>
      <dgm:spPr/>
    </dgm:pt>
    <dgm:pt modelId="{506A43F0-0E77-4C30-95D4-523BC79004C6}" type="pres">
      <dgm:prSet presAssocID="{6149C196-71B5-4DE2-AF7E-36165D1052B8}" presName="connectorText" presStyleLbl="sibTrans2D1" presStyleIdx="4" presStyleCnt="5"/>
      <dgm:spPr/>
    </dgm:pt>
  </dgm:ptLst>
  <dgm:cxnLst>
    <dgm:cxn modelId="{A4FBA206-9823-4ADF-B971-07A93E4F8C05}" type="presOf" srcId="{E73E3413-90BA-4512-89E0-C390D10B4DFD}" destId="{32EBB701-4F24-4C98-AB33-1DA7B22CD397}" srcOrd="1" destOrd="0" presId="urn:microsoft.com/office/officeart/2005/8/layout/cycle2"/>
    <dgm:cxn modelId="{6634910C-4330-40C5-8B2E-CC24E3CA8A38}" type="presOf" srcId="{E73E3413-90BA-4512-89E0-C390D10B4DFD}" destId="{6653FCC7-92A5-40ED-958C-F14537A7A525}" srcOrd="0" destOrd="0" presId="urn:microsoft.com/office/officeart/2005/8/layout/cycle2"/>
    <dgm:cxn modelId="{A960CA12-FB44-4813-97F1-A52E075DB563}" type="presOf" srcId="{E7FD657A-F1F7-44D1-99D7-593ED542FD39}" destId="{DA99B478-BF88-4C37-BDC6-FB05C5664436}" srcOrd="0" destOrd="0" presId="urn:microsoft.com/office/officeart/2005/8/layout/cycle2"/>
    <dgm:cxn modelId="{07EDFA1D-03E0-40B0-9D3E-B76E2A771A05}" srcId="{0E586D90-3844-4FF0-BEFE-B4200D81D5E3}" destId="{5EE71853-51E1-4BC4-A0D0-DEA005F84BD2}" srcOrd="2" destOrd="0" parTransId="{DCD49360-3B45-4419-9EBB-A841234851EE}" sibTransId="{9ADDC695-E8A7-4E7E-8FA5-CCF40BC1724E}"/>
    <dgm:cxn modelId="{43E33330-5573-437C-B6F1-54B15B934AAE}" type="presOf" srcId="{54EE4997-9693-4AF5-B28B-349313179212}" destId="{B9C07985-CAFF-4643-9165-EC75AC16086F}" srcOrd="1" destOrd="0" presId="urn:microsoft.com/office/officeart/2005/8/layout/cycle2"/>
    <dgm:cxn modelId="{D94DA631-D954-4B12-8C83-C334FCB76DB7}" type="presOf" srcId="{4A5059CC-854E-4526-8D27-9860774F9B2A}" destId="{7885B651-F43B-437B-B457-B7B015F02E37}" srcOrd="0" destOrd="0" presId="urn:microsoft.com/office/officeart/2005/8/layout/cycle2"/>
    <dgm:cxn modelId="{2272473E-A3DD-4F26-ACB3-1AEF60B8C06B}" type="presOf" srcId="{6149C196-71B5-4DE2-AF7E-36165D1052B8}" destId="{506A43F0-0E77-4C30-95D4-523BC79004C6}" srcOrd="1" destOrd="0" presId="urn:microsoft.com/office/officeart/2005/8/layout/cycle2"/>
    <dgm:cxn modelId="{4B2A4A62-5259-4931-8E7E-1B80B46878C6}" type="presOf" srcId="{9ADDC695-E8A7-4E7E-8FA5-CCF40BC1724E}" destId="{F33D68B9-E13C-4575-865E-FC5B737B04A6}" srcOrd="0" destOrd="0" presId="urn:microsoft.com/office/officeart/2005/8/layout/cycle2"/>
    <dgm:cxn modelId="{011FD362-E4E4-4F85-9E46-25EF6223D0ED}" type="presOf" srcId="{88FB5BFD-43FD-451C-B1ED-F09023DAA22F}" destId="{8628DD83-B28F-45C9-B67E-E16E190138F3}" srcOrd="1" destOrd="0" presId="urn:microsoft.com/office/officeart/2005/8/layout/cycle2"/>
    <dgm:cxn modelId="{E9E80763-099B-469E-9E8C-0D9DCDD16A84}" type="presOf" srcId="{6149C196-71B5-4DE2-AF7E-36165D1052B8}" destId="{B514B472-0568-4FA7-A811-B598FFCE24F3}" srcOrd="0" destOrd="0" presId="urn:microsoft.com/office/officeart/2005/8/layout/cycle2"/>
    <dgm:cxn modelId="{F350AE64-2392-46A0-B29F-C97A90AA4B4B}" type="presOf" srcId="{0E586D90-3844-4FF0-BEFE-B4200D81D5E3}" destId="{A678F862-1819-4B4A-9242-184ED1752495}" srcOrd="0" destOrd="0" presId="urn:microsoft.com/office/officeart/2005/8/layout/cycle2"/>
    <dgm:cxn modelId="{6CA15550-07D9-49C6-8931-AE2F042BA48C}" srcId="{0E586D90-3844-4FF0-BEFE-B4200D81D5E3}" destId="{E7FD657A-F1F7-44D1-99D7-593ED542FD39}" srcOrd="1" destOrd="0" parTransId="{707A0CAF-B656-4CE9-B95F-DA3AEAAB3C70}" sibTransId="{E73E3413-90BA-4512-89E0-C390D10B4DFD}"/>
    <dgm:cxn modelId="{73A0DA73-6E0B-4347-9744-FDFBC14D5DFA}" type="presOf" srcId="{54EE4997-9693-4AF5-B28B-349313179212}" destId="{8C73EC71-9A58-4556-8292-E5BBFE4E371C}" srcOrd="0" destOrd="0" presId="urn:microsoft.com/office/officeart/2005/8/layout/cycle2"/>
    <dgm:cxn modelId="{E596DB59-A197-44FB-B663-F200D4A9E45F}" srcId="{0E586D90-3844-4FF0-BEFE-B4200D81D5E3}" destId="{65689F45-D602-4061-84E2-2B57A81A4A72}" srcOrd="3" destOrd="0" parTransId="{DF6D2634-F55E-40BD-AC7B-83F46060836C}" sibTransId="{54EE4997-9693-4AF5-B28B-349313179212}"/>
    <dgm:cxn modelId="{3773A47E-6987-48CB-B745-F81A7D9CB02E}" srcId="{0E586D90-3844-4FF0-BEFE-B4200D81D5E3}" destId="{A091FFC4-7F47-4CB0-9F29-320C988D487E}" srcOrd="0" destOrd="0" parTransId="{9EAE2B78-53BB-48B5-B063-3F3D3962EE78}" sibTransId="{88FB5BFD-43FD-451C-B1ED-F09023DAA22F}"/>
    <dgm:cxn modelId="{91F6678C-B6EC-454B-AD3A-1D784FC3C943}" srcId="{0E586D90-3844-4FF0-BEFE-B4200D81D5E3}" destId="{4A5059CC-854E-4526-8D27-9860774F9B2A}" srcOrd="4" destOrd="0" parTransId="{781BEB3A-DE6C-449A-8349-F1345B793C8F}" sibTransId="{6149C196-71B5-4DE2-AF7E-36165D1052B8}"/>
    <dgm:cxn modelId="{AD0726A8-DB20-4239-998C-6B2E42691B88}" type="presOf" srcId="{9ADDC695-E8A7-4E7E-8FA5-CCF40BC1724E}" destId="{62E25B65-0832-4A75-9FB0-BD995E6F4412}" srcOrd="1" destOrd="0" presId="urn:microsoft.com/office/officeart/2005/8/layout/cycle2"/>
    <dgm:cxn modelId="{31FF39AF-A20D-4E6A-96AB-733497CED331}" type="presOf" srcId="{88FB5BFD-43FD-451C-B1ED-F09023DAA22F}" destId="{73B58B44-DB84-4375-BC0F-DAF8483132D6}" srcOrd="0" destOrd="0" presId="urn:microsoft.com/office/officeart/2005/8/layout/cycle2"/>
    <dgm:cxn modelId="{BFD84FC1-C547-41EF-AC19-D872B992C2AC}" type="presOf" srcId="{A091FFC4-7F47-4CB0-9F29-320C988D487E}" destId="{DA95270A-774A-48B0-87A5-E31249146083}" srcOrd="0" destOrd="0" presId="urn:microsoft.com/office/officeart/2005/8/layout/cycle2"/>
    <dgm:cxn modelId="{271939FB-F1FC-47ED-852D-E37514D43AF4}" type="presOf" srcId="{5EE71853-51E1-4BC4-A0D0-DEA005F84BD2}" destId="{BD528A97-CD73-46CD-9582-10062965DBFB}" srcOrd="0" destOrd="0" presId="urn:microsoft.com/office/officeart/2005/8/layout/cycle2"/>
    <dgm:cxn modelId="{104EC0FD-9150-4987-8B81-BC63BA4CD8B9}" type="presOf" srcId="{65689F45-D602-4061-84E2-2B57A81A4A72}" destId="{3748D223-B725-49C7-8E43-78186B78288F}" srcOrd="0" destOrd="0" presId="urn:microsoft.com/office/officeart/2005/8/layout/cycle2"/>
    <dgm:cxn modelId="{F64FCE2E-B4AE-4A8C-A874-C518FEB54653}" type="presParOf" srcId="{A678F862-1819-4B4A-9242-184ED1752495}" destId="{DA95270A-774A-48B0-87A5-E31249146083}" srcOrd="0" destOrd="0" presId="urn:microsoft.com/office/officeart/2005/8/layout/cycle2"/>
    <dgm:cxn modelId="{17DB5250-BC7D-420F-AA66-6C1E721E32A7}" type="presParOf" srcId="{A678F862-1819-4B4A-9242-184ED1752495}" destId="{73B58B44-DB84-4375-BC0F-DAF8483132D6}" srcOrd="1" destOrd="0" presId="urn:microsoft.com/office/officeart/2005/8/layout/cycle2"/>
    <dgm:cxn modelId="{20E40BFD-5570-4E0B-938C-769B20AE7F36}" type="presParOf" srcId="{73B58B44-DB84-4375-BC0F-DAF8483132D6}" destId="{8628DD83-B28F-45C9-B67E-E16E190138F3}" srcOrd="0" destOrd="0" presId="urn:microsoft.com/office/officeart/2005/8/layout/cycle2"/>
    <dgm:cxn modelId="{D7AD9E3B-243F-433D-9A5D-1997AFF1A005}" type="presParOf" srcId="{A678F862-1819-4B4A-9242-184ED1752495}" destId="{DA99B478-BF88-4C37-BDC6-FB05C5664436}" srcOrd="2" destOrd="0" presId="urn:microsoft.com/office/officeart/2005/8/layout/cycle2"/>
    <dgm:cxn modelId="{12561902-96B1-44A3-B104-C33C644599F3}" type="presParOf" srcId="{A678F862-1819-4B4A-9242-184ED1752495}" destId="{6653FCC7-92A5-40ED-958C-F14537A7A525}" srcOrd="3" destOrd="0" presId="urn:microsoft.com/office/officeart/2005/8/layout/cycle2"/>
    <dgm:cxn modelId="{106D3E9C-AF9F-4EF2-B7CF-5459A160D42B}" type="presParOf" srcId="{6653FCC7-92A5-40ED-958C-F14537A7A525}" destId="{32EBB701-4F24-4C98-AB33-1DA7B22CD397}" srcOrd="0" destOrd="0" presId="urn:microsoft.com/office/officeart/2005/8/layout/cycle2"/>
    <dgm:cxn modelId="{500A3B56-A064-4A73-B61E-015B1DF30836}" type="presParOf" srcId="{A678F862-1819-4B4A-9242-184ED1752495}" destId="{BD528A97-CD73-46CD-9582-10062965DBFB}" srcOrd="4" destOrd="0" presId="urn:microsoft.com/office/officeart/2005/8/layout/cycle2"/>
    <dgm:cxn modelId="{4DEA4932-0117-482C-8BC3-78A27B567BBA}" type="presParOf" srcId="{A678F862-1819-4B4A-9242-184ED1752495}" destId="{F33D68B9-E13C-4575-865E-FC5B737B04A6}" srcOrd="5" destOrd="0" presId="urn:microsoft.com/office/officeart/2005/8/layout/cycle2"/>
    <dgm:cxn modelId="{73795EAD-C5E0-4611-8E7A-E67AC62E0DEA}" type="presParOf" srcId="{F33D68B9-E13C-4575-865E-FC5B737B04A6}" destId="{62E25B65-0832-4A75-9FB0-BD995E6F4412}" srcOrd="0" destOrd="0" presId="urn:microsoft.com/office/officeart/2005/8/layout/cycle2"/>
    <dgm:cxn modelId="{3CD0790A-9CAF-431C-9B43-D3588CFC91D2}" type="presParOf" srcId="{A678F862-1819-4B4A-9242-184ED1752495}" destId="{3748D223-B725-49C7-8E43-78186B78288F}" srcOrd="6" destOrd="0" presId="urn:microsoft.com/office/officeart/2005/8/layout/cycle2"/>
    <dgm:cxn modelId="{53140480-0E70-4A34-9865-3F5A8CD1B0DC}" type="presParOf" srcId="{A678F862-1819-4B4A-9242-184ED1752495}" destId="{8C73EC71-9A58-4556-8292-E5BBFE4E371C}" srcOrd="7" destOrd="0" presId="urn:microsoft.com/office/officeart/2005/8/layout/cycle2"/>
    <dgm:cxn modelId="{D593F56A-8D4F-413D-9152-40291C5F36AF}" type="presParOf" srcId="{8C73EC71-9A58-4556-8292-E5BBFE4E371C}" destId="{B9C07985-CAFF-4643-9165-EC75AC16086F}" srcOrd="0" destOrd="0" presId="urn:microsoft.com/office/officeart/2005/8/layout/cycle2"/>
    <dgm:cxn modelId="{841A3231-7C7E-4D6E-B65A-1DD8D4964400}" type="presParOf" srcId="{A678F862-1819-4B4A-9242-184ED1752495}" destId="{7885B651-F43B-437B-B457-B7B015F02E37}" srcOrd="8" destOrd="0" presId="urn:microsoft.com/office/officeart/2005/8/layout/cycle2"/>
    <dgm:cxn modelId="{AAB09C69-B27E-441F-9E41-125088D8D0B8}" type="presParOf" srcId="{A678F862-1819-4B4A-9242-184ED1752495}" destId="{B514B472-0568-4FA7-A811-B598FFCE24F3}" srcOrd="9" destOrd="0" presId="urn:microsoft.com/office/officeart/2005/8/layout/cycle2"/>
    <dgm:cxn modelId="{DCAB1287-7618-4212-B9BD-D12EC2E777FC}" type="presParOf" srcId="{B514B472-0568-4FA7-A811-B598FFCE24F3}" destId="{506A43F0-0E77-4C30-95D4-523BC79004C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7B6137-48D7-4CD0-A248-982CA8131513}" type="doc">
      <dgm:prSet loTypeId="urn:microsoft.com/office/officeart/2008/layout/RadialCluster" loCatId="cycl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26FA643-6127-4BD5-A50E-9987B2928A16}">
      <dgm:prSet phldrT="[Текст]"/>
      <dgm:spPr/>
      <dgm:t>
        <a:bodyPr/>
        <a:lstStyle/>
        <a:p>
          <a:r>
            <a:rPr lang="uk-UA"/>
            <a:t>Персональний сайт вчителя</a:t>
          </a:r>
          <a:endParaRPr lang="ru-RU" dirty="0"/>
        </a:p>
      </dgm:t>
    </dgm:pt>
    <dgm:pt modelId="{90CD929B-EC18-422F-BC5A-CED4A1860F05}" type="parTrans" cxnId="{BDA4F112-E268-4723-A45C-65B9DBDEAD2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C07928B-12C7-4600-B6C7-106C9E86BC6A}" type="sibTrans" cxnId="{BDA4F112-E268-4723-A45C-65B9DBDEAD2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802E31A-06D4-4EAE-8F09-4906EC150AED}">
      <dgm:prSet phldrT="[Текст]" custT="1"/>
      <dgm:spPr/>
      <dgm:t>
        <a:bodyPr/>
        <a:lstStyle/>
        <a:p>
          <a:r>
            <a:rPr lang="uk-UA" sz="2000"/>
            <a:t>Організація проектної та спільної діяльності</a:t>
          </a:r>
          <a:endParaRPr lang="ru-RU" sz="2000" dirty="0"/>
        </a:p>
      </dgm:t>
    </dgm:pt>
    <dgm:pt modelId="{7D69D53E-7193-43A1-88B8-3E6A58FE7776}" type="parTrans" cxnId="{12F77E4F-5647-4C04-8A9F-0B70281DB12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EF77BC4-8F2A-4710-862D-8AC38B686EA9}" type="sibTrans" cxnId="{12F77E4F-5647-4C04-8A9F-0B70281DB12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1F7B773-8894-436F-9402-D28C7C962AC9}">
      <dgm:prSet phldrT="[Текст]" custT="1"/>
      <dgm:spPr/>
      <dgm:t>
        <a:bodyPr/>
        <a:lstStyle/>
        <a:p>
          <a:r>
            <a:rPr lang="uk-UA" sz="2000"/>
            <a:t>Гнучкий навчально-виховний процес</a:t>
          </a:r>
          <a:endParaRPr lang="ru-RU" sz="2000" dirty="0"/>
        </a:p>
      </dgm:t>
    </dgm:pt>
    <dgm:pt modelId="{A14BA43C-1B6E-41B8-B472-2B8E309EE7E2}" type="parTrans" cxnId="{7F86CAAF-52F5-40DC-A1AB-A50C51E4DE2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D32ABCE-6E54-48D5-B454-BF9A20E17176}" type="sibTrans" cxnId="{7F86CAAF-52F5-40DC-A1AB-A50C51E4DE2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DC6A448-0DF7-4EDE-8987-4F631B9F5583}">
      <dgm:prSet phldrT="[Текст]" custT="1"/>
      <dgm:spPr/>
      <dgm:t>
        <a:bodyPr/>
        <a:lstStyle/>
        <a:p>
          <a:r>
            <a:rPr lang="uk-UA" sz="2000"/>
            <a:t>Підвищення власного фахового рівня</a:t>
          </a:r>
          <a:endParaRPr lang="ru-RU" sz="2000" dirty="0"/>
        </a:p>
      </dgm:t>
    </dgm:pt>
    <dgm:pt modelId="{D913B3F4-64E2-49B6-9DB3-7A29766F3D57}" type="parTrans" cxnId="{F4A8E957-DFF0-46D4-99E3-DF05E84BD72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A7C726C-F6DB-42EE-B783-450DA004F153}" type="sibTrans" cxnId="{F4A8E957-DFF0-46D4-99E3-DF05E84BD72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5890C4-2FA8-4B56-BFA3-3F0CB68BA54E}">
      <dgm:prSet phldrT="[Текст]" custT="1"/>
      <dgm:spPr/>
      <dgm:t>
        <a:bodyPr/>
        <a:lstStyle/>
        <a:p>
          <a:r>
            <a:rPr lang="uk-UA" sz="2000"/>
            <a:t>Поширення передового педагогічного досвіду</a:t>
          </a:r>
          <a:endParaRPr lang="ru-RU" sz="2000" dirty="0"/>
        </a:p>
      </dgm:t>
    </dgm:pt>
    <dgm:pt modelId="{363187DD-898E-44AA-A48B-0635E450DCB5}" type="parTrans" cxnId="{824200A5-7DF7-4F8C-9B6B-82370FF23C9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67535C0-C6A8-466E-AD87-CC8C6505B9E2}" type="sibTrans" cxnId="{824200A5-7DF7-4F8C-9B6B-82370FF23C9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CF6347A-6363-444F-8585-9D53DDA03846}">
      <dgm:prSet custT="1"/>
      <dgm:spPr/>
      <dgm:t>
        <a:bodyPr/>
        <a:lstStyle/>
        <a:p>
          <a:r>
            <a:rPr lang="uk-UA" sz="2000"/>
            <a:t>Допомога учням/студентам та колегам</a:t>
          </a:r>
          <a:endParaRPr lang="ru-RU" sz="2000" dirty="0"/>
        </a:p>
      </dgm:t>
    </dgm:pt>
    <dgm:pt modelId="{9DD967C4-40A6-426C-BF0B-C1B5EF53BAAD}" type="parTrans" cxnId="{59ECB7D0-42B8-4F8E-8DD4-051F4D160CD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C3E70AA-1F8B-49A5-9987-33F02A0B97DD}" type="sibTrans" cxnId="{59ECB7D0-42B8-4F8E-8DD4-051F4D160CD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196872F-E2BE-4A6C-B43E-D7506BF6C86A}">
      <dgm:prSet custT="1"/>
      <dgm:spPr/>
      <dgm:t>
        <a:bodyPr/>
        <a:lstStyle/>
        <a:p>
          <a:r>
            <a:rPr lang="uk-UA" sz="2000"/>
            <a:t>Розміщення навчальних матеріалів</a:t>
          </a:r>
          <a:endParaRPr lang="ru-RU" sz="2000" dirty="0"/>
        </a:p>
      </dgm:t>
    </dgm:pt>
    <dgm:pt modelId="{B7B3F4ED-8DE5-472A-AE5A-3C2739FC7E2C}" type="parTrans" cxnId="{DE269AEB-12A9-477B-9E4F-50E486C0089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F70903B-2F72-4B40-B912-1718AE4EA839}" type="sibTrans" cxnId="{DE269AEB-12A9-477B-9E4F-50E486C0089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8D42120-D7C4-46D9-9350-483EE4EB73E9}">
      <dgm:prSet custT="1"/>
      <dgm:spPr/>
      <dgm:t>
        <a:bodyPr/>
        <a:lstStyle/>
        <a:p>
          <a:r>
            <a:rPr lang="uk-UA" sz="2000"/>
            <a:t>Навчальне середовище</a:t>
          </a:r>
          <a:endParaRPr lang="ru-RU" sz="2000" dirty="0"/>
        </a:p>
      </dgm:t>
    </dgm:pt>
    <dgm:pt modelId="{0F5FA654-5776-446E-BE1A-C6D3D823C405}" type="parTrans" cxnId="{C4471E6F-177D-4E66-9C5E-CE475E001BA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3BE291C-D522-4158-BB6A-19F9F7AA93F1}" type="sibTrans" cxnId="{C4471E6F-177D-4E66-9C5E-CE475E001BA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D419511-4B0A-438E-B0DF-5EFBFD14867C}" type="pres">
      <dgm:prSet presAssocID="{DD7B6137-48D7-4CD0-A248-982CA813151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685E3BA-4457-4EE4-928C-EB0118AA8140}" type="pres">
      <dgm:prSet presAssocID="{E26FA643-6127-4BD5-A50E-9987B2928A16}" presName="singleCycle" presStyleCnt="0"/>
      <dgm:spPr/>
    </dgm:pt>
    <dgm:pt modelId="{04807F02-F37A-436B-9B4A-39CCCA877D95}" type="pres">
      <dgm:prSet presAssocID="{E26FA643-6127-4BD5-A50E-9987B2928A16}" presName="singleCenter" presStyleLbl="node1" presStyleIdx="0" presStyleCnt="8" custScaleX="149432">
        <dgm:presLayoutVars>
          <dgm:chMax val="7"/>
          <dgm:chPref val="7"/>
        </dgm:presLayoutVars>
      </dgm:prSet>
      <dgm:spPr/>
    </dgm:pt>
    <dgm:pt modelId="{AA08A181-17C7-4CD0-839A-92BB909DB026}" type="pres">
      <dgm:prSet presAssocID="{7D69D53E-7193-43A1-88B8-3E6A58FE7776}" presName="Name56" presStyleLbl="parChTrans1D2" presStyleIdx="0" presStyleCnt="7"/>
      <dgm:spPr/>
    </dgm:pt>
    <dgm:pt modelId="{66CB1A79-A699-4679-A5BF-DA6C880B3B8F}" type="pres">
      <dgm:prSet presAssocID="{E802E31A-06D4-4EAE-8F09-4906EC150AED}" presName="text0" presStyleLbl="node1" presStyleIdx="1" presStyleCnt="8" custScaleX="239859" custRadScaleRad="91405" custRadScaleInc="16751">
        <dgm:presLayoutVars>
          <dgm:bulletEnabled val="1"/>
        </dgm:presLayoutVars>
      </dgm:prSet>
      <dgm:spPr/>
    </dgm:pt>
    <dgm:pt modelId="{505CA934-6AD7-46CA-8637-B1D4E2C1CE83}" type="pres">
      <dgm:prSet presAssocID="{9DD967C4-40A6-426C-BF0B-C1B5EF53BAAD}" presName="Name56" presStyleLbl="parChTrans1D2" presStyleIdx="1" presStyleCnt="7"/>
      <dgm:spPr/>
    </dgm:pt>
    <dgm:pt modelId="{18E2B2C7-DFBC-4DE6-A756-F04675D42EB9}" type="pres">
      <dgm:prSet presAssocID="{5CF6347A-6363-444F-8585-9D53DDA03846}" presName="text0" presStyleLbl="node1" presStyleIdx="2" presStyleCnt="8" custScaleX="199450" custRadScaleRad="146460" custRadScaleInc="54113">
        <dgm:presLayoutVars>
          <dgm:bulletEnabled val="1"/>
        </dgm:presLayoutVars>
      </dgm:prSet>
      <dgm:spPr/>
    </dgm:pt>
    <dgm:pt modelId="{4AB8349B-F79C-405E-A862-F8C74E136464}" type="pres">
      <dgm:prSet presAssocID="{B7B3F4ED-8DE5-472A-AE5A-3C2739FC7E2C}" presName="Name56" presStyleLbl="parChTrans1D2" presStyleIdx="2" presStyleCnt="7"/>
      <dgm:spPr/>
    </dgm:pt>
    <dgm:pt modelId="{F0ADB195-B6D0-4DDE-BBD5-428E6826F6FE}" type="pres">
      <dgm:prSet presAssocID="{6196872F-E2BE-4A6C-B43E-D7506BF6C86A}" presName="text0" presStyleLbl="node1" presStyleIdx="3" presStyleCnt="8" custScaleX="199051" custRadScaleRad="142471" custRadScaleInc="-19989">
        <dgm:presLayoutVars>
          <dgm:bulletEnabled val="1"/>
        </dgm:presLayoutVars>
      </dgm:prSet>
      <dgm:spPr/>
    </dgm:pt>
    <dgm:pt modelId="{A827E0F3-0EB5-4CD9-A443-5732F7684EB2}" type="pres">
      <dgm:prSet presAssocID="{A14BA43C-1B6E-41B8-B472-2B8E309EE7E2}" presName="Name56" presStyleLbl="parChTrans1D2" presStyleIdx="3" presStyleCnt="7"/>
      <dgm:spPr/>
    </dgm:pt>
    <dgm:pt modelId="{9A994284-E911-4EC5-996E-D642B4243A83}" type="pres">
      <dgm:prSet presAssocID="{41F7B773-8894-436F-9402-D28C7C962AC9}" presName="text0" presStyleLbl="node1" presStyleIdx="4" presStyleCnt="8" custScaleX="274580" custScaleY="94914" custRadScaleRad="117492" custRadScaleInc="-60814">
        <dgm:presLayoutVars>
          <dgm:bulletEnabled val="1"/>
        </dgm:presLayoutVars>
      </dgm:prSet>
      <dgm:spPr/>
    </dgm:pt>
    <dgm:pt modelId="{10032EFA-E5E2-4320-B564-2DC561A908FB}" type="pres">
      <dgm:prSet presAssocID="{D913B3F4-64E2-49B6-9DB3-7A29766F3D57}" presName="Name56" presStyleLbl="parChTrans1D2" presStyleIdx="4" presStyleCnt="7"/>
      <dgm:spPr/>
    </dgm:pt>
    <dgm:pt modelId="{9025D32C-D3A3-4436-B1AB-6290D214BF87}" type="pres">
      <dgm:prSet presAssocID="{6DC6A448-0DF7-4EDE-8987-4F631B9F5583}" presName="text0" presStyleLbl="node1" presStyleIdx="5" presStyleCnt="8" custScaleX="239228" custRadScaleRad="138493" custRadScaleInc="100049">
        <dgm:presLayoutVars>
          <dgm:bulletEnabled val="1"/>
        </dgm:presLayoutVars>
      </dgm:prSet>
      <dgm:spPr/>
    </dgm:pt>
    <dgm:pt modelId="{66ACB532-656C-44FA-9FD0-4A0E53F17770}" type="pres">
      <dgm:prSet presAssocID="{363187DD-898E-44AA-A48B-0635E450DCB5}" presName="Name56" presStyleLbl="parChTrans1D2" presStyleIdx="5" presStyleCnt="7"/>
      <dgm:spPr/>
    </dgm:pt>
    <dgm:pt modelId="{C7058CF7-675F-4F21-A527-216D16D2344B}" type="pres">
      <dgm:prSet presAssocID="{8E5890C4-2FA8-4B56-BFA3-3F0CB68BA54E}" presName="text0" presStyleLbl="node1" presStyleIdx="6" presStyleCnt="8" custScaleX="200910" custScaleY="96596" custRadScaleRad="144865" custRadScaleInc="21456">
        <dgm:presLayoutVars>
          <dgm:bulletEnabled val="1"/>
        </dgm:presLayoutVars>
      </dgm:prSet>
      <dgm:spPr/>
    </dgm:pt>
    <dgm:pt modelId="{9EDCAAF0-7CB6-418A-931C-25D660EA2F91}" type="pres">
      <dgm:prSet presAssocID="{0F5FA654-5776-446E-BE1A-C6D3D823C405}" presName="Name56" presStyleLbl="parChTrans1D2" presStyleIdx="6" presStyleCnt="7"/>
      <dgm:spPr/>
    </dgm:pt>
    <dgm:pt modelId="{18EB8B19-9B36-47FD-B6BB-8A67F61193A7}" type="pres">
      <dgm:prSet presAssocID="{38D42120-D7C4-46D9-9350-483EE4EB73E9}" presName="text0" presStyleLbl="node1" presStyleIdx="7" presStyleCnt="8" custScaleX="202129" custRadScaleRad="145267" custRadScaleInc="-44753">
        <dgm:presLayoutVars>
          <dgm:bulletEnabled val="1"/>
        </dgm:presLayoutVars>
      </dgm:prSet>
      <dgm:spPr/>
    </dgm:pt>
  </dgm:ptLst>
  <dgm:cxnLst>
    <dgm:cxn modelId="{E1980A04-AE2C-40F0-8B7D-50FA6D990D00}" type="presOf" srcId="{DD7B6137-48D7-4CD0-A248-982CA8131513}" destId="{2D419511-4B0A-438E-B0DF-5EFBFD14867C}" srcOrd="0" destOrd="0" presId="urn:microsoft.com/office/officeart/2008/layout/RadialCluster"/>
    <dgm:cxn modelId="{BE1AA209-4DC2-4872-A5A4-8DF811BFCBB2}" type="presOf" srcId="{363187DD-898E-44AA-A48B-0635E450DCB5}" destId="{66ACB532-656C-44FA-9FD0-4A0E53F17770}" srcOrd="0" destOrd="0" presId="urn:microsoft.com/office/officeart/2008/layout/RadialCluster"/>
    <dgm:cxn modelId="{EE61B60D-FBB4-41A1-AAD5-C300B261C727}" type="presOf" srcId="{6DC6A448-0DF7-4EDE-8987-4F631B9F5583}" destId="{9025D32C-D3A3-4436-B1AB-6290D214BF87}" srcOrd="0" destOrd="0" presId="urn:microsoft.com/office/officeart/2008/layout/RadialCluster"/>
    <dgm:cxn modelId="{BDA4F112-E268-4723-A45C-65B9DBDEAD27}" srcId="{DD7B6137-48D7-4CD0-A248-982CA8131513}" destId="{E26FA643-6127-4BD5-A50E-9987B2928A16}" srcOrd="0" destOrd="0" parTransId="{90CD929B-EC18-422F-BC5A-CED4A1860F05}" sibTransId="{3C07928B-12C7-4600-B6C7-106C9E86BC6A}"/>
    <dgm:cxn modelId="{62EA7661-9921-4D1A-8179-2AD96699C444}" type="presOf" srcId="{D913B3F4-64E2-49B6-9DB3-7A29766F3D57}" destId="{10032EFA-E5E2-4320-B564-2DC561A908FB}" srcOrd="0" destOrd="0" presId="urn:microsoft.com/office/officeart/2008/layout/RadialCluster"/>
    <dgm:cxn modelId="{0072954C-CC25-48A9-8653-F452404BF7B1}" type="presOf" srcId="{A14BA43C-1B6E-41B8-B472-2B8E309EE7E2}" destId="{A827E0F3-0EB5-4CD9-A443-5732F7684EB2}" srcOrd="0" destOrd="0" presId="urn:microsoft.com/office/officeart/2008/layout/RadialCluster"/>
    <dgm:cxn modelId="{5A77366E-5E20-47A1-B112-653838695C27}" type="presOf" srcId="{E26FA643-6127-4BD5-A50E-9987B2928A16}" destId="{04807F02-F37A-436B-9B4A-39CCCA877D95}" srcOrd="0" destOrd="0" presId="urn:microsoft.com/office/officeart/2008/layout/RadialCluster"/>
    <dgm:cxn modelId="{C4471E6F-177D-4E66-9C5E-CE475E001BAA}" srcId="{E26FA643-6127-4BD5-A50E-9987B2928A16}" destId="{38D42120-D7C4-46D9-9350-483EE4EB73E9}" srcOrd="6" destOrd="0" parTransId="{0F5FA654-5776-446E-BE1A-C6D3D823C405}" sibTransId="{03BE291C-D522-4158-BB6A-19F9F7AA93F1}"/>
    <dgm:cxn modelId="{12F77E4F-5647-4C04-8A9F-0B70281DB124}" srcId="{E26FA643-6127-4BD5-A50E-9987B2928A16}" destId="{E802E31A-06D4-4EAE-8F09-4906EC150AED}" srcOrd="0" destOrd="0" parTransId="{7D69D53E-7193-43A1-88B8-3E6A58FE7776}" sibTransId="{BEF77BC4-8F2A-4710-862D-8AC38B686EA9}"/>
    <dgm:cxn modelId="{33F8C574-6DFF-49B7-813A-8D3EA86D9998}" type="presOf" srcId="{8E5890C4-2FA8-4B56-BFA3-3F0CB68BA54E}" destId="{C7058CF7-675F-4F21-A527-216D16D2344B}" srcOrd="0" destOrd="0" presId="urn:microsoft.com/office/officeart/2008/layout/RadialCluster"/>
    <dgm:cxn modelId="{CEEA4375-4A86-48D9-9469-DA80DC152774}" type="presOf" srcId="{0F5FA654-5776-446E-BE1A-C6D3D823C405}" destId="{9EDCAAF0-7CB6-418A-931C-25D660EA2F91}" srcOrd="0" destOrd="0" presId="urn:microsoft.com/office/officeart/2008/layout/RadialCluster"/>
    <dgm:cxn modelId="{F4A8E957-DFF0-46D4-99E3-DF05E84BD720}" srcId="{E26FA643-6127-4BD5-A50E-9987B2928A16}" destId="{6DC6A448-0DF7-4EDE-8987-4F631B9F5583}" srcOrd="4" destOrd="0" parTransId="{D913B3F4-64E2-49B6-9DB3-7A29766F3D57}" sibTransId="{DA7C726C-F6DB-42EE-B783-450DA004F153}"/>
    <dgm:cxn modelId="{DE79AB8E-BA22-4CB8-AD30-A4381F5E2624}" type="presOf" srcId="{B7B3F4ED-8DE5-472A-AE5A-3C2739FC7E2C}" destId="{4AB8349B-F79C-405E-A862-F8C74E136464}" srcOrd="0" destOrd="0" presId="urn:microsoft.com/office/officeart/2008/layout/RadialCluster"/>
    <dgm:cxn modelId="{27DE6790-D2B2-4A21-92EE-2040837877F7}" type="presOf" srcId="{9DD967C4-40A6-426C-BF0B-C1B5EF53BAAD}" destId="{505CA934-6AD7-46CA-8637-B1D4E2C1CE83}" srcOrd="0" destOrd="0" presId="urn:microsoft.com/office/officeart/2008/layout/RadialCluster"/>
    <dgm:cxn modelId="{091FD49B-EDA0-45B8-8844-6128CDFA6B8C}" type="presOf" srcId="{E802E31A-06D4-4EAE-8F09-4906EC150AED}" destId="{66CB1A79-A699-4679-A5BF-DA6C880B3B8F}" srcOrd="0" destOrd="0" presId="urn:microsoft.com/office/officeart/2008/layout/RadialCluster"/>
    <dgm:cxn modelId="{824200A5-7DF7-4F8C-9B6B-82370FF23C9E}" srcId="{E26FA643-6127-4BD5-A50E-9987B2928A16}" destId="{8E5890C4-2FA8-4B56-BFA3-3F0CB68BA54E}" srcOrd="5" destOrd="0" parTransId="{363187DD-898E-44AA-A48B-0635E450DCB5}" sibTransId="{C67535C0-C6A8-466E-AD87-CC8C6505B9E2}"/>
    <dgm:cxn modelId="{7F86CAAF-52F5-40DC-A1AB-A50C51E4DE28}" srcId="{E26FA643-6127-4BD5-A50E-9987B2928A16}" destId="{41F7B773-8894-436F-9402-D28C7C962AC9}" srcOrd="3" destOrd="0" parTransId="{A14BA43C-1B6E-41B8-B472-2B8E309EE7E2}" sibTransId="{5D32ABCE-6E54-48D5-B454-BF9A20E17176}"/>
    <dgm:cxn modelId="{E1F407D0-AF4E-451E-9130-B67051EB80A7}" type="presOf" srcId="{6196872F-E2BE-4A6C-B43E-D7506BF6C86A}" destId="{F0ADB195-B6D0-4DDE-BBD5-428E6826F6FE}" srcOrd="0" destOrd="0" presId="urn:microsoft.com/office/officeart/2008/layout/RadialCluster"/>
    <dgm:cxn modelId="{59ECB7D0-42B8-4F8E-8DD4-051F4D160CDA}" srcId="{E26FA643-6127-4BD5-A50E-9987B2928A16}" destId="{5CF6347A-6363-444F-8585-9D53DDA03846}" srcOrd="1" destOrd="0" parTransId="{9DD967C4-40A6-426C-BF0B-C1B5EF53BAAD}" sibTransId="{8C3E70AA-1F8B-49A5-9987-33F02A0B97DD}"/>
    <dgm:cxn modelId="{4AA31CDC-C1E2-4C68-9670-ABB451799CA7}" type="presOf" srcId="{7D69D53E-7193-43A1-88B8-3E6A58FE7776}" destId="{AA08A181-17C7-4CD0-839A-92BB909DB026}" srcOrd="0" destOrd="0" presId="urn:microsoft.com/office/officeart/2008/layout/RadialCluster"/>
    <dgm:cxn modelId="{EF40A0DC-4A3C-4F14-9154-61BED6EA563C}" type="presOf" srcId="{41F7B773-8894-436F-9402-D28C7C962AC9}" destId="{9A994284-E911-4EC5-996E-D642B4243A83}" srcOrd="0" destOrd="0" presId="urn:microsoft.com/office/officeart/2008/layout/RadialCluster"/>
    <dgm:cxn modelId="{3DC645DE-2125-4AC0-91B5-D5776933BCEC}" type="presOf" srcId="{38D42120-D7C4-46D9-9350-483EE4EB73E9}" destId="{18EB8B19-9B36-47FD-B6BB-8A67F61193A7}" srcOrd="0" destOrd="0" presId="urn:microsoft.com/office/officeart/2008/layout/RadialCluster"/>
    <dgm:cxn modelId="{DE269AEB-12A9-477B-9E4F-50E486C00897}" srcId="{E26FA643-6127-4BD5-A50E-9987B2928A16}" destId="{6196872F-E2BE-4A6C-B43E-D7506BF6C86A}" srcOrd="2" destOrd="0" parTransId="{B7B3F4ED-8DE5-472A-AE5A-3C2739FC7E2C}" sibTransId="{BF70903B-2F72-4B40-B912-1718AE4EA839}"/>
    <dgm:cxn modelId="{90D99EEC-2769-4CB4-BF79-62175288598A}" type="presOf" srcId="{5CF6347A-6363-444F-8585-9D53DDA03846}" destId="{18E2B2C7-DFBC-4DE6-A756-F04675D42EB9}" srcOrd="0" destOrd="0" presId="urn:microsoft.com/office/officeart/2008/layout/RadialCluster"/>
    <dgm:cxn modelId="{B301812A-0E92-422C-BF5F-218DBBC97BEF}" type="presParOf" srcId="{2D419511-4B0A-438E-B0DF-5EFBFD14867C}" destId="{A685E3BA-4457-4EE4-928C-EB0118AA8140}" srcOrd="0" destOrd="0" presId="urn:microsoft.com/office/officeart/2008/layout/RadialCluster"/>
    <dgm:cxn modelId="{C851B633-800F-404C-B0DA-141905EC8E29}" type="presParOf" srcId="{A685E3BA-4457-4EE4-928C-EB0118AA8140}" destId="{04807F02-F37A-436B-9B4A-39CCCA877D95}" srcOrd="0" destOrd="0" presId="urn:microsoft.com/office/officeart/2008/layout/RadialCluster"/>
    <dgm:cxn modelId="{296E4905-72A0-4156-970C-40ED78110C9E}" type="presParOf" srcId="{A685E3BA-4457-4EE4-928C-EB0118AA8140}" destId="{AA08A181-17C7-4CD0-839A-92BB909DB026}" srcOrd="1" destOrd="0" presId="urn:microsoft.com/office/officeart/2008/layout/RadialCluster"/>
    <dgm:cxn modelId="{5E3F9614-9A65-4AEA-9314-A0A285EC3266}" type="presParOf" srcId="{A685E3BA-4457-4EE4-928C-EB0118AA8140}" destId="{66CB1A79-A699-4679-A5BF-DA6C880B3B8F}" srcOrd="2" destOrd="0" presId="urn:microsoft.com/office/officeart/2008/layout/RadialCluster"/>
    <dgm:cxn modelId="{0BC98D04-5648-4421-B040-4A6AA0A86258}" type="presParOf" srcId="{A685E3BA-4457-4EE4-928C-EB0118AA8140}" destId="{505CA934-6AD7-46CA-8637-B1D4E2C1CE83}" srcOrd="3" destOrd="0" presId="urn:microsoft.com/office/officeart/2008/layout/RadialCluster"/>
    <dgm:cxn modelId="{B617B688-C5A0-4D63-9A5C-B57868B85F86}" type="presParOf" srcId="{A685E3BA-4457-4EE4-928C-EB0118AA8140}" destId="{18E2B2C7-DFBC-4DE6-A756-F04675D42EB9}" srcOrd="4" destOrd="0" presId="urn:microsoft.com/office/officeart/2008/layout/RadialCluster"/>
    <dgm:cxn modelId="{24C39C33-DD2B-4A8B-B3CC-45A27E29A710}" type="presParOf" srcId="{A685E3BA-4457-4EE4-928C-EB0118AA8140}" destId="{4AB8349B-F79C-405E-A862-F8C74E136464}" srcOrd="5" destOrd="0" presId="urn:microsoft.com/office/officeart/2008/layout/RadialCluster"/>
    <dgm:cxn modelId="{988611DF-CAB3-4FAE-A04D-6A5A1B6DA758}" type="presParOf" srcId="{A685E3BA-4457-4EE4-928C-EB0118AA8140}" destId="{F0ADB195-B6D0-4DDE-BBD5-428E6826F6FE}" srcOrd="6" destOrd="0" presId="urn:microsoft.com/office/officeart/2008/layout/RadialCluster"/>
    <dgm:cxn modelId="{11C6DE7F-88A5-48A5-BC43-A3D1646B4AF7}" type="presParOf" srcId="{A685E3BA-4457-4EE4-928C-EB0118AA8140}" destId="{A827E0F3-0EB5-4CD9-A443-5732F7684EB2}" srcOrd="7" destOrd="0" presId="urn:microsoft.com/office/officeart/2008/layout/RadialCluster"/>
    <dgm:cxn modelId="{E1C2B6FF-D1F5-4B8C-BF2B-75C59292DD06}" type="presParOf" srcId="{A685E3BA-4457-4EE4-928C-EB0118AA8140}" destId="{9A994284-E911-4EC5-996E-D642B4243A83}" srcOrd="8" destOrd="0" presId="urn:microsoft.com/office/officeart/2008/layout/RadialCluster"/>
    <dgm:cxn modelId="{B10B46C5-7B58-45D4-AA4D-ECA9478EC1CE}" type="presParOf" srcId="{A685E3BA-4457-4EE4-928C-EB0118AA8140}" destId="{10032EFA-E5E2-4320-B564-2DC561A908FB}" srcOrd="9" destOrd="0" presId="urn:microsoft.com/office/officeart/2008/layout/RadialCluster"/>
    <dgm:cxn modelId="{25C748AF-2C5E-4092-9B7D-D4B896F0B354}" type="presParOf" srcId="{A685E3BA-4457-4EE4-928C-EB0118AA8140}" destId="{9025D32C-D3A3-4436-B1AB-6290D214BF87}" srcOrd="10" destOrd="0" presId="urn:microsoft.com/office/officeart/2008/layout/RadialCluster"/>
    <dgm:cxn modelId="{E3A94E84-BC96-46E0-8C2D-965DA529F8F3}" type="presParOf" srcId="{A685E3BA-4457-4EE4-928C-EB0118AA8140}" destId="{66ACB532-656C-44FA-9FD0-4A0E53F17770}" srcOrd="11" destOrd="0" presId="urn:microsoft.com/office/officeart/2008/layout/RadialCluster"/>
    <dgm:cxn modelId="{A30FE671-2ED9-4901-B5E9-AAFF9BCB4384}" type="presParOf" srcId="{A685E3BA-4457-4EE4-928C-EB0118AA8140}" destId="{C7058CF7-675F-4F21-A527-216D16D2344B}" srcOrd="12" destOrd="0" presId="urn:microsoft.com/office/officeart/2008/layout/RadialCluster"/>
    <dgm:cxn modelId="{D32DA60D-41E4-43C9-ABCC-7238B90AB88F}" type="presParOf" srcId="{A685E3BA-4457-4EE4-928C-EB0118AA8140}" destId="{9EDCAAF0-7CB6-418A-931C-25D660EA2F91}" srcOrd="13" destOrd="0" presId="urn:microsoft.com/office/officeart/2008/layout/RadialCluster"/>
    <dgm:cxn modelId="{EA64A218-76C8-4703-AFE1-7EEB5593B4B6}" type="presParOf" srcId="{A685E3BA-4457-4EE4-928C-EB0118AA8140}" destId="{18EB8B19-9B36-47FD-B6BB-8A67F61193A7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A52951-95B9-47E6-BC1A-01201EA9FA83}" type="doc">
      <dgm:prSet loTypeId="urn:microsoft.com/office/officeart/2005/8/layout/vList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6095C4E-764D-4077-9DD7-380DFD88A474}">
      <dgm:prSet custT="1"/>
      <dgm:spPr/>
      <dgm:t>
        <a:bodyPr/>
        <a:lstStyle/>
        <a:p>
          <a:pPr algn="l" rtl="0"/>
          <a:r>
            <a:rPr lang="ru-RU" sz="2200" dirty="0">
              <a:solidFill>
                <a:schemeClr val="tx1"/>
              </a:solidFill>
            </a:rPr>
            <a:t>1. </a:t>
          </a:r>
          <a:r>
            <a:rPr lang="ru-RU" sz="2200" dirty="0" err="1">
              <a:solidFill>
                <a:schemeClr val="tx1"/>
              </a:solidFill>
            </a:rPr>
            <a:t>Створення</a:t>
          </a:r>
          <a:r>
            <a:rPr lang="ru-RU" sz="2200" dirty="0">
              <a:solidFill>
                <a:schemeClr val="tx1"/>
              </a:solidFill>
            </a:rPr>
            <a:t> сайту </a:t>
          </a:r>
          <a:r>
            <a:rPr lang="ru-RU" sz="2200" dirty="0" err="1">
              <a:solidFill>
                <a:schemeClr val="tx1"/>
              </a:solidFill>
            </a:rPr>
            <a:t>мовами</a:t>
          </a:r>
          <a:r>
            <a:rPr lang="ru-RU" sz="2200" dirty="0">
              <a:solidFill>
                <a:schemeClr val="tx1"/>
              </a:solidFill>
            </a:rPr>
            <a:t> </a:t>
          </a:r>
          <a:r>
            <a:rPr lang="ru-RU" sz="2200" dirty="0" err="1">
              <a:solidFill>
                <a:schemeClr val="tx1"/>
              </a:solidFill>
            </a:rPr>
            <a:t>програмування</a:t>
          </a:r>
          <a:r>
            <a:rPr lang="ru-RU" sz="2200" dirty="0">
              <a:solidFill>
                <a:schemeClr val="tx1"/>
              </a:solidFill>
            </a:rPr>
            <a:t> (HTML, </a:t>
          </a:r>
          <a:r>
            <a:rPr lang="en-US" sz="2200" dirty="0">
              <a:solidFill>
                <a:schemeClr val="tx1"/>
              </a:solidFill>
            </a:rPr>
            <a:t>CSS </a:t>
          </a:r>
          <a:r>
            <a:rPr lang="uk-UA" sz="2200" dirty="0">
              <a:solidFill>
                <a:schemeClr val="tx1"/>
              </a:solidFill>
            </a:rPr>
            <a:t>та </a:t>
          </a:r>
          <a:r>
            <a:rPr lang="uk-UA" sz="2200" dirty="0" err="1">
              <a:solidFill>
                <a:schemeClr val="tx1"/>
              </a:solidFill>
            </a:rPr>
            <a:t>ін</a:t>
          </a:r>
          <a:r>
            <a:rPr lang="ru-RU" sz="2200" dirty="0">
              <a:solidFill>
                <a:schemeClr val="tx1"/>
              </a:solidFill>
            </a:rPr>
            <a:t>.) </a:t>
          </a:r>
        </a:p>
      </dgm:t>
    </dgm:pt>
    <dgm:pt modelId="{8F9ECA8E-E855-451F-A6B9-B7495AC98701}" type="parTrans" cxnId="{A248E954-115B-4E80-A3C3-3F4DA7512495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6B8F17F6-C64A-4785-BDC2-74BCD9332C1C}" type="sibTrans" cxnId="{A248E954-115B-4E80-A3C3-3F4DA7512495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47E194B0-3AC5-48F3-855B-8EA156F434EB}">
      <dgm:prSet custT="1"/>
      <dgm:spPr/>
      <dgm:t>
        <a:bodyPr/>
        <a:lstStyle/>
        <a:p>
          <a:pPr algn="l" rtl="0"/>
          <a:r>
            <a:rPr lang="ru-RU" sz="2200" dirty="0">
              <a:solidFill>
                <a:schemeClr val="tx1"/>
              </a:solidFill>
            </a:rPr>
            <a:t>2. </a:t>
          </a:r>
          <a:r>
            <a:rPr lang="ru-RU" sz="2200" dirty="0" err="1">
              <a:solidFill>
                <a:schemeClr val="tx1"/>
              </a:solidFill>
            </a:rPr>
            <a:t>Автоматизоване</a:t>
          </a:r>
          <a:r>
            <a:rPr lang="ru-RU" sz="2200" dirty="0">
              <a:solidFill>
                <a:schemeClr val="tx1"/>
              </a:solidFill>
            </a:rPr>
            <a:t> </a:t>
          </a:r>
          <a:r>
            <a:rPr lang="ru-RU" sz="2200" dirty="0" err="1">
              <a:solidFill>
                <a:schemeClr val="tx1"/>
              </a:solidFill>
            </a:rPr>
            <a:t>створення</a:t>
          </a:r>
          <a:r>
            <a:rPr lang="ru-RU" sz="2200" dirty="0">
              <a:solidFill>
                <a:schemeClr val="tx1"/>
              </a:solidFill>
            </a:rPr>
            <a:t> сайту на </a:t>
          </a:r>
          <a:r>
            <a:rPr lang="ru-RU" sz="2200" dirty="0" err="1">
              <a:solidFill>
                <a:schemeClr val="tx1"/>
              </a:solidFill>
            </a:rPr>
            <a:t>сервері</a:t>
          </a:r>
          <a:r>
            <a:rPr lang="ru-RU" sz="2200" dirty="0">
              <a:solidFill>
                <a:schemeClr val="tx1"/>
              </a:solidFill>
            </a:rPr>
            <a:t> </a:t>
          </a:r>
          <a:r>
            <a:rPr lang="ru-RU" sz="2200" dirty="0" err="1">
              <a:solidFill>
                <a:schemeClr val="tx1"/>
              </a:solidFill>
            </a:rPr>
            <a:t>безкоштовного</a:t>
          </a:r>
          <a:r>
            <a:rPr lang="ru-RU" sz="2200" dirty="0">
              <a:solidFill>
                <a:schemeClr val="tx1"/>
              </a:solidFill>
            </a:rPr>
            <a:t> хостингу </a:t>
          </a:r>
          <a:r>
            <a:rPr lang="en-US" sz="2200" dirty="0">
              <a:solidFill>
                <a:schemeClr val="tx1"/>
              </a:solidFill>
            </a:rPr>
            <a:t>(Google, </a:t>
          </a:r>
          <a:r>
            <a:rPr lang="en-US" sz="2200" dirty="0" err="1">
              <a:solidFill>
                <a:schemeClr val="tx1"/>
              </a:solidFill>
            </a:rPr>
            <a:t>Ucoz</a:t>
          </a:r>
          <a:r>
            <a:rPr lang="en-US" sz="2200" dirty="0">
              <a:solidFill>
                <a:schemeClr val="tx1"/>
              </a:solidFill>
            </a:rPr>
            <a:t>, </a:t>
          </a:r>
          <a:r>
            <a:rPr lang="en-US" sz="2200" dirty="0" err="1">
              <a:solidFill>
                <a:schemeClr val="tx1"/>
              </a:solidFill>
            </a:rPr>
            <a:t>Wix</a:t>
          </a:r>
          <a:r>
            <a:rPr lang="uk-UA" sz="2200" dirty="0">
              <a:solidFill>
                <a:schemeClr val="tx1"/>
              </a:solidFill>
            </a:rPr>
            <a:t> та ін.)</a:t>
          </a:r>
          <a:r>
            <a:rPr lang="ru-RU" sz="2200" dirty="0">
              <a:solidFill>
                <a:schemeClr val="tx1"/>
              </a:solidFill>
            </a:rPr>
            <a:t>.</a:t>
          </a:r>
        </a:p>
      </dgm:t>
    </dgm:pt>
    <dgm:pt modelId="{4115BD5F-C2C1-4253-A7A1-7350157A7D4B}" type="parTrans" cxnId="{B1045DDD-2C60-474F-85A1-F9F306598D43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A5DA52ED-0151-47D6-9357-C42BEF62B7AC}" type="sibTrans" cxnId="{B1045DDD-2C60-474F-85A1-F9F306598D43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59D9E483-297C-4EF3-9399-B9BE47D0CDD2}">
      <dgm:prSet custT="1"/>
      <dgm:spPr/>
      <dgm:t>
        <a:bodyPr/>
        <a:lstStyle/>
        <a:p>
          <a:pPr algn="l" rtl="0"/>
          <a:r>
            <a:rPr lang="ru-RU" sz="2200" dirty="0">
              <a:solidFill>
                <a:schemeClr val="tx1"/>
              </a:solidFill>
            </a:rPr>
            <a:t>3. </a:t>
          </a:r>
          <a:r>
            <a:rPr lang="ru-RU" sz="2200" dirty="0" err="1">
              <a:solidFill>
                <a:schemeClr val="tx1"/>
              </a:solidFill>
            </a:rPr>
            <a:t>Створення</a:t>
          </a:r>
          <a:r>
            <a:rPr lang="ru-RU" sz="2200" dirty="0">
              <a:solidFill>
                <a:schemeClr val="tx1"/>
              </a:solidFill>
            </a:rPr>
            <a:t> сайту з </a:t>
          </a:r>
          <a:r>
            <a:rPr lang="ru-RU" sz="2200" dirty="0" err="1">
              <a:solidFill>
                <a:schemeClr val="tx1"/>
              </a:solidFill>
            </a:rPr>
            <a:t>використанням</a:t>
          </a:r>
          <a:r>
            <a:rPr lang="ru-RU" sz="2200" dirty="0">
              <a:solidFill>
                <a:schemeClr val="tx1"/>
              </a:solidFill>
            </a:rPr>
            <a:t> </a:t>
          </a:r>
          <a:r>
            <a:rPr lang="ru-RU" sz="2200" dirty="0" err="1">
              <a:solidFill>
                <a:schemeClr val="tx1"/>
              </a:solidFill>
            </a:rPr>
            <a:t>конструкторів</a:t>
          </a:r>
          <a:r>
            <a:rPr lang="en-US" sz="2200" dirty="0">
              <a:solidFill>
                <a:schemeClr val="tx1"/>
              </a:solidFill>
            </a:rPr>
            <a:t> c</a:t>
          </a:r>
          <a:r>
            <a:rPr lang="uk-UA" sz="2200" dirty="0" err="1">
              <a:solidFill>
                <a:schemeClr val="tx1"/>
              </a:solidFill>
            </a:rPr>
            <a:t>айтів</a:t>
          </a:r>
          <a:r>
            <a:rPr lang="en-US" sz="2200" dirty="0">
              <a:solidFill>
                <a:schemeClr val="tx1"/>
              </a:solidFill>
            </a:rPr>
            <a:t>, CMS (Site </a:t>
          </a:r>
          <a:r>
            <a:rPr lang="en-US" sz="2200" dirty="0" err="1">
              <a:solidFill>
                <a:schemeClr val="tx1"/>
              </a:solidFill>
            </a:rPr>
            <a:t>Edite</a:t>
          </a:r>
          <a:r>
            <a:rPr lang="en-US" sz="2200" dirty="0">
              <a:solidFill>
                <a:schemeClr val="tx1"/>
              </a:solidFill>
            </a:rPr>
            <a:t>, </a:t>
          </a:r>
          <a:r>
            <a:rPr lang="en-US" sz="2200" dirty="0" err="1">
              <a:solidFill>
                <a:schemeClr val="tx1"/>
              </a:solidFill>
            </a:rPr>
            <a:t>Joomia</a:t>
          </a:r>
          <a:r>
            <a:rPr lang="uk-UA" sz="2200" dirty="0">
              <a:solidFill>
                <a:schemeClr val="tx1"/>
              </a:solidFill>
            </a:rPr>
            <a:t>,</a:t>
          </a:r>
          <a:r>
            <a:rPr lang="en-US" sz="2200" dirty="0">
              <a:solidFill>
                <a:schemeClr val="tx1"/>
              </a:solidFill>
            </a:rPr>
            <a:t> WordPress, Drupal </a:t>
          </a:r>
          <a:r>
            <a:rPr lang="uk-UA" sz="2200" dirty="0">
              <a:solidFill>
                <a:schemeClr val="tx1"/>
              </a:solidFill>
            </a:rPr>
            <a:t>та </a:t>
          </a:r>
          <a:r>
            <a:rPr lang="uk-UA" sz="2200" dirty="0" err="1">
              <a:solidFill>
                <a:schemeClr val="tx1"/>
              </a:solidFill>
            </a:rPr>
            <a:t>ін</a:t>
          </a:r>
          <a:r>
            <a:rPr lang="uk-UA" sz="2200" dirty="0">
              <a:solidFill>
                <a:schemeClr val="tx1"/>
              </a:solidFill>
            </a:rPr>
            <a:t> </a:t>
          </a:r>
          <a:r>
            <a:rPr lang="ru-RU" sz="2200" dirty="0">
              <a:solidFill>
                <a:schemeClr val="tx1"/>
              </a:solidFill>
            </a:rPr>
            <a:t>.).</a:t>
          </a:r>
        </a:p>
      </dgm:t>
    </dgm:pt>
    <dgm:pt modelId="{F8CCE82F-3A05-4C4F-97C4-9787F14215C3}" type="parTrans" cxnId="{6E959947-A218-4A42-B6AF-BFC634359ACD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F2BF31B0-24DD-47E0-97DB-D13FB03E6214}" type="sibTrans" cxnId="{6E959947-A218-4A42-B6AF-BFC634359ACD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8C461399-0EF6-4664-B173-9B8055FC5102}">
      <dgm:prSet custT="1"/>
      <dgm:spPr/>
      <dgm:t>
        <a:bodyPr/>
        <a:lstStyle/>
        <a:p>
          <a:pPr algn="l"/>
          <a:r>
            <a:rPr lang="uk-UA" sz="2200" dirty="0">
              <a:solidFill>
                <a:schemeClr val="tx1"/>
              </a:solidFill>
            </a:rPr>
            <a:t>4. Створення сайту з допомогою текстових і </a:t>
          </a:r>
          <a:r>
            <a:rPr lang="uk-UA" sz="2200" dirty="0" err="1">
              <a:solidFill>
                <a:schemeClr val="tx1"/>
              </a:solidFill>
            </a:rPr>
            <a:t>візувальних</a:t>
          </a:r>
          <a:r>
            <a:rPr lang="uk-UA" sz="2200" dirty="0">
              <a:solidFill>
                <a:schemeClr val="tx1"/>
              </a:solidFill>
            </a:rPr>
            <a:t> редакторів (</a:t>
          </a:r>
          <a:r>
            <a:rPr lang="en-US" sz="2200" dirty="0">
              <a:solidFill>
                <a:schemeClr val="tx1"/>
              </a:solidFill>
            </a:rPr>
            <a:t>Microsoft FrontPage, Adobe </a:t>
          </a:r>
          <a:r>
            <a:rPr lang="en-US" sz="2200" dirty="0" err="1">
              <a:solidFill>
                <a:schemeClr val="tx1"/>
              </a:solidFill>
            </a:rPr>
            <a:t>Dreamweawer</a:t>
          </a:r>
          <a:r>
            <a:rPr lang="en-US" sz="2200" dirty="0">
              <a:solidFill>
                <a:schemeClr val="tx1"/>
              </a:solidFill>
            </a:rPr>
            <a:t>, </a:t>
          </a:r>
          <a:r>
            <a:rPr lang="en-US" sz="2200" dirty="0" err="1">
              <a:solidFill>
                <a:schemeClr val="tx1"/>
              </a:solidFill>
            </a:rPr>
            <a:t>Homesite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uk-UA" sz="2200" dirty="0">
              <a:solidFill>
                <a:schemeClr val="tx1"/>
              </a:solidFill>
            </a:rPr>
            <a:t>та ін.).</a:t>
          </a:r>
          <a:endParaRPr lang="ru-RU" sz="2200" dirty="0">
            <a:solidFill>
              <a:schemeClr val="tx1"/>
            </a:solidFill>
          </a:endParaRPr>
        </a:p>
      </dgm:t>
    </dgm:pt>
    <dgm:pt modelId="{B55AF57D-7195-48AF-AFDA-7C93F76C0CD5}" type="parTrans" cxnId="{8361D27F-6321-4C6C-909C-086EEA54AA27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ED91ED22-126F-40BC-A216-115A16D6525A}" type="sibTrans" cxnId="{8361D27F-6321-4C6C-909C-086EEA54AA27}">
      <dgm:prSet/>
      <dgm:spPr/>
      <dgm:t>
        <a:bodyPr/>
        <a:lstStyle/>
        <a:p>
          <a:pPr algn="l"/>
          <a:endParaRPr lang="ru-RU" sz="2200">
            <a:solidFill>
              <a:schemeClr val="tx1"/>
            </a:solidFill>
          </a:endParaRPr>
        </a:p>
      </dgm:t>
    </dgm:pt>
    <dgm:pt modelId="{16E3AC71-DBD8-4985-9221-8ED418CE7DD8}" type="pres">
      <dgm:prSet presAssocID="{04A52951-95B9-47E6-BC1A-01201EA9FA83}" presName="linearFlow" presStyleCnt="0">
        <dgm:presLayoutVars>
          <dgm:dir/>
          <dgm:resizeHandles val="exact"/>
        </dgm:presLayoutVars>
      </dgm:prSet>
      <dgm:spPr/>
    </dgm:pt>
    <dgm:pt modelId="{03EDB94E-CF8F-48CA-95D6-8535E919A84E}" type="pres">
      <dgm:prSet presAssocID="{B6095C4E-764D-4077-9DD7-380DFD88A474}" presName="composite" presStyleCnt="0"/>
      <dgm:spPr/>
    </dgm:pt>
    <dgm:pt modelId="{D303FC8A-3902-40B9-BC81-6F9736E109AB}" type="pres">
      <dgm:prSet presAssocID="{B6095C4E-764D-4077-9DD7-380DFD88A474}" presName="imgShp" presStyleLbl="fgImgPlace1" presStyleIdx="0" presStyleCnt="4" custScaleX="11682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0AF3F2D4-7C17-4C30-AC8D-D84B99FFD04F}" type="pres">
      <dgm:prSet presAssocID="{B6095C4E-764D-4077-9DD7-380DFD88A474}" presName="txShp" presStyleLbl="node1" presStyleIdx="0" presStyleCnt="4">
        <dgm:presLayoutVars>
          <dgm:bulletEnabled val="1"/>
        </dgm:presLayoutVars>
      </dgm:prSet>
      <dgm:spPr/>
    </dgm:pt>
    <dgm:pt modelId="{2E4871BA-6B8E-4BCF-832D-4A845F224C65}" type="pres">
      <dgm:prSet presAssocID="{6B8F17F6-C64A-4785-BDC2-74BCD9332C1C}" presName="spacing" presStyleCnt="0"/>
      <dgm:spPr/>
    </dgm:pt>
    <dgm:pt modelId="{63E30B30-536D-4445-B921-0DDAD0003679}" type="pres">
      <dgm:prSet presAssocID="{47E194B0-3AC5-48F3-855B-8EA156F434EB}" presName="composite" presStyleCnt="0"/>
      <dgm:spPr/>
    </dgm:pt>
    <dgm:pt modelId="{55D99D41-EE99-4654-B35C-625CFB6D2D31}" type="pres">
      <dgm:prSet presAssocID="{47E194B0-3AC5-48F3-855B-8EA156F434EB}" presName="imgShp" presStyleLbl="fgImgPlace1" presStyleIdx="1" presStyleCnt="4" custAng="20198259" custScaleX="11682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CF126B65-E001-43A1-8D14-316E82A1AD3A}" type="pres">
      <dgm:prSet presAssocID="{47E194B0-3AC5-48F3-855B-8EA156F434EB}" presName="txShp" presStyleLbl="node1" presStyleIdx="1" presStyleCnt="4">
        <dgm:presLayoutVars>
          <dgm:bulletEnabled val="1"/>
        </dgm:presLayoutVars>
      </dgm:prSet>
      <dgm:spPr/>
    </dgm:pt>
    <dgm:pt modelId="{7930D652-3102-4D86-9D02-51ABB82A9D12}" type="pres">
      <dgm:prSet presAssocID="{A5DA52ED-0151-47D6-9357-C42BEF62B7AC}" presName="spacing" presStyleCnt="0"/>
      <dgm:spPr/>
    </dgm:pt>
    <dgm:pt modelId="{BE5D862A-3DA0-4493-84AD-3FB91659EB0F}" type="pres">
      <dgm:prSet presAssocID="{59D9E483-297C-4EF3-9399-B9BE47D0CDD2}" presName="composite" presStyleCnt="0"/>
      <dgm:spPr/>
    </dgm:pt>
    <dgm:pt modelId="{1BA0B1CA-89F8-41E6-BF93-4D40948A12AD}" type="pres">
      <dgm:prSet presAssocID="{59D9E483-297C-4EF3-9399-B9BE47D0CDD2}" presName="imgShp" presStyleLbl="fgImgPlace1" presStyleIdx="2" presStyleCnt="4" custScaleX="11682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FA354BF-C3E7-4B39-AF37-D786E2AF6BF6}" type="pres">
      <dgm:prSet presAssocID="{59D9E483-297C-4EF3-9399-B9BE47D0CDD2}" presName="txShp" presStyleLbl="node1" presStyleIdx="2" presStyleCnt="4">
        <dgm:presLayoutVars>
          <dgm:bulletEnabled val="1"/>
        </dgm:presLayoutVars>
      </dgm:prSet>
      <dgm:spPr/>
    </dgm:pt>
    <dgm:pt modelId="{D8370D8C-247B-4473-9C8B-2434FDC6958C}" type="pres">
      <dgm:prSet presAssocID="{F2BF31B0-24DD-47E0-97DB-D13FB03E6214}" presName="spacing" presStyleCnt="0"/>
      <dgm:spPr/>
    </dgm:pt>
    <dgm:pt modelId="{969ACA74-30F1-469A-AD4F-99AADD60D196}" type="pres">
      <dgm:prSet presAssocID="{8C461399-0EF6-4664-B173-9B8055FC5102}" presName="composite" presStyleCnt="0"/>
      <dgm:spPr/>
    </dgm:pt>
    <dgm:pt modelId="{B9797C7A-9821-4273-9339-7D3D39197F6E}" type="pres">
      <dgm:prSet presAssocID="{8C461399-0EF6-4664-B173-9B8055FC5102}" presName="imgShp" presStyleLbl="fgImgPlace1" presStyleIdx="3" presStyleCnt="4"/>
      <dgm:spPr/>
    </dgm:pt>
    <dgm:pt modelId="{0DA28715-3686-44BF-A5A1-401182876824}" type="pres">
      <dgm:prSet presAssocID="{8C461399-0EF6-4664-B173-9B8055FC5102}" presName="txShp" presStyleLbl="node1" presStyleIdx="3" presStyleCnt="4">
        <dgm:presLayoutVars>
          <dgm:bulletEnabled val="1"/>
        </dgm:presLayoutVars>
      </dgm:prSet>
      <dgm:spPr/>
    </dgm:pt>
  </dgm:ptLst>
  <dgm:cxnLst>
    <dgm:cxn modelId="{39949D16-C143-47F2-B3EF-65BF64CA15BE}" type="presOf" srcId="{59D9E483-297C-4EF3-9399-B9BE47D0CDD2}" destId="{8FA354BF-C3E7-4B39-AF37-D786E2AF6BF6}" srcOrd="0" destOrd="0" presId="urn:microsoft.com/office/officeart/2005/8/layout/vList3"/>
    <dgm:cxn modelId="{6E959947-A218-4A42-B6AF-BFC634359ACD}" srcId="{04A52951-95B9-47E6-BC1A-01201EA9FA83}" destId="{59D9E483-297C-4EF3-9399-B9BE47D0CDD2}" srcOrd="2" destOrd="0" parTransId="{F8CCE82F-3A05-4C4F-97C4-9787F14215C3}" sibTransId="{F2BF31B0-24DD-47E0-97DB-D13FB03E6214}"/>
    <dgm:cxn modelId="{A248E954-115B-4E80-A3C3-3F4DA7512495}" srcId="{04A52951-95B9-47E6-BC1A-01201EA9FA83}" destId="{B6095C4E-764D-4077-9DD7-380DFD88A474}" srcOrd="0" destOrd="0" parTransId="{8F9ECA8E-E855-451F-A6B9-B7495AC98701}" sibTransId="{6B8F17F6-C64A-4785-BDC2-74BCD9332C1C}"/>
    <dgm:cxn modelId="{8361D27F-6321-4C6C-909C-086EEA54AA27}" srcId="{04A52951-95B9-47E6-BC1A-01201EA9FA83}" destId="{8C461399-0EF6-4664-B173-9B8055FC5102}" srcOrd="3" destOrd="0" parTransId="{B55AF57D-7195-48AF-AFDA-7C93F76C0CD5}" sibTransId="{ED91ED22-126F-40BC-A216-115A16D6525A}"/>
    <dgm:cxn modelId="{FA302588-85CB-4314-BC64-DAEE8D7003F6}" type="presOf" srcId="{8C461399-0EF6-4664-B173-9B8055FC5102}" destId="{0DA28715-3686-44BF-A5A1-401182876824}" srcOrd="0" destOrd="0" presId="urn:microsoft.com/office/officeart/2005/8/layout/vList3"/>
    <dgm:cxn modelId="{2490D690-47DA-4401-941A-D466A10C27CB}" type="presOf" srcId="{47E194B0-3AC5-48F3-855B-8EA156F434EB}" destId="{CF126B65-E001-43A1-8D14-316E82A1AD3A}" srcOrd="0" destOrd="0" presId="urn:microsoft.com/office/officeart/2005/8/layout/vList3"/>
    <dgm:cxn modelId="{89134992-EBBC-437B-BE36-EA0B7EF7A03A}" type="presOf" srcId="{04A52951-95B9-47E6-BC1A-01201EA9FA83}" destId="{16E3AC71-DBD8-4985-9221-8ED418CE7DD8}" srcOrd="0" destOrd="0" presId="urn:microsoft.com/office/officeart/2005/8/layout/vList3"/>
    <dgm:cxn modelId="{E8EC29CC-E2C8-4A97-8287-47E696B006F1}" type="presOf" srcId="{B6095C4E-764D-4077-9DD7-380DFD88A474}" destId="{0AF3F2D4-7C17-4C30-AC8D-D84B99FFD04F}" srcOrd="0" destOrd="0" presId="urn:microsoft.com/office/officeart/2005/8/layout/vList3"/>
    <dgm:cxn modelId="{B1045DDD-2C60-474F-85A1-F9F306598D43}" srcId="{04A52951-95B9-47E6-BC1A-01201EA9FA83}" destId="{47E194B0-3AC5-48F3-855B-8EA156F434EB}" srcOrd="1" destOrd="0" parTransId="{4115BD5F-C2C1-4253-A7A1-7350157A7D4B}" sibTransId="{A5DA52ED-0151-47D6-9357-C42BEF62B7AC}"/>
    <dgm:cxn modelId="{EC0CBF27-B5BE-49A0-80FB-9E32E27D19D0}" type="presParOf" srcId="{16E3AC71-DBD8-4985-9221-8ED418CE7DD8}" destId="{03EDB94E-CF8F-48CA-95D6-8535E919A84E}" srcOrd="0" destOrd="0" presId="urn:microsoft.com/office/officeart/2005/8/layout/vList3"/>
    <dgm:cxn modelId="{8C0364BE-E4BE-41F9-AD75-22E619C743BB}" type="presParOf" srcId="{03EDB94E-CF8F-48CA-95D6-8535E919A84E}" destId="{D303FC8A-3902-40B9-BC81-6F9736E109AB}" srcOrd="0" destOrd="0" presId="urn:microsoft.com/office/officeart/2005/8/layout/vList3"/>
    <dgm:cxn modelId="{EC771CAD-CF18-4A80-9479-70AD354B2A67}" type="presParOf" srcId="{03EDB94E-CF8F-48CA-95D6-8535E919A84E}" destId="{0AF3F2D4-7C17-4C30-AC8D-D84B99FFD04F}" srcOrd="1" destOrd="0" presId="urn:microsoft.com/office/officeart/2005/8/layout/vList3"/>
    <dgm:cxn modelId="{DABD6DBE-B6A7-4E26-8722-11154DC709DE}" type="presParOf" srcId="{16E3AC71-DBD8-4985-9221-8ED418CE7DD8}" destId="{2E4871BA-6B8E-4BCF-832D-4A845F224C65}" srcOrd="1" destOrd="0" presId="urn:microsoft.com/office/officeart/2005/8/layout/vList3"/>
    <dgm:cxn modelId="{22716815-ED8F-4F2A-BAD7-02A77E58D98A}" type="presParOf" srcId="{16E3AC71-DBD8-4985-9221-8ED418CE7DD8}" destId="{63E30B30-536D-4445-B921-0DDAD0003679}" srcOrd="2" destOrd="0" presId="urn:microsoft.com/office/officeart/2005/8/layout/vList3"/>
    <dgm:cxn modelId="{7D7B2E60-30E0-4AA5-BE1B-AD166FAEB227}" type="presParOf" srcId="{63E30B30-536D-4445-B921-0DDAD0003679}" destId="{55D99D41-EE99-4654-B35C-625CFB6D2D31}" srcOrd="0" destOrd="0" presId="urn:microsoft.com/office/officeart/2005/8/layout/vList3"/>
    <dgm:cxn modelId="{A4E4A003-9752-4102-BD89-4328351C56FA}" type="presParOf" srcId="{63E30B30-536D-4445-B921-0DDAD0003679}" destId="{CF126B65-E001-43A1-8D14-316E82A1AD3A}" srcOrd="1" destOrd="0" presId="urn:microsoft.com/office/officeart/2005/8/layout/vList3"/>
    <dgm:cxn modelId="{8C8722E3-43CD-445D-80AA-BEFC99A1FE4A}" type="presParOf" srcId="{16E3AC71-DBD8-4985-9221-8ED418CE7DD8}" destId="{7930D652-3102-4D86-9D02-51ABB82A9D12}" srcOrd="3" destOrd="0" presId="urn:microsoft.com/office/officeart/2005/8/layout/vList3"/>
    <dgm:cxn modelId="{E9E18A4B-2F31-4F62-862D-0703FC515743}" type="presParOf" srcId="{16E3AC71-DBD8-4985-9221-8ED418CE7DD8}" destId="{BE5D862A-3DA0-4493-84AD-3FB91659EB0F}" srcOrd="4" destOrd="0" presId="urn:microsoft.com/office/officeart/2005/8/layout/vList3"/>
    <dgm:cxn modelId="{58DAD954-9F6C-4C50-8A25-8600850A4CA8}" type="presParOf" srcId="{BE5D862A-3DA0-4493-84AD-3FB91659EB0F}" destId="{1BA0B1CA-89F8-41E6-BF93-4D40948A12AD}" srcOrd="0" destOrd="0" presId="urn:microsoft.com/office/officeart/2005/8/layout/vList3"/>
    <dgm:cxn modelId="{D01CC713-FC23-4E1F-92F6-44BEB09E606F}" type="presParOf" srcId="{BE5D862A-3DA0-4493-84AD-3FB91659EB0F}" destId="{8FA354BF-C3E7-4B39-AF37-D786E2AF6BF6}" srcOrd="1" destOrd="0" presId="urn:microsoft.com/office/officeart/2005/8/layout/vList3"/>
    <dgm:cxn modelId="{5A13F6E1-4E34-4FB6-8261-BCDDEE6A2664}" type="presParOf" srcId="{16E3AC71-DBD8-4985-9221-8ED418CE7DD8}" destId="{D8370D8C-247B-4473-9C8B-2434FDC6958C}" srcOrd="5" destOrd="0" presId="urn:microsoft.com/office/officeart/2005/8/layout/vList3"/>
    <dgm:cxn modelId="{FDDE6985-5137-4A78-AE1F-28923D0D9A1A}" type="presParOf" srcId="{16E3AC71-DBD8-4985-9221-8ED418CE7DD8}" destId="{969ACA74-30F1-469A-AD4F-99AADD60D196}" srcOrd="6" destOrd="0" presId="urn:microsoft.com/office/officeart/2005/8/layout/vList3"/>
    <dgm:cxn modelId="{B3FBA450-F954-4F27-802E-E58BCB78077A}" type="presParOf" srcId="{969ACA74-30F1-469A-AD4F-99AADD60D196}" destId="{B9797C7A-9821-4273-9339-7D3D39197F6E}" srcOrd="0" destOrd="0" presId="urn:microsoft.com/office/officeart/2005/8/layout/vList3"/>
    <dgm:cxn modelId="{E12BA317-4149-4E6D-B7E4-BAE6C5FEC960}" type="presParOf" srcId="{969ACA74-30F1-469A-AD4F-99AADD60D196}" destId="{0DA28715-3686-44BF-A5A1-40118287682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EF858C-C30C-4AE4-BD7F-6590A69B6ADE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9007515-E397-400D-BA32-997491B6B1C2}">
      <dgm:prSet phldrT="[Текст]"/>
      <dgm:spPr/>
      <dgm:t>
        <a:bodyPr/>
        <a:lstStyle/>
        <a:p>
          <a:r>
            <a:rPr lang="ru-RU" b="1" dirty="0" err="1"/>
            <a:t>Плюси</a:t>
          </a:r>
          <a:r>
            <a:rPr lang="ru-RU" b="1" dirty="0"/>
            <a:t> </a:t>
          </a:r>
          <a:r>
            <a:rPr lang="ru-RU" b="1" dirty="0" err="1"/>
            <a:t>безкоштовних</a:t>
          </a:r>
          <a:r>
            <a:rPr lang="ru-RU" b="1" dirty="0"/>
            <a:t> </a:t>
          </a:r>
          <a:r>
            <a:rPr lang="ru-RU" b="1" dirty="0" err="1"/>
            <a:t>хостингів</a:t>
          </a:r>
          <a:endParaRPr lang="ru-RU" dirty="0"/>
        </a:p>
      </dgm:t>
    </dgm:pt>
    <dgm:pt modelId="{F5328294-81C7-4D07-A3DC-B9D435A90625}" type="parTrans" cxnId="{974744B7-6DFE-4D09-ADC0-07F7D940294B}">
      <dgm:prSet/>
      <dgm:spPr/>
      <dgm:t>
        <a:bodyPr/>
        <a:lstStyle/>
        <a:p>
          <a:endParaRPr lang="ru-RU"/>
        </a:p>
      </dgm:t>
    </dgm:pt>
    <dgm:pt modelId="{50AEBCE1-98AE-49A8-AE01-5F04AD3F146C}" type="sibTrans" cxnId="{974744B7-6DFE-4D09-ADC0-07F7D940294B}">
      <dgm:prSet/>
      <dgm:spPr/>
      <dgm:t>
        <a:bodyPr/>
        <a:lstStyle/>
        <a:p>
          <a:endParaRPr lang="ru-RU"/>
        </a:p>
      </dgm:t>
    </dgm:pt>
    <dgm:pt modelId="{7D544E9B-B5C7-4744-A774-2D3EF3EF7A6D}">
      <dgm:prSet phldrT="[Текст]"/>
      <dgm:spPr/>
      <dgm:t>
        <a:bodyPr/>
        <a:lstStyle/>
        <a:p>
          <a:r>
            <a:rPr lang="ru-RU" b="1" dirty="0" err="1"/>
            <a:t>Легкість</a:t>
          </a:r>
          <a:r>
            <a:rPr lang="ru-RU" b="1" dirty="0"/>
            <a:t> в </a:t>
          </a:r>
          <a:r>
            <a:rPr lang="ru-RU" b="1" dirty="0" err="1"/>
            <a:t>освоєнні</a:t>
          </a:r>
          <a:endParaRPr lang="ru-RU" dirty="0"/>
        </a:p>
      </dgm:t>
    </dgm:pt>
    <dgm:pt modelId="{71A6CECD-061C-4738-8B72-D6DE8D2E7C66}" type="parTrans" cxnId="{0B23D073-D02D-4A06-8348-76EBBBD89655}">
      <dgm:prSet/>
      <dgm:spPr/>
      <dgm:t>
        <a:bodyPr/>
        <a:lstStyle/>
        <a:p>
          <a:endParaRPr lang="ru-RU"/>
        </a:p>
      </dgm:t>
    </dgm:pt>
    <dgm:pt modelId="{44B3B668-D80A-46DB-8E5B-91B5A7270D1B}" type="sibTrans" cxnId="{0B23D073-D02D-4A06-8348-76EBBBD89655}">
      <dgm:prSet/>
      <dgm:spPr/>
      <dgm:t>
        <a:bodyPr/>
        <a:lstStyle/>
        <a:p>
          <a:endParaRPr lang="ru-RU"/>
        </a:p>
      </dgm:t>
    </dgm:pt>
    <dgm:pt modelId="{BFBA85E8-DD1C-42F3-B94F-76E08D64D05B}">
      <dgm:prSet phldrT="[Текст]"/>
      <dgm:spPr/>
      <dgm:t>
        <a:bodyPr/>
        <a:lstStyle/>
        <a:p>
          <a:r>
            <a:rPr lang="ru-RU" b="1" dirty="0" err="1"/>
            <a:t>Надійність</a:t>
          </a:r>
          <a:endParaRPr lang="ru-RU" dirty="0"/>
        </a:p>
      </dgm:t>
    </dgm:pt>
    <dgm:pt modelId="{FF7ABC56-6ECA-4773-9964-6A8C94171F0D}" type="parTrans" cxnId="{55FF2DEB-7AF5-4009-886C-9A63181390D0}">
      <dgm:prSet/>
      <dgm:spPr/>
      <dgm:t>
        <a:bodyPr/>
        <a:lstStyle/>
        <a:p>
          <a:endParaRPr lang="ru-RU"/>
        </a:p>
      </dgm:t>
    </dgm:pt>
    <dgm:pt modelId="{9D510DA5-9AE4-4379-A1BE-0B4E134F54E1}" type="sibTrans" cxnId="{55FF2DEB-7AF5-4009-886C-9A63181390D0}">
      <dgm:prSet/>
      <dgm:spPr/>
      <dgm:t>
        <a:bodyPr/>
        <a:lstStyle/>
        <a:p>
          <a:endParaRPr lang="ru-RU"/>
        </a:p>
      </dgm:t>
    </dgm:pt>
    <dgm:pt modelId="{51969997-5F84-42D8-BB69-9845BA90080B}">
      <dgm:prSet phldrT="[Текст]"/>
      <dgm:spPr/>
      <dgm:t>
        <a:bodyPr/>
        <a:lstStyle/>
        <a:p>
          <a:r>
            <a:rPr lang="uk-UA" b="1" dirty="0"/>
            <a:t>Мінуси безкоштовних хостингів</a:t>
          </a:r>
          <a:endParaRPr lang="ru-RU" b="1" dirty="0"/>
        </a:p>
      </dgm:t>
    </dgm:pt>
    <dgm:pt modelId="{F0936A8A-6A42-40B1-833A-5B3754406491}" type="parTrans" cxnId="{3D5F51ED-E389-4482-BC9A-3FD7E49C64C4}">
      <dgm:prSet/>
      <dgm:spPr/>
      <dgm:t>
        <a:bodyPr/>
        <a:lstStyle/>
        <a:p>
          <a:endParaRPr lang="ru-RU"/>
        </a:p>
      </dgm:t>
    </dgm:pt>
    <dgm:pt modelId="{104EA522-D8F7-4D27-9AB3-BE15A6238725}" type="sibTrans" cxnId="{3D5F51ED-E389-4482-BC9A-3FD7E49C64C4}">
      <dgm:prSet/>
      <dgm:spPr/>
      <dgm:t>
        <a:bodyPr/>
        <a:lstStyle/>
        <a:p>
          <a:endParaRPr lang="ru-RU"/>
        </a:p>
      </dgm:t>
    </dgm:pt>
    <dgm:pt modelId="{FB552CD2-9D9D-4208-A873-B8A33F3F9C7D}">
      <dgm:prSet phldrT="[Текст]"/>
      <dgm:spPr/>
      <dgm:t>
        <a:bodyPr/>
        <a:lstStyle/>
        <a:p>
          <a:r>
            <a:rPr lang="uk-UA" b="1" dirty="0"/>
            <a:t>Наявність реклами</a:t>
          </a:r>
          <a:endParaRPr lang="ru-RU" b="1" dirty="0"/>
        </a:p>
      </dgm:t>
    </dgm:pt>
    <dgm:pt modelId="{2C233B08-DAE1-4449-8089-C6B492F68E5F}" type="parTrans" cxnId="{2ED574F0-CF65-4A35-B28F-CD9702631031}">
      <dgm:prSet/>
      <dgm:spPr/>
      <dgm:t>
        <a:bodyPr/>
        <a:lstStyle/>
        <a:p>
          <a:endParaRPr lang="ru-RU"/>
        </a:p>
      </dgm:t>
    </dgm:pt>
    <dgm:pt modelId="{2800BEF3-7469-4E01-80CC-8F8335A67DB2}" type="sibTrans" cxnId="{2ED574F0-CF65-4A35-B28F-CD9702631031}">
      <dgm:prSet/>
      <dgm:spPr/>
      <dgm:t>
        <a:bodyPr/>
        <a:lstStyle/>
        <a:p>
          <a:endParaRPr lang="ru-RU"/>
        </a:p>
      </dgm:t>
    </dgm:pt>
    <dgm:pt modelId="{4B7848AF-09A2-403D-A5A1-FF287C33CBF9}">
      <dgm:prSet phldrT="[Текст]"/>
      <dgm:spPr/>
      <dgm:t>
        <a:bodyPr/>
        <a:lstStyle/>
        <a:p>
          <a:r>
            <a:rPr lang="uk-UA" b="1" dirty="0"/>
            <a:t>Відсутність прав на домен</a:t>
          </a:r>
          <a:endParaRPr lang="ru-RU" b="1" dirty="0"/>
        </a:p>
      </dgm:t>
    </dgm:pt>
    <dgm:pt modelId="{0B35411F-B2E6-4F13-A09A-2D373A5CA42A}" type="parTrans" cxnId="{A7131B99-9BA3-4D67-9996-23DEA199E5F6}">
      <dgm:prSet/>
      <dgm:spPr/>
      <dgm:t>
        <a:bodyPr/>
        <a:lstStyle/>
        <a:p>
          <a:endParaRPr lang="ru-RU"/>
        </a:p>
      </dgm:t>
    </dgm:pt>
    <dgm:pt modelId="{E7FD93E8-C98A-4222-BF43-EE75798A1864}" type="sibTrans" cxnId="{A7131B99-9BA3-4D67-9996-23DEA199E5F6}">
      <dgm:prSet/>
      <dgm:spPr/>
      <dgm:t>
        <a:bodyPr/>
        <a:lstStyle/>
        <a:p>
          <a:endParaRPr lang="ru-RU"/>
        </a:p>
      </dgm:t>
    </dgm:pt>
    <dgm:pt modelId="{F1C06227-8968-4206-8283-D96056BA5EC9}" type="pres">
      <dgm:prSet presAssocID="{6DEF858C-C30C-4AE4-BD7F-6590A69B6AD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0CD82C7-02BA-4CC7-A0B5-E356333C0C56}" type="pres">
      <dgm:prSet presAssocID="{39007515-E397-400D-BA32-997491B6B1C2}" presName="root" presStyleCnt="0"/>
      <dgm:spPr/>
    </dgm:pt>
    <dgm:pt modelId="{6DF71932-0C9A-4CCC-A887-21894098D804}" type="pres">
      <dgm:prSet presAssocID="{39007515-E397-400D-BA32-997491B6B1C2}" presName="rootComposite" presStyleCnt="0"/>
      <dgm:spPr/>
    </dgm:pt>
    <dgm:pt modelId="{DD4B7268-AC81-4B32-A934-54E671D29DEC}" type="pres">
      <dgm:prSet presAssocID="{39007515-E397-400D-BA32-997491B6B1C2}" presName="rootText" presStyleLbl="node1" presStyleIdx="0" presStyleCnt="2"/>
      <dgm:spPr/>
    </dgm:pt>
    <dgm:pt modelId="{6F27FDC8-6CF1-4EF9-B118-1FD5795CBDA9}" type="pres">
      <dgm:prSet presAssocID="{39007515-E397-400D-BA32-997491B6B1C2}" presName="rootConnector" presStyleLbl="node1" presStyleIdx="0" presStyleCnt="2"/>
      <dgm:spPr/>
    </dgm:pt>
    <dgm:pt modelId="{03D6C216-D158-47BC-8CF2-6ABC41838313}" type="pres">
      <dgm:prSet presAssocID="{39007515-E397-400D-BA32-997491B6B1C2}" presName="childShape" presStyleCnt="0"/>
      <dgm:spPr/>
    </dgm:pt>
    <dgm:pt modelId="{5B85E1B8-34AD-4CDD-AE51-6B3337A96551}" type="pres">
      <dgm:prSet presAssocID="{71A6CECD-061C-4738-8B72-D6DE8D2E7C66}" presName="Name13" presStyleLbl="parChTrans1D2" presStyleIdx="0" presStyleCnt="4"/>
      <dgm:spPr/>
    </dgm:pt>
    <dgm:pt modelId="{9EBA75ED-D38A-4F25-A061-B783E32B4ABE}" type="pres">
      <dgm:prSet presAssocID="{7D544E9B-B5C7-4744-A774-2D3EF3EF7A6D}" presName="childText" presStyleLbl="bgAcc1" presStyleIdx="0" presStyleCnt="4">
        <dgm:presLayoutVars>
          <dgm:bulletEnabled val="1"/>
        </dgm:presLayoutVars>
      </dgm:prSet>
      <dgm:spPr/>
    </dgm:pt>
    <dgm:pt modelId="{B282E5F4-F10F-4192-97C0-79A862391B91}" type="pres">
      <dgm:prSet presAssocID="{FF7ABC56-6ECA-4773-9964-6A8C94171F0D}" presName="Name13" presStyleLbl="parChTrans1D2" presStyleIdx="1" presStyleCnt="4"/>
      <dgm:spPr/>
    </dgm:pt>
    <dgm:pt modelId="{C0C348F4-DF17-4C39-9FF8-1A0CD736B9EB}" type="pres">
      <dgm:prSet presAssocID="{BFBA85E8-DD1C-42F3-B94F-76E08D64D05B}" presName="childText" presStyleLbl="bgAcc1" presStyleIdx="1" presStyleCnt="4">
        <dgm:presLayoutVars>
          <dgm:bulletEnabled val="1"/>
        </dgm:presLayoutVars>
      </dgm:prSet>
      <dgm:spPr/>
    </dgm:pt>
    <dgm:pt modelId="{C8F9AD5D-7840-41AA-A61D-92656EE2D34C}" type="pres">
      <dgm:prSet presAssocID="{51969997-5F84-42D8-BB69-9845BA90080B}" presName="root" presStyleCnt="0"/>
      <dgm:spPr/>
    </dgm:pt>
    <dgm:pt modelId="{DC966EF5-A3BE-4201-A1B9-1B089B0083E0}" type="pres">
      <dgm:prSet presAssocID="{51969997-5F84-42D8-BB69-9845BA90080B}" presName="rootComposite" presStyleCnt="0"/>
      <dgm:spPr/>
    </dgm:pt>
    <dgm:pt modelId="{167FCAEB-EC63-44BD-BDEB-F29429495E45}" type="pres">
      <dgm:prSet presAssocID="{51969997-5F84-42D8-BB69-9845BA90080B}" presName="rootText" presStyleLbl="node1" presStyleIdx="1" presStyleCnt="2"/>
      <dgm:spPr/>
    </dgm:pt>
    <dgm:pt modelId="{FEC2FD87-7572-42C7-A5A7-DE2E06620B86}" type="pres">
      <dgm:prSet presAssocID="{51969997-5F84-42D8-BB69-9845BA90080B}" presName="rootConnector" presStyleLbl="node1" presStyleIdx="1" presStyleCnt="2"/>
      <dgm:spPr/>
    </dgm:pt>
    <dgm:pt modelId="{BC7EB9F8-4623-418D-830C-6F934B7BCF48}" type="pres">
      <dgm:prSet presAssocID="{51969997-5F84-42D8-BB69-9845BA90080B}" presName="childShape" presStyleCnt="0"/>
      <dgm:spPr/>
    </dgm:pt>
    <dgm:pt modelId="{8E26AB02-BB75-4855-AE77-F876CA7212F3}" type="pres">
      <dgm:prSet presAssocID="{2C233B08-DAE1-4449-8089-C6B492F68E5F}" presName="Name13" presStyleLbl="parChTrans1D2" presStyleIdx="2" presStyleCnt="4"/>
      <dgm:spPr/>
    </dgm:pt>
    <dgm:pt modelId="{79851E09-28EE-44FA-B712-B7E7A27D82C2}" type="pres">
      <dgm:prSet presAssocID="{FB552CD2-9D9D-4208-A873-B8A33F3F9C7D}" presName="childText" presStyleLbl="bgAcc1" presStyleIdx="2" presStyleCnt="4">
        <dgm:presLayoutVars>
          <dgm:bulletEnabled val="1"/>
        </dgm:presLayoutVars>
      </dgm:prSet>
      <dgm:spPr/>
    </dgm:pt>
    <dgm:pt modelId="{AA8E4DAF-EBCD-421A-AF73-A91FD56DDF70}" type="pres">
      <dgm:prSet presAssocID="{0B35411F-B2E6-4F13-A09A-2D373A5CA42A}" presName="Name13" presStyleLbl="parChTrans1D2" presStyleIdx="3" presStyleCnt="4"/>
      <dgm:spPr/>
    </dgm:pt>
    <dgm:pt modelId="{9B9EFB9A-8712-4974-8CDD-21BC18FD2DD6}" type="pres">
      <dgm:prSet presAssocID="{4B7848AF-09A2-403D-A5A1-FF287C33CBF9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F8A65A48-7738-43D6-AB17-40BF1627BD05}" type="presOf" srcId="{4B7848AF-09A2-403D-A5A1-FF287C33CBF9}" destId="{9B9EFB9A-8712-4974-8CDD-21BC18FD2DD6}" srcOrd="0" destOrd="0" presId="urn:microsoft.com/office/officeart/2005/8/layout/hierarchy3"/>
    <dgm:cxn modelId="{6060156E-A1C4-4D40-B97B-76B30FAEB84A}" type="presOf" srcId="{39007515-E397-400D-BA32-997491B6B1C2}" destId="{6F27FDC8-6CF1-4EF9-B118-1FD5795CBDA9}" srcOrd="1" destOrd="0" presId="urn:microsoft.com/office/officeart/2005/8/layout/hierarchy3"/>
    <dgm:cxn modelId="{840B224F-5A36-46A5-95EF-C605B2D8D571}" type="presOf" srcId="{51969997-5F84-42D8-BB69-9845BA90080B}" destId="{167FCAEB-EC63-44BD-BDEB-F29429495E45}" srcOrd="0" destOrd="0" presId="urn:microsoft.com/office/officeart/2005/8/layout/hierarchy3"/>
    <dgm:cxn modelId="{6639B570-B62E-4EC7-800F-FE9FD5756230}" type="presOf" srcId="{71A6CECD-061C-4738-8B72-D6DE8D2E7C66}" destId="{5B85E1B8-34AD-4CDD-AE51-6B3337A96551}" srcOrd="0" destOrd="0" presId="urn:microsoft.com/office/officeart/2005/8/layout/hierarchy3"/>
    <dgm:cxn modelId="{0B23D073-D02D-4A06-8348-76EBBBD89655}" srcId="{39007515-E397-400D-BA32-997491B6B1C2}" destId="{7D544E9B-B5C7-4744-A774-2D3EF3EF7A6D}" srcOrd="0" destOrd="0" parTransId="{71A6CECD-061C-4738-8B72-D6DE8D2E7C66}" sibTransId="{44B3B668-D80A-46DB-8E5B-91B5A7270D1B}"/>
    <dgm:cxn modelId="{DD0F3895-7C9E-45C6-9830-03D296F6EA86}" type="presOf" srcId="{BFBA85E8-DD1C-42F3-B94F-76E08D64D05B}" destId="{C0C348F4-DF17-4C39-9FF8-1A0CD736B9EB}" srcOrd="0" destOrd="0" presId="urn:microsoft.com/office/officeart/2005/8/layout/hierarchy3"/>
    <dgm:cxn modelId="{A7131B99-9BA3-4D67-9996-23DEA199E5F6}" srcId="{51969997-5F84-42D8-BB69-9845BA90080B}" destId="{4B7848AF-09A2-403D-A5A1-FF287C33CBF9}" srcOrd="1" destOrd="0" parTransId="{0B35411F-B2E6-4F13-A09A-2D373A5CA42A}" sibTransId="{E7FD93E8-C98A-4222-BF43-EE75798A1864}"/>
    <dgm:cxn modelId="{B7B2EF9B-6844-49E9-B0F6-F22E8E393732}" type="presOf" srcId="{39007515-E397-400D-BA32-997491B6B1C2}" destId="{DD4B7268-AC81-4B32-A934-54E671D29DEC}" srcOrd="0" destOrd="0" presId="urn:microsoft.com/office/officeart/2005/8/layout/hierarchy3"/>
    <dgm:cxn modelId="{ECE1B39C-2AA4-4CDD-A888-ACA73F324521}" type="presOf" srcId="{6DEF858C-C30C-4AE4-BD7F-6590A69B6ADE}" destId="{F1C06227-8968-4206-8283-D96056BA5EC9}" srcOrd="0" destOrd="0" presId="urn:microsoft.com/office/officeart/2005/8/layout/hierarchy3"/>
    <dgm:cxn modelId="{17D53AA2-168F-45C2-8A80-CFC4AD9B47E9}" type="presOf" srcId="{FF7ABC56-6ECA-4773-9964-6A8C94171F0D}" destId="{B282E5F4-F10F-4192-97C0-79A862391B91}" srcOrd="0" destOrd="0" presId="urn:microsoft.com/office/officeart/2005/8/layout/hierarchy3"/>
    <dgm:cxn modelId="{731BA6A2-329E-44B2-857B-0C897CF984A2}" type="presOf" srcId="{2C233B08-DAE1-4449-8089-C6B492F68E5F}" destId="{8E26AB02-BB75-4855-AE77-F876CA7212F3}" srcOrd="0" destOrd="0" presId="urn:microsoft.com/office/officeart/2005/8/layout/hierarchy3"/>
    <dgm:cxn modelId="{974744B7-6DFE-4D09-ADC0-07F7D940294B}" srcId="{6DEF858C-C30C-4AE4-BD7F-6590A69B6ADE}" destId="{39007515-E397-400D-BA32-997491B6B1C2}" srcOrd="0" destOrd="0" parTransId="{F5328294-81C7-4D07-A3DC-B9D435A90625}" sibTransId="{50AEBCE1-98AE-49A8-AE01-5F04AD3F146C}"/>
    <dgm:cxn modelId="{CE8E99CB-9A72-48A2-8A37-D43727B73B2C}" type="presOf" srcId="{7D544E9B-B5C7-4744-A774-2D3EF3EF7A6D}" destId="{9EBA75ED-D38A-4F25-A061-B783E32B4ABE}" srcOrd="0" destOrd="0" presId="urn:microsoft.com/office/officeart/2005/8/layout/hierarchy3"/>
    <dgm:cxn modelId="{95E16CE0-CC80-4694-865A-3BA47C18CE30}" type="presOf" srcId="{51969997-5F84-42D8-BB69-9845BA90080B}" destId="{FEC2FD87-7572-42C7-A5A7-DE2E06620B86}" srcOrd="1" destOrd="0" presId="urn:microsoft.com/office/officeart/2005/8/layout/hierarchy3"/>
    <dgm:cxn modelId="{BA1726E1-D98C-4461-B121-0D46416E69FD}" type="presOf" srcId="{0B35411F-B2E6-4F13-A09A-2D373A5CA42A}" destId="{AA8E4DAF-EBCD-421A-AF73-A91FD56DDF70}" srcOrd="0" destOrd="0" presId="urn:microsoft.com/office/officeart/2005/8/layout/hierarchy3"/>
    <dgm:cxn modelId="{A6DFBFE6-6EB2-4A6C-8D33-3F5E49647210}" type="presOf" srcId="{FB552CD2-9D9D-4208-A873-B8A33F3F9C7D}" destId="{79851E09-28EE-44FA-B712-B7E7A27D82C2}" srcOrd="0" destOrd="0" presId="urn:microsoft.com/office/officeart/2005/8/layout/hierarchy3"/>
    <dgm:cxn modelId="{55FF2DEB-7AF5-4009-886C-9A63181390D0}" srcId="{39007515-E397-400D-BA32-997491B6B1C2}" destId="{BFBA85E8-DD1C-42F3-B94F-76E08D64D05B}" srcOrd="1" destOrd="0" parTransId="{FF7ABC56-6ECA-4773-9964-6A8C94171F0D}" sibTransId="{9D510DA5-9AE4-4379-A1BE-0B4E134F54E1}"/>
    <dgm:cxn modelId="{3D5F51ED-E389-4482-BC9A-3FD7E49C64C4}" srcId="{6DEF858C-C30C-4AE4-BD7F-6590A69B6ADE}" destId="{51969997-5F84-42D8-BB69-9845BA90080B}" srcOrd="1" destOrd="0" parTransId="{F0936A8A-6A42-40B1-833A-5B3754406491}" sibTransId="{104EA522-D8F7-4D27-9AB3-BE15A6238725}"/>
    <dgm:cxn modelId="{2ED574F0-CF65-4A35-B28F-CD9702631031}" srcId="{51969997-5F84-42D8-BB69-9845BA90080B}" destId="{FB552CD2-9D9D-4208-A873-B8A33F3F9C7D}" srcOrd="0" destOrd="0" parTransId="{2C233B08-DAE1-4449-8089-C6B492F68E5F}" sibTransId="{2800BEF3-7469-4E01-80CC-8F8335A67DB2}"/>
    <dgm:cxn modelId="{F743C2CF-DD2E-47A0-A310-1AE6764F1576}" type="presParOf" srcId="{F1C06227-8968-4206-8283-D96056BA5EC9}" destId="{20CD82C7-02BA-4CC7-A0B5-E356333C0C56}" srcOrd="0" destOrd="0" presId="urn:microsoft.com/office/officeart/2005/8/layout/hierarchy3"/>
    <dgm:cxn modelId="{B57258C5-ABC0-4890-B42F-E9B0D8F51CA9}" type="presParOf" srcId="{20CD82C7-02BA-4CC7-A0B5-E356333C0C56}" destId="{6DF71932-0C9A-4CCC-A887-21894098D804}" srcOrd="0" destOrd="0" presId="urn:microsoft.com/office/officeart/2005/8/layout/hierarchy3"/>
    <dgm:cxn modelId="{743EC100-D6AE-43A7-B109-B90D45624F51}" type="presParOf" srcId="{6DF71932-0C9A-4CCC-A887-21894098D804}" destId="{DD4B7268-AC81-4B32-A934-54E671D29DEC}" srcOrd="0" destOrd="0" presId="urn:microsoft.com/office/officeart/2005/8/layout/hierarchy3"/>
    <dgm:cxn modelId="{44670E4B-1FBC-4777-ADB7-57623178CA91}" type="presParOf" srcId="{6DF71932-0C9A-4CCC-A887-21894098D804}" destId="{6F27FDC8-6CF1-4EF9-B118-1FD5795CBDA9}" srcOrd="1" destOrd="0" presId="urn:microsoft.com/office/officeart/2005/8/layout/hierarchy3"/>
    <dgm:cxn modelId="{9302D86E-6550-4C3E-AF9D-8D59B91F7852}" type="presParOf" srcId="{20CD82C7-02BA-4CC7-A0B5-E356333C0C56}" destId="{03D6C216-D158-47BC-8CF2-6ABC41838313}" srcOrd="1" destOrd="0" presId="urn:microsoft.com/office/officeart/2005/8/layout/hierarchy3"/>
    <dgm:cxn modelId="{E36B73D5-8DE6-45E7-9BAF-4F5DD624F8A8}" type="presParOf" srcId="{03D6C216-D158-47BC-8CF2-6ABC41838313}" destId="{5B85E1B8-34AD-4CDD-AE51-6B3337A96551}" srcOrd="0" destOrd="0" presId="urn:microsoft.com/office/officeart/2005/8/layout/hierarchy3"/>
    <dgm:cxn modelId="{DD7B50D4-C51D-4AF2-A089-8E0DE2895227}" type="presParOf" srcId="{03D6C216-D158-47BC-8CF2-6ABC41838313}" destId="{9EBA75ED-D38A-4F25-A061-B783E32B4ABE}" srcOrd="1" destOrd="0" presId="urn:microsoft.com/office/officeart/2005/8/layout/hierarchy3"/>
    <dgm:cxn modelId="{E6D76EB1-DA4D-4440-9380-D4D6FB8D3BCF}" type="presParOf" srcId="{03D6C216-D158-47BC-8CF2-6ABC41838313}" destId="{B282E5F4-F10F-4192-97C0-79A862391B91}" srcOrd="2" destOrd="0" presId="urn:microsoft.com/office/officeart/2005/8/layout/hierarchy3"/>
    <dgm:cxn modelId="{BF1146FE-3995-4E54-A674-0791E18653E6}" type="presParOf" srcId="{03D6C216-D158-47BC-8CF2-6ABC41838313}" destId="{C0C348F4-DF17-4C39-9FF8-1A0CD736B9EB}" srcOrd="3" destOrd="0" presId="urn:microsoft.com/office/officeart/2005/8/layout/hierarchy3"/>
    <dgm:cxn modelId="{B3BA20A3-ADA3-4A36-BE67-5176F310039A}" type="presParOf" srcId="{F1C06227-8968-4206-8283-D96056BA5EC9}" destId="{C8F9AD5D-7840-41AA-A61D-92656EE2D34C}" srcOrd="1" destOrd="0" presId="urn:microsoft.com/office/officeart/2005/8/layout/hierarchy3"/>
    <dgm:cxn modelId="{65BDBF24-7E6F-42F5-96AA-533484630594}" type="presParOf" srcId="{C8F9AD5D-7840-41AA-A61D-92656EE2D34C}" destId="{DC966EF5-A3BE-4201-A1B9-1B089B0083E0}" srcOrd="0" destOrd="0" presId="urn:microsoft.com/office/officeart/2005/8/layout/hierarchy3"/>
    <dgm:cxn modelId="{AE8AC512-42B3-446D-861E-1D5F29E13EE0}" type="presParOf" srcId="{DC966EF5-A3BE-4201-A1B9-1B089B0083E0}" destId="{167FCAEB-EC63-44BD-BDEB-F29429495E45}" srcOrd="0" destOrd="0" presId="urn:microsoft.com/office/officeart/2005/8/layout/hierarchy3"/>
    <dgm:cxn modelId="{2C571465-9945-42CA-992C-CA93D825DEF3}" type="presParOf" srcId="{DC966EF5-A3BE-4201-A1B9-1B089B0083E0}" destId="{FEC2FD87-7572-42C7-A5A7-DE2E06620B86}" srcOrd="1" destOrd="0" presId="urn:microsoft.com/office/officeart/2005/8/layout/hierarchy3"/>
    <dgm:cxn modelId="{7AEF279A-A67E-4032-9A63-AE804BB69D6D}" type="presParOf" srcId="{C8F9AD5D-7840-41AA-A61D-92656EE2D34C}" destId="{BC7EB9F8-4623-418D-830C-6F934B7BCF48}" srcOrd="1" destOrd="0" presId="urn:microsoft.com/office/officeart/2005/8/layout/hierarchy3"/>
    <dgm:cxn modelId="{21CB7591-B4E7-4004-ADEA-91C064CAAEA1}" type="presParOf" srcId="{BC7EB9F8-4623-418D-830C-6F934B7BCF48}" destId="{8E26AB02-BB75-4855-AE77-F876CA7212F3}" srcOrd="0" destOrd="0" presId="urn:microsoft.com/office/officeart/2005/8/layout/hierarchy3"/>
    <dgm:cxn modelId="{F12EA5EA-484E-4586-8845-0EBEB9C19895}" type="presParOf" srcId="{BC7EB9F8-4623-418D-830C-6F934B7BCF48}" destId="{79851E09-28EE-44FA-B712-B7E7A27D82C2}" srcOrd="1" destOrd="0" presId="urn:microsoft.com/office/officeart/2005/8/layout/hierarchy3"/>
    <dgm:cxn modelId="{0B1C938C-BFA7-4DA2-BD63-88C20BD2F1ED}" type="presParOf" srcId="{BC7EB9F8-4623-418D-830C-6F934B7BCF48}" destId="{AA8E4DAF-EBCD-421A-AF73-A91FD56DDF70}" srcOrd="2" destOrd="0" presId="urn:microsoft.com/office/officeart/2005/8/layout/hierarchy3"/>
    <dgm:cxn modelId="{50B4FBB6-502D-4AA5-8000-01095E1E51CA}" type="presParOf" srcId="{BC7EB9F8-4623-418D-830C-6F934B7BCF48}" destId="{9B9EFB9A-8712-4974-8CDD-21BC18FD2DD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C6C1C6-9967-4182-8749-1B2A173ACA80}" type="doc">
      <dgm:prSet loTypeId="urn:microsoft.com/office/officeart/2005/8/layout/StepDownProcess" loCatId="process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E8ACAD8-2C8F-4DBA-8B61-4049C3A683C4}">
      <dgm:prSet custT="1"/>
      <dgm:spPr/>
      <dgm:t>
        <a:bodyPr/>
        <a:lstStyle/>
        <a:p>
          <a:pPr rtl="0"/>
          <a:r>
            <a:rPr lang="uk-UA" sz="2000" dirty="0"/>
            <a:t>Попередній етап розробки сайту</a:t>
          </a:r>
          <a:endParaRPr lang="ru-RU" sz="2000" dirty="0"/>
        </a:p>
      </dgm:t>
    </dgm:pt>
    <dgm:pt modelId="{1A057FC6-452B-4351-9665-8403605EA0E7}" type="parTrans" cxnId="{1295E4F0-3E5C-4875-BC3B-F69B00894E18}">
      <dgm:prSet/>
      <dgm:spPr/>
      <dgm:t>
        <a:bodyPr/>
        <a:lstStyle/>
        <a:p>
          <a:endParaRPr lang="ru-RU"/>
        </a:p>
      </dgm:t>
    </dgm:pt>
    <dgm:pt modelId="{507A771F-B798-47F0-BFA5-D97075979696}" type="sibTrans" cxnId="{1295E4F0-3E5C-4875-BC3B-F69B00894E18}">
      <dgm:prSet/>
      <dgm:spPr/>
      <dgm:t>
        <a:bodyPr/>
        <a:lstStyle/>
        <a:p>
          <a:endParaRPr lang="ru-RU"/>
        </a:p>
      </dgm:t>
    </dgm:pt>
    <dgm:pt modelId="{F12F10B5-E581-491B-B7EB-CD051E55736D}">
      <dgm:prSet custT="1"/>
      <dgm:spPr/>
      <dgm:t>
        <a:bodyPr/>
        <a:lstStyle/>
        <a:p>
          <a:pPr rtl="0"/>
          <a:r>
            <a:rPr lang="uk-UA" sz="2000" dirty="0"/>
            <a:t>Етап проектування сайту</a:t>
          </a:r>
          <a:endParaRPr lang="ru-RU" sz="2000" dirty="0"/>
        </a:p>
      </dgm:t>
    </dgm:pt>
    <dgm:pt modelId="{C0C57E08-AE65-4C54-A5AF-6F621DC99978}" type="parTrans" cxnId="{2DDECB01-5B31-4A75-94B5-0AB6AA9FB773}">
      <dgm:prSet/>
      <dgm:spPr/>
      <dgm:t>
        <a:bodyPr/>
        <a:lstStyle/>
        <a:p>
          <a:endParaRPr lang="ru-RU"/>
        </a:p>
      </dgm:t>
    </dgm:pt>
    <dgm:pt modelId="{58CE9D17-F813-4BDD-B046-CDA6E65F320E}" type="sibTrans" cxnId="{2DDECB01-5B31-4A75-94B5-0AB6AA9FB773}">
      <dgm:prSet/>
      <dgm:spPr/>
      <dgm:t>
        <a:bodyPr/>
        <a:lstStyle/>
        <a:p>
          <a:endParaRPr lang="ru-RU"/>
        </a:p>
      </dgm:t>
    </dgm:pt>
    <dgm:pt modelId="{D740FF55-2AD5-43C6-9A0B-F886CAE3ED07}">
      <dgm:prSet custT="1"/>
      <dgm:spPr/>
      <dgm:t>
        <a:bodyPr/>
        <a:lstStyle/>
        <a:p>
          <a:pPr rtl="0"/>
          <a:r>
            <a:rPr lang="uk-UA" sz="2000"/>
            <a:t>Етап розробки та тестування сайту</a:t>
          </a:r>
          <a:endParaRPr lang="ru-RU" sz="2000"/>
        </a:p>
      </dgm:t>
    </dgm:pt>
    <dgm:pt modelId="{1929AD85-3110-4197-96AA-A670D2424538}" type="parTrans" cxnId="{5F91C07A-3138-4FF3-AF1B-63205B67B4C4}">
      <dgm:prSet/>
      <dgm:spPr/>
      <dgm:t>
        <a:bodyPr/>
        <a:lstStyle/>
        <a:p>
          <a:endParaRPr lang="ru-RU"/>
        </a:p>
      </dgm:t>
    </dgm:pt>
    <dgm:pt modelId="{4001D72E-B9C4-4524-B4E9-64F293E79B4A}" type="sibTrans" cxnId="{5F91C07A-3138-4FF3-AF1B-63205B67B4C4}">
      <dgm:prSet/>
      <dgm:spPr/>
      <dgm:t>
        <a:bodyPr/>
        <a:lstStyle/>
        <a:p>
          <a:endParaRPr lang="ru-RU"/>
        </a:p>
      </dgm:t>
    </dgm:pt>
    <dgm:pt modelId="{2D8069E1-A17D-44A6-B05D-254426952A4D}">
      <dgm:prSet custT="1"/>
      <dgm:spPr/>
      <dgm:t>
        <a:bodyPr/>
        <a:lstStyle/>
        <a:p>
          <a:pPr rtl="0"/>
          <a:r>
            <a:rPr lang="uk-UA" sz="2000"/>
            <a:t>Розміщення сайту</a:t>
          </a:r>
          <a:endParaRPr lang="ru-RU" sz="2000"/>
        </a:p>
      </dgm:t>
    </dgm:pt>
    <dgm:pt modelId="{576E4254-D62D-49B6-8044-80A1E8DB8E56}" type="parTrans" cxnId="{3F3F64E8-69A6-4A1C-B697-354C78339477}">
      <dgm:prSet/>
      <dgm:spPr/>
      <dgm:t>
        <a:bodyPr/>
        <a:lstStyle/>
        <a:p>
          <a:endParaRPr lang="ru-RU"/>
        </a:p>
      </dgm:t>
    </dgm:pt>
    <dgm:pt modelId="{CBA640C3-14EB-485E-A30D-718F1BE22FCC}" type="sibTrans" cxnId="{3F3F64E8-69A6-4A1C-B697-354C78339477}">
      <dgm:prSet/>
      <dgm:spPr/>
      <dgm:t>
        <a:bodyPr/>
        <a:lstStyle/>
        <a:p>
          <a:endParaRPr lang="ru-RU"/>
        </a:p>
      </dgm:t>
    </dgm:pt>
    <dgm:pt modelId="{2AED5AEC-B820-40C4-907A-B8BE7BDCD2EF}">
      <dgm:prSet custT="1"/>
      <dgm:spPr/>
      <dgm:t>
        <a:bodyPr/>
        <a:lstStyle/>
        <a:p>
          <a:pPr rtl="0"/>
          <a:r>
            <a:rPr lang="uk-UA" sz="2000"/>
            <a:t>Розвиток сайту</a:t>
          </a:r>
          <a:endParaRPr lang="ru-RU" sz="2000"/>
        </a:p>
      </dgm:t>
    </dgm:pt>
    <dgm:pt modelId="{7128927D-08AF-46EB-9522-3CC4BC96AD69}" type="parTrans" cxnId="{3EA85453-62D4-402B-AA96-CF6AA0BF4982}">
      <dgm:prSet/>
      <dgm:spPr/>
      <dgm:t>
        <a:bodyPr/>
        <a:lstStyle/>
        <a:p>
          <a:endParaRPr lang="ru-RU"/>
        </a:p>
      </dgm:t>
    </dgm:pt>
    <dgm:pt modelId="{FD1F1705-D55D-4759-B5D4-185E4E00DD1E}" type="sibTrans" cxnId="{3EA85453-62D4-402B-AA96-CF6AA0BF4982}">
      <dgm:prSet/>
      <dgm:spPr/>
      <dgm:t>
        <a:bodyPr/>
        <a:lstStyle/>
        <a:p>
          <a:endParaRPr lang="ru-RU"/>
        </a:p>
      </dgm:t>
    </dgm:pt>
    <dgm:pt modelId="{4C16FF1B-6DC9-4364-AACC-917009C2DDDB}" type="pres">
      <dgm:prSet presAssocID="{7EC6C1C6-9967-4182-8749-1B2A173ACA80}" presName="rootnode" presStyleCnt="0">
        <dgm:presLayoutVars>
          <dgm:chMax/>
          <dgm:chPref/>
          <dgm:dir/>
          <dgm:animLvl val="lvl"/>
        </dgm:presLayoutVars>
      </dgm:prSet>
      <dgm:spPr/>
    </dgm:pt>
    <dgm:pt modelId="{546882F2-2C0A-4F66-8ECF-96217482C9CB}" type="pres">
      <dgm:prSet presAssocID="{CE8ACAD8-2C8F-4DBA-8B61-4049C3A683C4}" presName="composite" presStyleCnt="0"/>
      <dgm:spPr/>
    </dgm:pt>
    <dgm:pt modelId="{EF872382-1C79-45C9-83EC-BF12A7601349}" type="pres">
      <dgm:prSet presAssocID="{CE8ACAD8-2C8F-4DBA-8B61-4049C3A683C4}" presName="bentUpArrow1" presStyleLbl="alignImgPlace1" presStyleIdx="0" presStyleCnt="4" custLinFactNeighborX="-63331" custLinFactNeighborY="2403"/>
      <dgm:spPr/>
    </dgm:pt>
    <dgm:pt modelId="{25239036-A186-458E-90C0-6A2DEC1CD94D}" type="pres">
      <dgm:prSet presAssocID="{CE8ACAD8-2C8F-4DBA-8B61-4049C3A683C4}" presName="ParentText" presStyleLbl="node1" presStyleIdx="0" presStyleCnt="5" custScaleX="371045" custScaleY="94605">
        <dgm:presLayoutVars>
          <dgm:chMax val="1"/>
          <dgm:chPref val="1"/>
          <dgm:bulletEnabled val="1"/>
        </dgm:presLayoutVars>
      </dgm:prSet>
      <dgm:spPr/>
    </dgm:pt>
    <dgm:pt modelId="{81D08C70-0F07-40F8-8CF0-34D8EA2F78C5}" type="pres">
      <dgm:prSet presAssocID="{CE8ACAD8-2C8F-4DBA-8B61-4049C3A683C4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29F645CF-7202-45C2-BF54-B62A599819DB}" type="pres">
      <dgm:prSet presAssocID="{507A771F-B798-47F0-BFA5-D97075979696}" presName="sibTrans" presStyleCnt="0"/>
      <dgm:spPr/>
    </dgm:pt>
    <dgm:pt modelId="{DE8D0D03-02BF-4CE2-98AB-8A79FC56ED8B}" type="pres">
      <dgm:prSet presAssocID="{F12F10B5-E581-491B-B7EB-CD051E55736D}" presName="composite" presStyleCnt="0"/>
      <dgm:spPr/>
    </dgm:pt>
    <dgm:pt modelId="{4A5A6DBF-389E-483B-8A8F-59BB19AFE083}" type="pres">
      <dgm:prSet presAssocID="{F12F10B5-E581-491B-B7EB-CD051E55736D}" presName="bentUpArrow1" presStyleLbl="alignImgPlace1" presStyleIdx="1" presStyleCnt="4" custLinFactNeighborX="-63331" custLinFactNeighborY="2403"/>
      <dgm:spPr/>
    </dgm:pt>
    <dgm:pt modelId="{A9054883-B5F0-4567-B00C-47F4F492498D}" type="pres">
      <dgm:prSet presAssocID="{F12F10B5-E581-491B-B7EB-CD051E55736D}" presName="ParentText" presStyleLbl="node1" presStyleIdx="1" presStyleCnt="5" custScaleX="371045" custScaleY="94605" custLinFactNeighborY="6119">
        <dgm:presLayoutVars>
          <dgm:chMax val="1"/>
          <dgm:chPref val="1"/>
          <dgm:bulletEnabled val="1"/>
        </dgm:presLayoutVars>
      </dgm:prSet>
      <dgm:spPr/>
    </dgm:pt>
    <dgm:pt modelId="{E71AF797-D56A-4D5D-8AC9-04207C066B8A}" type="pres">
      <dgm:prSet presAssocID="{F12F10B5-E581-491B-B7EB-CD051E55736D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2B44F1B5-86B0-489D-AEAE-872A5E5001A8}" type="pres">
      <dgm:prSet presAssocID="{58CE9D17-F813-4BDD-B046-CDA6E65F320E}" presName="sibTrans" presStyleCnt="0"/>
      <dgm:spPr/>
    </dgm:pt>
    <dgm:pt modelId="{CD360D0B-E131-4856-A7B9-06D39C342FBC}" type="pres">
      <dgm:prSet presAssocID="{D740FF55-2AD5-43C6-9A0B-F886CAE3ED07}" presName="composite" presStyleCnt="0"/>
      <dgm:spPr/>
    </dgm:pt>
    <dgm:pt modelId="{F2DB7E75-D549-49C5-AD15-E659A19CCC8C}" type="pres">
      <dgm:prSet presAssocID="{D740FF55-2AD5-43C6-9A0B-F886CAE3ED07}" presName="bentUpArrow1" presStyleLbl="alignImgPlace1" presStyleIdx="2" presStyleCnt="4" custLinFactNeighborX="-63331" custLinFactNeighborY="2403"/>
      <dgm:spPr/>
    </dgm:pt>
    <dgm:pt modelId="{489F4F77-94D3-406C-BC52-00E38B11BED1}" type="pres">
      <dgm:prSet presAssocID="{D740FF55-2AD5-43C6-9A0B-F886CAE3ED07}" presName="ParentText" presStyleLbl="node1" presStyleIdx="2" presStyleCnt="5" custScaleX="371045" custScaleY="94605">
        <dgm:presLayoutVars>
          <dgm:chMax val="1"/>
          <dgm:chPref val="1"/>
          <dgm:bulletEnabled val="1"/>
        </dgm:presLayoutVars>
      </dgm:prSet>
      <dgm:spPr/>
    </dgm:pt>
    <dgm:pt modelId="{380F8BFE-14EC-485F-83C6-A13886D972C0}" type="pres">
      <dgm:prSet presAssocID="{D740FF55-2AD5-43C6-9A0B-F886CAE3ED07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BDA0CE8F-5270-4D2E-ADCA-CB318E750D95}" type="pres">
      <dgm:prSet presAssocID="{4001D72E-B9C4-4524-B4E9-64F293E79B4A}" presName="sibTrans" presStyleCnt="0"/>
      <dgm:spPr/>
    </dgm:pt>
    <dgm:pt modelId="{780C178F-2905-4286-884F-920EEE41FE05}" type="pres">
      <dgm:prSet presAssocID="{2D8069E1-A17D-44A6-B05D-254426952A4D}" presName="composite" presStyleCnt="0"/>
      <dgm:spPr/>
    </dgm:pt>
    <dgm:pt modelId="{DD0CDD59-8790-49BA-9038-E7929799B2AD}" type="pres">
      <dgm:prSet presAssocID="{2D8069E1-A17D-44A6-B05D-254426952A4D}" presName="bentUpArrow1" presStyleLbl="alignImgPlace1" presStyleIdx="3" presStyleCnt="4" custLinFactNeighborX="-63331" custLinFactNeighborY="2403"/>
      <dgm:spPr/>
    </dgm:pt>
    <dgm:pt modelId="{C6AA0D3D-6EBD-4570-9549-13D1C63BB9B2}" type="pres">
      <dgm:prSet presAssocID="{2D8069E1-A17D-44A6-B05D-254426952A4D}" presName="ParentText" presStyleLbl="node1" presStyleIdx="3" presStyleCnt="5" custScaleX="371045" custScaleY="94605">
        <dgm:presLayoutVars>
          <dgm:chMax val="1"/>
          <dgm:chPref val="1"/>
          <dgm:bulletEnabled val="1"/>
        </dgm:presLayoutVars>
      </dgm:prSet>
      <dgm:spPr/>
    </dgm:pt>
    <dgm:pt modelId="{69DAB9B1-8C2C-4DC9-873A-F40D6DB64792}" type="pres">
      <dgm:prSet presAssocID="{2D8069E1-A17D-44A6-B05D-254426952A4D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E6375A8B-3D44-497C-A2D9-BAFDE7AB481D}" type="pres">
      <dgm:prSet presAssocID="{CBA640C3-14EB-485E-A30D-718F1BE22FCC}" presName="sibTrans" presStyleCnt="0"/>
      <dgm:spPr/>
    </dgm:pt>
    <dgm:pt modelId="{174C01B6-CA69-469A-A08D-64FEC6C76C4E}" type="pres">
      <dgm:prSet presAssocID="{2AED5AEC-B820-40C4-907A-B8BE7BDCD2EF}" presName="composite" presStyleCnt="0"/>
      <dgm:spPr/>
    </dgm:pt>
    <dgm:pt modelId="{8DAC48EB-0F50-4177-8055-4EC7A194B65B}" type="pres">
      <dgm:prSet presAssocID="{2AED5AEC-B820-40C4-907A-B8BE7BDCD2EF}" presName="ParentText" presStyleLbl="node1" presStyleIdx="4" presStyleCnt="5" custScaleX="371045" custScaleY="94605">
        <dgm:presLayoutVars>
          <dgm:chMax val="1"/>
          <dgm:chPref val="1"/>
          <dgm:bulletEnabled val="1"/>
        </dgm:presLayoutVars>
      </dgm:prSet>
      <dgm:spPr/>
    </dgm:pt>
  </dgm:ptLst>
  <dgm:cxnLst>
    <dgm:cxn modelId="{2DDECB01-5B31-4A75-94B5-0AB6AA9FB773}" srcId="{7EC6C1C6-9967-4182-8749-1B2A173ACA80}" destId="{F12F10B5-E581-491B-B7EB-CD051E55736D}" srcOrd="1" destOrd="0" parTransId="{C0C57E08-AE65-4C54-A5AF-6F621DC99978}" sibTransId="{58CE9D17-F813-4BDD-B046-CDA6E65F320E}"/>
    <dgm:cxn modelId="{024A2F62-1DFD-43A1-A7B4-8E8D56ABF25C}" type="presOf" srcId="{2AED5AEC-B820-40C4-907A-B8BE7BDCD2EF}" destId="{8DAC48EB-0F50-4177-8055-4EC7A194B65B}" srcOrd="0" destOrd="0" presId="urn:microsoft.com/office/officeart/2005/8/layout/StepDownProcess"/>
    <dgm:cxn modelId="{FBD40348-6200-4507-9DB1-5F211D99A841}" type="presOf" srcId="{CE8ACAD8-2C8F-4DBA-8B61-4049C3A683C4}" destId="{25239036-A186-458E-90C0-6A2DEC1CD94D}" srcOrd="0" destOrd="0" presId="urn:microsoft.com/office/officeart/2005/8/layout/StepDownProcess"/>
    <dgm:cxn modelId="{3EA85453-62D4-402B-AA96-CF6AA0BF4982}" srcId="{7EC6C1C6-9967-4182-8749-1B2A173ACA80}" destId="{2AED5AEC-B820-40C4-907A-B8BE7BDCD2EF}" srcOrd="4" destOrd="0" parTransId="{7128927D-08AF-46EB-9522-3CC4BC96AD69}" sibTransId="{FD1F1705-D55D-4759-B5D4-185E4E00DD1E}"/>
    <dgm:cxn modelId="{5F91C07A-3138-4FF3-AF1B-63205B67B4C4}" srcId="{7EC6C1C6-9967-4182-8749-1B2A173ACA80}" destId="{D740FF55-2AD5-43C6-9A0B-F886CAE3ED07}" srcOrd="2" destOrd="0" parTransId="{1929AD85-3110-4197-96AA-A670D2424538}" sibTransId="{4001D72E-B9C4-4524-B4E9-64F293E79B4A}"/>
    <dgm:cxn modelId="{C3AC0CA1-8E97-402B-BA49-B0111056216B}" type="presOf" srcId="{F12F10B5-E581-491B-B7EB-CD051E55736D}" destId="{A9054883-B5F0-4567-B00C-47F4F492498D}" srcOrd="0" destOrd="0" presId="urn:microsoft.com/office/officeart/2005/8/layout/StepDownProcess"/>
    <dgm:cxn modelId="{2CD468A3-4809-45CE-94A0-A9F25D1A4FFD}" type="presOf" srcId="{D740FF55-2AD5-43C6-9A0B-F886CAE3ED07}" destId="{489F4F77-94D3-406C-BC52-00E38B11BED1}" srcOrd="0" destOrd="0" presId="urn:microsoft.com/office/officeart/2005/8/layout/StepDownProcess"/>
    <dgm:cxn modelId="{B7C0A3AB-9E28-4360-9608-1A1475136EF9}" type="presOf" srcId="{7EC6C1C6-9967-4182-8749-1B2A173ACA80}" destId="{4C16FF1B-6DC9-4364-AACC-917009C2DDDB}" srcOrd="0" destOrd="0" presId="urn:microsoft.com/office/officeart/2005/8/layout/StepDownProcess"/>
    <dgm:cxn modelId="{4F10E5BA-2391-432F-AAEB-44B227E01987}" type="presOf" srcId="{2D8069E1-A17D-44A6-B05D-254426952A4D}" destId="{C6AA0D3D-6EBD-4570-9549-13D1C63BB9B2}" srcOrd="0" destOrd="0" presId="urn:microsoft.com/office/officeart/2005/8/layout/StepDownProcess"/>
    <dgm:cxn modelId="{3F3F64E8-69A6-4A1C-B697-354C78339477}" srcId="{7EC6C1C6-9967-4182-8749-1B2A173ACA80}" destId="{2D8069E1-A17D-44A6-B05D-254426952A4D}" srcOrd="3" destOrd="0" parTransId="{576E4254-D62D-49B6-8044-80A1E8DB8E56}" sibTransId="{CBA640C3-14EB-485E-A30D-718F1BE22FCC}"/>
    <dgm:cxn modelId="{1295E4F0-3E5C-4875-BC3B-F69B00894E18}" srcId="{7EC6C1C6-9967-4182-8749-1B2A173ACA80}" destId="{CE8ACAD8-2C8F-4DBA-8B61-4049C3A683C4}" srcOrd="0" destOrd="0" parTransId="{1A057FC6-452B-4351-9665-8403605EA0E7}" sibTransId="{507A771F-B798-47F0-BFA5-D97075979696}"/>
    <dgm:cxn modelId="{51413939-23A7-4F19-8869-E73EC247EAE0}" type="presParOf" srcId="{4C16FF1B-6DC9-4364-AACC-917009C2DDDB}" destId="{546882F2-2C0A-4F66-8ECF-96217482C9CB}" srcOrd="0" destOrd="0" presId="urn:microsoft.com/office/officeart/2005/8/layout/StepDownProcess"/>
    <dgm:cxn modelId="{6E760F4D-E4A9-4867-9D85-9C84DEA8121B}" type="presParOf" srcId="{546882F2-2C0A-4F66-8ECF-96217482C9CB}" destId="{EF872382-1C79-45C9-83EC-BF12A7601349}" srcOrd="0" destOrd="0" presId="urn:microsoft.com/office/officeart/2005/8/layout/StepDownProcess"/>
    <dgm:cxn modelId="{D9DB3AE9-5E0C-43AD-89F4-81DB26A2D9A1}" type="presParOf" srcId="{546882F2-2C0A-4F66-8ECF-96217482C9CB}" destId="{25239036-A186-458E-90C0-6A2DEC1CD94D}" srcOrd="1" destOrd="0" presId="urn:microsoft.com/office/officeart/2005/8/layout/StepDownProcess"/>
    <dgm:cxn modelId="{8901C40D-F692-4DC0-B00B-93B3C629CA2F}" type="presParOf" srcId="{546882F2-2C0A-4F66-8ECF-96217482C9CB}" destId="{81D08C70-0F07-40F8-8CF0-34D8EA2F78C5}" srcOrd="2" destOrd="0" presId="urn:microsoft.com/office/officeart/2005/8/layout/StepDownProcess"/>
    <dgm:cxn modelId="{392B48A8-7EF8-4EEC-9B9D-C34724B297B0}" type="presParOf" srcId="{4C16FF1B-6DC9-4364-AACC-917009C2DDDB}" destId="{29F645CF-7202-45C2-BF54-B62A599819DB}" srcOrd="1" destOrd="0" presId="urn:microsoft.com/office/officeart/2005/8/layout/StepDownProcess"/>
    <dgm:cxn modelId="{DFC2DB11-B15D-433C-8FCF-DBC6881A6628}" type="presParOf" srcId="{4C16FF1B-6DC9-4364-AACC-917009C2DDDB}" destId="{DE8D0D03-02BF-4CE2-98AB-8A79FC56ED8B}" srcOrd="2" destOrd="0" presId="urn:microsoft.com/office/officeart/2005/8/layout/StepDownProcess"/>
    <dgm:cxn modelId="{1B4584DE-A872-4BCC-A27F-AC5F8199F78A}" type="presParOf" srcId="{DE8D0D03-02BF-4CE2-98AB-8A79FC56ED8B}" destId="{4A5A6DBF-389E-483B-8A8F-59BB19AFE083}" srcOrd="0" destOrd="0" presId="urn:microsoft.com/office/officeart/2005/8/layout/StepDownProcess"/>
    <dgm:cxn modelId="{8E3E5943-A208-4EB4-AC82-81EA5A72E04F}" type="presParOf" srcId="{DE8D0D03-02BF-4CE2-98AB-8A79FC56ED8B}" destId="{A9054883-B5F0-4567-B00C-47F4F492498D}" srcOrd="1" destOrd="0" presId="urn:microsoft.com/office/officeart/2005/8/layout/StepDownProcess"/>
    <dgm:cxn modelId="{19349F74-9163-4D6D-8F32-7AE61B9A5F05}" type="presParOf" srcId="{DE8D0D03-02BF-4CE2-98AB-8A79FC56ED8B}" destId="{E71AF797-D56A-4D5D-8AC9-04207C066B8A}" srcOrd="2" destOrd="0" presId="urn:microsoft.com/office/officeart/2005/8/layout/StepDownProcess"/>
    <dgm:cxn modelId="{35EAEDEA-9912-4A67-AE84-266C1AE9ED19}" type="presParOf" srcId="{4C16FF1B-6DC9-4364-AACC-917009C2DDDB}" destId="{2B44F1B5-86B0-489D-AEAE-872A5E5001A8}" srcOrd="3" destOrd="0" presId="urn:microsoft.com/office/officeart/2005/8/layout/StepDownProcess"/>
    <dgm:cxn modelId="{5FD103DB-738D-445B-BAE6-0FC61F03E78D}" type="presParOf" srcId="{4C16FF1B-6DC9-4364-AACC-917009C2DDDB}" destId="{CD360D0B-E131-4856-A7B9-06D39C342FBC}" srcOrd="4" destOrd="0" presId="urn:microsoft.com/office/officeart/2005/8/layout/StepDownProcess"/>
    <dgm:cxn modelId="{94B69FCD-AEB2-492F-9C9A-100D9F4F1E2C}" type="presParOf" srcId="{CD360D0B-E131-4856-A7B9-06D39C342FBC}" destId="{F2DB7E75-D549-49C5-AD15-E659A19CCC8C}" srcOrd="0" destOrd="0" presId="urn:microsoft.com/office/officeart/2005/8/layout/StepDownProcess"/>
    <dgm:cxn modelId="{23DDEA21-C88E-418B-B710-2EF699442CE1}" type="presParOf" srcId="{CD360D0B-E131-4856-A7B9-06D39C342FBC}" destId="{489F4F77-94D3-406C-BC52-00E38B11BED1}" srcOrd="1" destOrd="0" presId="urn:microsoft.com/office/officeart/2005/8/layout/StepDownProcess"/>
    <dgm:cxn modelId="{67AF8213-E52B-46D8-B51A-94CE6F8FF584}" type="presParOf" srcId="{CD360D0B-E131-4856-A7B9-06D39C342FBC}" destId="{380F8BFE-14EC-485F-83C6-A13886D972C0}" srcOrd="2" destOrd="0" presId="urn:microsoft.com/office/officeart/2005/8/layout/StepDownProcess"/>
    <dgm:cxn modelId="{B1A121F7-D299-4C2E-BED2-5EC8BA4F81C9}" type="presParOf" srcId="{4C16FF1B-6DC9-4364-AACC-917009C2DDDB}" destId="{BDA0CE8F-5270-4D2E-ADCA-CB318E750D95}" srcOrd="5" destOrd="0" presId="urn:microsoft.com/office/officeart/2005/8/layout/StepDownProcess"/>
    <dgm:cxn modelId="{2BEA27B1-0A1E-4711-A54D-CB32712DE6B9}" type="presParOf" srcId="{4C16FF1B-6DC9-4364-AACC-917009C2DDDB}" destId="{780C178F-2905-4286-884F-920EEE41FE05}" srcOrd="6" destOrd="0" presId="urn:microsoft.com/office/officeart/2005/8/layout/StepDownProcess"/>
    <dgm:cxn modelId="{BBDCECC0-DFE8-4969-8F9C-71D42C6C15CF}" type="presParOf" srcId="{780C178F-2905-4286-884F-920EEE41FE05}" destId="{DD0CDD59-8790-49BA-9038-E7929799B2AD}" srcOrd="0" destOrd="0" presId="urn:microsoft.com/office/officeart/2005/8/layout/StepDownProcess"/>
    <dgm:cxn modelId="{D66266B1-729B-4D34-80F0-EF310F1DFDBA}" type="presParOf" srcId="{780C178F-2905-4286-884F-920EEE41FE05}" destId="{C6AA0D3D-6EBD-4570-9549-13D1C63BB9B2}" srcOrd="1" destOrd="0" presId="urn:microsoft.com/office/officeart/2005/8/layout/StepDownProcess"/>
    <dgm:cxn modelId="{837CBFB5-F027-40C5-896F-F407BE21D549}" type="presParOf" srcId="{780C178F-2905-4286-884F-920EEE41FE05}" destId="{69DAB9B1-8C2C-4DC9-873A-F40D6DB64792}" srcOrd="2" destOrd="0" presId="urn:microsoft.com/office/officeart/2005/8/layout/StepDownProcess"/>
    <dgm:cxn modelId="{FB678251-1E79-40E0-82A5-54D3908238D0}" type="presParOf" srcId="{4C16FF1B-6DC9-4364-AACC-917009C2DDDB}" destId="{E6375A8B-3D44-497C-A2D9-BAFDE7AB481D}" srcOrd="7" destOrd="0" presId="urn:microsoft.com/office/officeart/2005/8/layout/StepDownProcess"/>
    <dgm:cxn modelId="{14728894-AF5D-4FF6-B9C1-80AA8B80EA14}" type="presParOf" srcId="{4C16FF1B-6DC9-4364-AACC-917009C2DDDB}" destId="{174C01B6-CA69-469A-A08D-64FEC6C76C4E}" srcOrd="8" destOrd="0" presId="urn:microsoft.com/office/officeart/2005/8/layout/StepDownProcess"/>
    <dgm:cxn modelId="{95EDE937-D4B0-4F76-901F-655C6BD761FC}" type="presParOf" srcId="{174C01B6-CA69-469A-A08D-64FEC6C76C4E}" destId="{8DAC48EB-0F50-4177-8055-4EC7A194B65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309D02-2DC3-44FB-A33F-EE53AE3F1B5B}" type="doc">
      <dgm:prSet loTypeId="urn:microsoft.com/office/officeart/2005/8/layout/vList3" loCatId="list" qsTypeId="urn:microsoft.com/office/officeart/2005/8/quickstyle/simple4" qsCatId="simple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73FD5477-6CDA-48F2-B6D2-24AAA8899BA0}">
      <dgm:prSet custT="1"/>
      <dgm:spPr/>
      <dgm:t>
        <a:bodyPr/>
        <a:lstStyle/>
        <a:p>
          <a:pPr rtl="0"/>
          <a:r>
            <a:rPr lang="en-US" sz="3200" b="1" dirty="0" err="1">
              <a:hlinkClick xmlns:r="http://schemas.openxmlformats.org/officeDocument/2006/relationships" r:id="rId1"/>
            </a:rPr>
            <a:t>Wix</a:t>
          </a:r>
          <a:endParaRPr lang="ru-RU" sz="3200" dirty="0"/>
        </a:p>
      </dgm:t>
    </dgm:pt>
    <dgm:pt modelId="{E1468EC9-09EE-4F43-BB9B-295F3AC1C181}" type="parTrans" cxnId="{3ECE583C-59B3-4DE1-A66C-AB44260074E5}">
      <dgm:prSet/>
      <dgm:spPr/>
      <dgm:t>
        <a:bodyPr/>
        <a:lstStyle/>
        <a:p>
          <a:endParaRPr lang="ru-RU"/>
        </a:p>
      </dgm:t>
    </dgm:pt>
    <dgm:pt modelId="{082CB61E-2E4D-4597-9E09-DB6F0D99AC17}" type="sibTrans" cxnId="{3ECE583C-59B3-4DE1-A66C-AB44260074E5}">
      <dgm:prSet/>
      <dgm:spPr/>
      <dgm:t>
        <a:bodyPr/>
        <a:lstStyle/>
        <a:p>
          <a:endParaRPr lang="ru-RU"/>
        </a:p>
      </dgm:t>
    </dgm:pt>
    <dgm:pt modelId="{27EEF941-81FE-4B8D-9E02-99C996E0300E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2"/>
            </a:rPr>
            <a:t>uCoz</a:t>
          </a:r>
          <a:endParaRPr lang="ru-RU" sz="3200"/>
        </a:p>
      </dgm:t>
    </dgm:pt>
    <dgm:pt modelId="{C061D4C1-5D28-4121-A30A-DEA86F1A18F2}" type="parTrans" cxnId="{A04E1378-3EF2-4E03-BF6E-B96DB3D15793}">
      <dgm:prSet/>
      <dgm:spPr/>
      <dgm:t>
        <a:bodyPr/>
        <a:lstStyle/>
        <a:p>
          <a:endParaRPr lang="ru-RU"/>
        </a:p>
      </dgm:t>
    </dgm:pt>
    <dgm:pt modelId="{3923891A-A942-44B1-8018-1AC03D093767}" type="sibTrans" cxnId="{A04E1378-3EF2-4E03-BF6E-B96DB3D15793}">
      <dgm:prSet/>
      <dgm:spPr/>
      <dgm:t>
        <a:bodyPr/>
        <a:lstStyle/>
        <a:p>
          <a:endParaRPr lang="ru-RU"/>
        </a:p>
      </dgm:t>
    </dgm:pt>
    <dgm:pt modelId="{9C569300-F6D4-4900-A0B8-8965C14F8CD3}">
      <dgm:prSet custT="1"/>
      <dgm:spPr/>
      <dgm:t>
        <a:bodyPr/>
        <a:lstStyle/>
        <a:p>
          <a:pPr rtl="0"/>
          <a:r>
            <a:rPr lang="en-US" sz="3200" b="1" dirty="0" err="1">
              <a:hlinkClick xmlns:r="http://schemas.openxmlformats.org/officeDocument/2006/relationships" r:id="rId3"/>
            </a:rPr>
            <a:t>uKit</a:t>
          </a:r>
          <a:endParaRPr lang="ru-RU" sz="3200" dirty="0"/>
        </a:p>
      </dgm:t>
    </dgm:pt>
    <dgm:pt modelId="{109581D0-E6A9-49DD-BECB-DCD3E6E731AB}" type="parTrans" cxnId="{C98F037A-A4F0-46D4-BEDE-AFA13972D4DA}">
      <dgm:prSet/>
      <dgm:spPr/>
      <dgm:t>
        <a:bodyPr/>
        <a:lstStyle/>
        <a:p>
          <a:endParaRPr lang="ru-RU"/>
        </a:p>
      </dgm:t>
    </dgm:pt>
    <dgm:pt modelId="{661E269C-317C-4B20-B5E4-95A07024A22A}" type="sibTrans" cxnId="{C98F037A-A4F0-46D4-BEDE-AFA13972D4DA}">
      <dgm:prSet/>
      <dgm:spPr/>
      <dgm:t>
        <a:bodyPr/>
        <a:lstStyle/>
        <a:p>
          <a:endParaRPr lang="ru-RU"/>
        </a:p>
      </dgm:t>
    </dgm:pt>
    <dgm:pt modelId="{2CDC3309-CED1-4641-9ACB-5C98FB80BF69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4"/>
            </a:rPr>
            <a:t>Webnode</a:t>
          </a:r>
          <a:endParaRPr lang="ru-RU" sz="3200"/>
        </a:p>
      </dgm:t>
    </dgm:pt>
    <dgm:pt modelId="{9A6D016B-3315-4BA3-BCE5-BDD1CBB619E2}" type="parTrans" cxnId="{E3A8C9E5-6783-4DB2-809F-22BC043D72E1}">
      <dgm:prSet/>
      <dgm:spPr/>
      <dgm:t>
        <a:bodyPr/>
        <a:lstStyle/>
        <a:p>
          <a:endParaRPr lang="ru-RU"/>
        </a:p>
      </dgm:t>
    </dgm:pt>
    <dgm:pt modelId="{7A16DBE1-EC8F-4C8B-9393-3F87600428D0}" type="sibTrans" cxnId="{E3A8C9E5-6783-4DB2-809F-22BC043D72E1}">
      <dgm:prSet/>
      <dgm:spPr/>
      <dgm:t>
        <a:bodyPr/>
        <a:lstStyle/>
        <a:p>
          <a:endParaRPr lang="ru-RU"/>
        </a:p>
      </dgm:t>
    </dgm:pt>
    <dgm:pt modelId="{B7B70D23-1696-4FED-8BB6-0D7AA998D8A6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5"/>
            </a:rPr>
            <a:t>Jimdo</a:t>
          </a:r>
          <a:endParaRPr lang="ru-RU" sz="3200"/>
        </a:p>
      </dgm:t>
    </dgm:pt>
    <dgm:pt modelId="{D7844F93-63A4-4BB3-A50E-535B59C399CD}" type="parTrans" cxnId="{07E62005-B581-4493-8A24-572D8DD06A89}">
      <dgm:prSet/>
      <dgm:spPr/>
      <dgm:t>
        <a:bodyPr/>
        <a:lstStyle/>
        <a:p>
          <a:endParaRPr lang="ru-RU"/>
        </a:p>
      </dgm:t>
    </dgm:pt>
    <dgm:pt modelId="{3BA220EE-041A-46EB-A70D-1FB04FBFE7EC}" type="sibTrans" cxnId="{07E62005-B581-4493-8A24-572D8DD06A89}">
      <dgm:prSet/>
      <dgm:spPr/>
      <dgm:t>
        <a:bodyPr/>
        <a:lstStyle/>
        <a:p>
          <a:endParaRPr lang="ru-RU"/>
        </a:p>
      </dgm:t>
    </dgm:pt>
    <dgm:pt modelId="{E0416B99-A3DB-418C-BA1F-4576A8DA97B0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6"/>
            </a:rPr>
            <a:t>Weebly</a:t>
          </a:r>
          <a:endParaRPr lang="ru-RU" sz="3200"/>
        </a:p>
      </dgm:t>
    </dgm:pt>
    <dgm:pt modelId="{BB04F26A-10BB-45DF-97FE-20B3C929A4B3}" type="parTrans" cxnId="{E3EB8CB0-18CD-402D-9E4E-AA68196DA074}">
      <dgm:prSet/>
      <dgm:spPr/>
      <dgm:t>
        <a:bodyPr/>
        <a:lstStyle/>
        <a:p>
          <a:endParaRPr lang="ru-RU"/>
        </a:p>
      </dgm:t>
    </dgm:pt>
    <dgm:pt modelId="{B17ED58F-84B6-43C5-ABEA-B86BA2F00F7A}" type="sibTrans" cxnId="{E3EB8CB0-18CD-402D-9E4E-AA68196DA074}">
      <dgm:prSet/>
      <dgm:spPr/>
      <dgm:t>
        <a:bodyPr/>
        <a:lstStyle/>
        <a:p>
          <a:endParaRPr lang="ru-RU"/>
        </a:p>
      </dgm:t>
    </dgm:pt>
    <dgm:pt modelId="{16C430F4-94BC-434E-A00E-0183949F8638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7"/>
            </a:rPr>
            <a:t>Setup</a:t>
          </a:r>
          <a:endParaRPr lang="ru-RU" sz="3200"/>
        </a:p>
      </dgm:t>
    </dgm:pt>
    <dgm:pt modelId="{B6096D2E-E97E-4523-8836-41B23B07F2AE}" type="parTrans" cxnId="{6EB5DD02-A2BD-41FE-9C4B-87312A53B331}">
      <dgm:prSet/>
      <dgm:spPr/>
      <dgm:t>
        <a:bodyPr/>
        <a:lstStyle/>
        <a:p>
          <a:endParaRPr lang="ru-RU"/>
        </a:p>
      </dgm:t>
    </dgm:pt>
    <dgm:pt modelId="{B8636E4E-2A68-49C0-A7A8-555CA24D39D8}" type="sibTrans" cxnId="{6EB5DD02-A2BD-41FE-9C4B-87312A53B331}">
      <dgm:prSet/>
      <dgm:spPr/>
      <dgm:t>
        <a:bodyPr/>
        <a:lstStyle/>
        <a:p>
          <a:endParaRPr lang="ru-RU"/>
        </a:p>
      </dgm:t>
    </dgm:pt>
    <dgm:pt modelId="{09F7DE52-55EF-45B1-B059-C6D46C8A23FD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8" action="ppaction://hlinkfile"/>
            </a:rPr>
            <a:t>Nethouse</a:t>
          </a:r>
          <a:endParaRPr lang="ru-RU" sz="3200"/>
        </a:p>
      </dgm:t>
    </dgm:pt>
    <dgm:pt modelId="{40CA1158-0FC5-44A5-9361-718B1C9E1DEA}" type="parTrans" cxnId="{CEA61444-9002-452D-A53E-3E4FFF7C29F9}">
      <dgm:prSet/>
      <dgm:spPr/>
      <dgm:t>
        <a:bodyPr/>
        <a:lstStyle/>
        <a:p>
          <a:endParaRPr lang="ru-RU"/>
        </a:p>
      </dgm:t>
    </dgm:pt>
    <dgm:pt modelId="{064E9B62-FFF8-4A5E-93C7-E8411437655E}" type="sibTrans" cxnId="{CEA61444-9002-452D-A53E-3E4FFF7C29F9}">
      <dgm:prSet/>
      <dgm:spPr/>
      <dgm:t>
        <a:bodyPr/>
        <a:lstStyle/>
        <a:p>
          <a:endParaRPr lang="ru-RU"/>
        </a:p>
      </dgm:t>
    </dgm:pt>
    <dgm:pt modelId="{9EDD2B7D-3EDC-4C8C-AF7C-ECC594FADBC6}">
      <dgm:prSet custT="1"/>
      <dgm:spPr/>
      <dgm:t>
        <a:bodyPr/>
        <a:lstStyle/>
        <a:p>
          <a:pPr rtl="0"/>
          <a:r>
            <a:rPr lang="en-US" sz="3200" b="1">
              <a:hlinkClick xmlns:r="http://schemas.openxmlformats.org/officeDocument/2006/relationships" r:id="rId9"/>
            </a:rPr>
            <a:t>Fo.ru</a:t>
          </a:r>
          <a:endParaRPr lang="ru-RU" sz="3200"/>
        </a:p>
      </dgm:t>
    </dgm:pt>
    <dgm:pt modelId="{27AD3530-A90C-4A56-933B-6BC89710BE42}" type="parTrans" cxnId="{D7EB15E1-3BFB-42C9-A740-34DCA1517C90}">
      <dgm:prSet/>
      <dgm:spPr/>
      <dgm:t>
        <a:bodyPr/>
        <a:lstStyle/>
        <a:p>
          <a:endParaRPr lang="ru-RU"/>
        </a:p>
      </dgm:t>
    </dgm:pt>
    <dgm:pt modelId="{9855830E-36CE-43B8-A546-63553A44F94D}" type="sibTrans" cxnId="{D7EB15E1-3BFB-42C9-A740-34DCA1517C90}">
      <dgm:prSet/>
      <dgm:spPr/>
      <dgm:t>
        <a:bodyPr/>
        <a:lstStyle/>
        <a:p>
          <a:endParaRPr lang="ru-RU"/>
        </a:p>
      </dgm:t>
    </dgm:pt>
    <dgm:pt modelId="{F860E653-3161-4560-8960-F3C623CE49AE}" type="pres">
      <dgm:prSet presAssocID="{38309D02-2DC3-44FB-A33F-EE53AE3F1B5B}" presName="linearFlow" presStyleCnt="0">
        <dgm:presLayoutVars>
          <dgm:dir/>
          <dgm:resizeHandles val="exact"/>
        </dgm:presLayoutVars>
      </dgm:prSet>
      <dgm:spPr/>
    </dgm:pt>
    <dgm:pt modelId="{831F0A90-69CD-4D7A-B331-E5B4D53D8106}" type="pres">
      <dgm:prSet presAssocID="{73FD5477-6CDA-48F2-B6D2-24AAA8899BA0}" presName="composite" presStyleCnt="0"/>
      <dgm:spPr/>
    </dgm:pt>
    <dgm:pt modelId="{E1437702-71D8-40E8-8C21-E33684BAC2FB}" type="pres">
      <dgm:prSet presAssocID="{73FD5477-6CDA-48F2-B6D2-24AAA8899BA0}" presName="imgShp" presStyleLbl="fgImgPlace1" presStyleIdx="0" presStyleCnt="9"/>
      <dgm:spPr/>
    </dgm:pt>
    <dgm:pt modelId="{93B41188-3362-40D0-BAA9-147E9C89514E}" type="pres">
      <dgm:prSet presAssocID="{73FD5477-6CDA-48F2-B6D2-24AAA8899BA0}" presName="txShp" presStyleLbl="node1" presStyleIdx="0" presStyleCnt="9">
        <dgm:presLayoutVars>
          <dgm:bulletEnabled val="1"/>
        </dgm:presLayoutVars>
      </dgm:prSet>
      <dgm:spPr/>
    </dgm:pt>
    <dgm:pt modelId="{FE67251B-0D5E-4BD2-B0E9-6961FB7C0FEA}" type="pres">
      <dgm:prSet presAssocID="{082CB61E-2E4D-4597-9E09-DB6F0D99AC17}" presName="spacing" presStyleCnt="0"/>
      <dgm:spPr/>
    </dgm:pt>
    <dgm:pt modelId="{B209670D-99AD-44DA-853F-9E8CA1BC86E9}" type="pres">
      <dgm:prSet presAssocID="{27EEF941-81FE-4B8D-9E02-99C996E0300E}" presName="composite" presStyleCnt="0"/>
      <dgm:spPr/>
    </dgm:pt>
    <dgm:pt modelId="{3463953E-9BDA-4B20-8B1D-E2B55C008810}" type="pres">
      <dgm:prSet presAssocID="{27EEF941-81FE-4B8D-9E02-99C996E0300E}" presName="imgShp" presStyleLbl="fgImgPlace1" presStyleIdx="1" presStyleCnt="9"/>
      <dgm:spPr/>
    </dgm:pt>
    <dgm:pt modelId="{A49E01C6-118E-4606-8DEC-E322B2CCFAD0}" type="pres">
      <dgm:prSet presAssocID="{27EEF941-81FE-4B8D-9E02-99C996E0300E}" presName="txShp" presStyleLbl="node1" presStyleIdx="1" presStyleCnt="9">
        <dgm:presLayoutVars>
          <dgm:bulletEnabled val="1"/>
        </dgm:presLayoutVars>
      </dgm:prSet>
      <dgm:spPr/>
    </dgm:pt>
    <dgm:pt modelId="{37DB4FD0-EDD3-4B35-A8D7-948F0A286C28}" type="pres">
      <dgm:prSet presAssocID="{3923891A-A942-44B1-8018-1AC03D093767}" presName="spacing" presStyleCnt="0"/>
      <dgm:spPr/>
    </dgm:pt>
    <dgm:pt modelId="{DFCE549A-08BB-46EA-A5D4-EB7A7BC33E3F}" type="pres">
      <dgm:prSet presAssocID="{9C569300-F6D4-4900-A0B8-8965C14F8CD3}" presName="composite" presStyleCnt="0"/>
      <dgm:spPr/>
    </dgm:pt>
    <dgm:pt modelId="{B79B2ACE-5335-4CED-B2A2-E206ED7466C1}" type="pres">
      <dgm:prSet presAssocID="{9C569300-F6D4-4900-A0B8-8965C14F8CD3}" presName="imgShp" presStyleLbl="fgImgPlace1" presStyleIdx="2" presStyleCnt="9"/>
      <dgm:spPr/>
    </dgm:pt>
    <dgm:pt modelId="{E703ED55-1E24-45F1-B3A5-3CDA613A6993}" type="pres">
      <dgm:prSet presAssocID="{9C569300-F6D4-4900-A0B8-8965C14F8CD3}" presName="txShp" presStyleLbl="node1" presStyleIdx="2" presStyleCnt="9">
        <dgm:presLayoutVars>
          <dgm:bulletEnabled val="1"/>
        </dgm:presLayoutVars>
      </dgm:prSet>
      <dgm:spPr/>
    </dgm:pt>
    <dgm:pt modelId="{4DF482AD-7978-417B-BC9D-C4FC959DF7CD}" type="pres">
      <dgm:prSet presAssocID="{661E269C-317C-4B20-B5E4-95A07024A22A}" presName="spacing" presStyleCnt="0"/>
      <dgm:spPr/>
    </dgm:pt>
    <dgm:pt modelId="{71E2326A-D379-4AF5-AFFA-9F8A5863B9FB}" type="pres">
      <dgm:prSet presAssocID="{2CDC3309-CED1-4641-9ACB-5C98FB80BF69}" presName="composite" presStyleCnt="0"/>
      <dgm:spPr/>
    </dgm:pt>
    <dgm:pt modelId="{0921D83A-ABC0-492D-A418-607AC2BA64D2}" type="pres">
      <dgm:prSet presAssocID="{2CDC3309-CED1-4641-9ACB-5C98FB80BF69}" presName="imgShp" presStyleLbl="fgImgPlace1" presStyleIdx="3" presStyleCnt="9"/>
      <dgm:spPr/>
    </dgm:pt>
    <dgm:pt modelId="{B4729011-3AD9-4AE7-81D6-0B442EB0F269}" type="pres">
      <dgm:prSet presAssocID="{2CDC3309-CED1-4641-9ACB-5C98FB80BF69}" presName="txShp" presStyleLbl="node1" presStyleIdx="3" presStyleCnt="9">
        <dgm:presLayoutVars>
          <dgm:bulletEnabled val="1"/>
        </dgm:presLayoutVars>
      </dgm:prSet>
      <dgm:spPr/>
    </dgm:pt>
    <dgm:pt modelId="{527060DE-1745-4BE7-8B6D-77127ABEBC4B}" type="pres">
      <dgm:prSet presAssocID="{7A16DBE1-EC8F-4C8B-9393-3F87600428D0}" presName="spacing" presStyleCnt="0"/>
      <dgm:spPr/>
    </dgm:pt>
    <dgm:pt modelId="{8841D86F-DEC7-4C7A-9311-758E965CB11F}" type="pres">
      <dgm:prSet presAssocID="{B7B70D23-1696-4FED-8BB6-0D7AA998D8A6}" presName="composite" presStyleCnt="0"/>
      <dgm:spPr/>
    </dgm:pt>
    <dgm:pt modelId="{A4BAE59A-E5A5-4FC0-8BC8-01CB5A3A2909}" type="pres">
      <dgm:prSet presAssocID="{B7B70D23-1696-4FED-8BB6-0D7AA998D8A6}" presName="imgShp" presStyleLbl="fgImgPlace1" presStyleIdx="4" presStyleCnt="9"/>
      <dgm:spPr/>
    </dgm:pt>
    <dgm:pt modelId="{78D21F64-3029-4BC1-B78F-24AAECDBDDE7}" type="pres">
      <dgm:prSet presAssocID="{B7B70D23-1696-4FED-8BB6-0D7AA998D8A6}" presName="txShp" presStyleLbl="node1" presStyleIdx="4" presStyleCnt="9">
        <dgm:presLayoutVars>
          <dgm:bulletEnabled val="1"/>
        </dgm:presLayoutVars>
      </dgm:prSet>
      <dgm:spPr/>
    </dgm:pt>
    <dgm:pt modelId="{9815A057-A902-41EC-B714-2CAAB60DA0A5}" type="pres">
      <dgm:prSet presAssocID="{3BA220EE-041A-46EB-A70D-1FB04FBFE7EC}" presName="spacing" presStyleCnt="0"/>
      <dgm:spPr/>
    </dgm:pt>
    <dgm:pt modelId="{C8DA67AC-2749-40B2-9D8A-E9C9D5CBC639}" type="pres">
      <dgm:prSet presAssocID="{E0416B99-A3DB-418C-BA1F-4576A8DA97B0}" presName="composite" presStyleCnt="0"/>
      <dgm:spPr/>
    </dgm:pt>
    <dgm:pt modelId="{238D2AD0-4C9C-4E23-AFCB-B0A83F6B0283}" type="pres">
      <dgm:prSet presAssocID="{E0416B99-A3DB-418C-BA1F-4576A8DA97B0}" presName="imgShp" presStyleLbl="fgImgPlace1" presStyleIdx="5" presStyleCnt="9"/>
      <dgm:spPr/>
    </dgm:pt>
    <dgm:pt modelId="{B283AF4A-F743-4A23-9312-270C0B3AC824}" type="pres">
      <dgm:prSet presAssocID="{E0416B99-A3DB-418C-BA1F-4576A8DA97B0}" presName="txShp" presStyleLbl="node1" presStyleIdx="5" presStyleCnt="9">
        <dgm:presLayoutVars>
          <dgm:bulletEnabled val="1"/>
        </dgm:presLayoutVars>
      </dgm:prSet>
      <dgm:spPr/>
    </dgm:pt>
    <dgm:pt modelId="{1B586562-41FC-450F-B33C-6D161000784C}" type="pres">
      <dgm:prSet presAssocID="{B17ED58F-84B6-43C5-ABEA-B86BA2F00F7A}" presName="spacing" presStyleCnt="0"/>
      <dgm:spPr/>
    </dgm:pt>
    <dgm:pt modelId="{F1CE8C2A-36C1-409B-AFF7-13458CA505D5}" type="pres">
      <dgm:prSet presAssocID="{16C430F4-94BC-434E-A00E-0183949F8638}" presName="composite" presStyleCnt="0"/>
      <dgm:spPr/>
    </dgm:pt>
    <dgm:pt modelId="{731119AF-2499-44C1-A49C-1DD1B12006B2}" type="pres">
      <dgm:prSet presAssocID="{16C430F4-94BC-434E-A00E-0183949F8638}" presName="imgShp" presStyleLbl="fgImgPlace1" presStyleIdx="6" presStyleCnt="9"/>
      <dgm:spPr/>
    </dgm:pt>
    <dgm:pt modelId="{AD45780B-8A3C-4A6C-B7CE-ABE1475CCC82}" type="pres">
      <dgm:prSet presAssocID="{16C430F4-94BC-434E-A00E-0183949F8638}" presName="txShp" presStyleLbl="node1" presStyleIdx="6" presStyleCnt="9">
        <dgm:presLayoutVars>
          <dgm:bulletEnabled val="1"/>
        </dgm:presLayoutVars>
      </dgm:prSet>
      <dgm:spPr/>
    </dgm:pt>
    <dgm:pt modelId="{44268AF8-899B-4F36-821B-523619266064}" type="pres">
      <dgm:prSet presAssocID="{B8636E4E-2A68-49C0-A7A8-555CA24D39D8}" presName="spacing" presStyleCnt="0"/>
      <dgm:spPr/>
    </dgm:pt>
    <dgm:pt modelId="{798BF754-6FAF-462B-9A33-CCF3E84C992E}" type="pres">
      <dgm:prSet presAssocID="{09F7DE52-55EF-45B1-B059-C6D46C8A23FD}" presName="composite" presStyleCnt="0"/>
      <dgm:spPr/>
    </dgm:pt>
    <dgm:pt modelId="{F6BA69DB-9F05-41A1-B469-EDE674CC566C}" type="pres">
      <dgm:prSet presAssocID="{09F7DE52-55EF-45B1-B059-C6D46C8A23FD}" presName="imgShp" presStyleLbl="fgImgPlace1" presStyleIdx="7" presStyleCnt="9"/>
      <dgm:spPr/>
    </dgm:pt>
    <dgm:pt modelId="{2D8618C0-2F53-40A1-91AA-877F776462B0}" type="pres">
      <dgm:prSet presAssocID="{09F7DE52-55EF-45B1-B059-C6D46C8A23FD}" presName="txShp" presStyleLbl="node1" presStyleIdx="7" presStyleCnt="9">
        <dgm:presLayoutVars>
          <dgm:bulletEnabled val="1"/>
        </dgm:presLayoutVars>
      </dgm:prSet>
      <dgm:spPr/>
    </dgm:pt>
    <dgm:pt modelId="{74F367CA-FED8-4D4F-98DA-B7C427C99190}" type="pres">
      <dgm:prSet presAssocID="{064E9B62-FFF8-4A5E-93C7-E8411437655E}" presName="spacing" presStyleCnt="0"/>
      <dgm:spPr/>
    </dgm:pt>
    <dgm:pt modelId="{ACFAD84D-52B6-4AE3-BD5A-6EFBAA334F6E}" type="pres">
      <dgm:prSet presAssocID="{9EDD2B7D-3EDC-4C8C-AF7C-ECC594FADBC6}" presName="composite" presStyleCnt="0"/>
      <dgm:spPr/>
    </dgm:pt>
    <dgm:pt modelId="{50D0C94F-07B1-4D70-BA08-26CC85F720A3}" type="pres">
      <dgm:prSet presAssocID="{9EDD2B7D-3EDC-4C8C-AF7C-ECC594FADBC6}" presName="imgShp" presStyleLbl="fgImgPlace1" presStyleIdx="8" presStyleCnt="9"/>
      <dgm:spPr/>
    </dgm:pt>
    <dgm:pt modelId="{F6A372E2-8D4C-470C-8B00-2726C4ABF1CD}" type="pres">
      <dgm:prSet presAssocID="{9EDD2B7D-3EDC-4C8C-AF7C-ECC594FADBC6}" presName="txShp" presStyleLbl="node1" presStyleIdx="8" presStyleCnt="9">
        <dgm:presLayoutVars>
          <dgm:bulletEnabled val="1"/>
        </dgm:presLayoutVars>
      </dgm:prSet>
      <dgm:spPr/>
    </dgm:pt>
  </dgm:ptLst>
  <dgm:cxnLst>
    <dgm:cxn modelId="{6EB5DD02-A2BD-41FE-9C4B-87312A53B331}" srcId="{38309D02-2DC3-44FB-A33F-EE53AE3F1B5B}" destId="{16C430F4-94BC-434E-A00E-0183949F8638}" srcOrd="6" destOrd="0" parTransId="{B6096D2E-E97E-4523-8836-41B23B07F2AE}" sibTransId="{B8636E4E-2A68-49C0-A7A8-555CA24D39D8}"/>
    <dgm:cxn modelId="{07E62005-B581-4493-8A24-572D8DD06A89}" srcId="{38309D02-2DC3-44FB-A33F-EE53AE3F1B5B}" destId="{B7B70D23-1696-4FED-8BB6-0D7AA998D8A6}" srcOrd="4" destOrd="0" parTransId="{D7844F93-63A4-4BB3-A50E-535B59C399CD}" sibTransId="{3BA220EE-041A-46EB-A70D-1FB04FBFE7EC}"/>
    <dgm:cxn modelId="{02715B23-99AA-4CCC-B748-894C7D36D2B0}" type="presOf" srcId="{B7B70D23-1696-4FED-8BB6-0D7AA998D8A6}" destId="{78D21F64-3029-4BC1-B78F-24AAECDBDDE7}" srcOrd="0" destOrd="0" presId="urn:microsoft.com/office/officeart/2005/8/layout/vList3"/>
    <dgm:cxn modelId="{E3A3A32A-9403-4AE6-A048-9312DD747478}" type="presOf" srcId="{9EDD2B7D-3EDC-4C8C-AF7C-ECC594FADBC6}" destId="{F6A372E2-8D4C-470C-8B00-2726C4ABF1CD}" srcOrd="0" destOrd="0" presId="urn:microsoft.com/office/officeart/2005/8/layout/vList3"/>
    <dgm:cxn modelId="{3ECE583C-59B3-4DE1-A66C-AB44260074E5}" srcId="{38309D02-2DC3-44FB-A33F-EE53AE3F1B5B}" destId="{73FD5477-6CDA-48F2-B6D2-24AAA8899BA0}" srcOrd="0" destOrd="0" parTransId="{E1468EC9-09EE-4F43-BB9B-295F3AC1C181}" sibTransId="{082CB61E-2E4D-4597-9E09-DB6F0D99AC17}"/>
    <dgm:cxn modelId="{CEA61444-9002-452D-A53E-3E4FFF7C29F9}" srcId="{38309D02-2DC3-44FB-A33F-EE53AE3F1B5B}" destId="{09F7DE52-55EF-45B1-B059-C6D46C8A23FD}" srcOrd="7" destOrd="0" parTransId="{40CA1158-0FC5-44A5-9361-718B1C9E1DEA}" sibTransId="{064E9B62-FFF8-4A5E-93C7-E8411437655E}"/>
    <dgm:cxn modelId="{0EE3924A-D41C-4955-AAC4-52FCB493D062}" type="presOf" srcId="{2CDC3309-CED1-4641-9ACB-5C98FB80BF69}" destId="{B4729011-3AD9-4AE7-81D6-0B442EB0F269}" srcOrd="0" destOrd="0" presId="urn:microsoft.com/office/officeart/2005/8/layout/vList3"/>
    <dgm:cxn modelId="{A04E1378-3EF2-4E03-BF6E-B96DB3D15793}" srcId="{38309D02-2DC3-44FB-A33F-EE53AE3F1B5B}" destId="{27EEF941-81FE-4B8D-9E02-99C996E0300E}" srcOrd="1" destOrd="0" parTransId="{C061D4C1-5D28-4121-A30A-DEA86F1A18F2}" sibTransId="{3923891A-A942-44B1-8018-1AC03D093767}"/>
    <dgm:cxn modelId="{C98F037A-A4F0-46D4-BEDE-AFA13972D4DA}" srcId="{38309D02-2DC3-44FB-A33F-EE53AE3F1B5B}" destId="{9C569300-F6D4-4900-A0B8-8965C14F8CD3}" srcOrd="2" destOrd="0" parTransId="{109581D0-E6A9-49DD-BECB-DCD3E6E731AB}" sibTransId="{661E269C-317C-4B20-B5E4-95A07024A22A}"/>
    <dgm:cxn modelId="{7A95D088-1472-4BE0-9C95-26D7FFB57511}" type="presOf" srcId="{16C430F4-94BC-434E-A00E-0183949F8638}" destId="{AD45780B-8A3C-4A6C-B7CE-ABE1475CCC82}" srcOrd="0" destOrd="0" presId="urn:microsoft.com/office/officeart/2005/8/layout/vList3"/>
    <dgm:cxn modelId="{FADAB28F-91EA-4A2B-8CC4-A19B27252556}" type="presOf" srcId="{27EEF941-81FE-4B8D-9E02-99C996E0300E}" destId="{A49E01C6-118E-4606-8DEC-E322B2CCFAD0}" srcOrd="0" destOrd="0" presId="urn:microsoft.com/office/officeart/2005/8/layout/vList3"/>
    <dgm:cxn modelId="{2BD16D95-27B5-436A-9220-5B67623AA5B9}" type="presOf" srcId="{38309D02-2DC3-44FB-A33F-EE53AE3F1B5B}" destId="{F860E653-3161-4560-8960-F3C623CE49AE}" srcOrd="0" destOrd="0" presId="urn:microsoft.com/office/officeart/2005/8/layout/vList3"/>
    <dgm:cxn modelId="{DCE107A2-5351-45B2-8F57-511E5B24842F}" type="presOf" srcId="{09F7DE52-55EF-45B1-B059-C6D46C8A23FD}" destId="{2D8618C0-2F53-40A1-91AA-877F776462B0}" srcOrd="0" destOrd="0" presId="urn:microsoft.com/office/officeart/2005/8/layout/vList3"/>
    <dgm:cxn modelId="{A0A84EA9-4044-4321-8E29-731CC561D80E}" type="presOf" srcId="{9C569300-F6D4-4900-A0B8-8965C14F8CD3}" destId="{E703ED55-1E24-45F1-B3A5-3CDA613A6993}" srcOrd="0" destOrd="0" presId="urn:microsoft.com/office/officeart/2005/8/layout/vList3"/>
    <dgm:cxn modelId="{E3EB8CB0-18CD-402D-9E4E-AA68196DA074}" srcId="{38309D02-2DC3-44FB-A33F-EE53AE3F1B5B}" destId="{E0416B99-A3DB-418C-BA1F-4576A8DA97B0}" srcOrd="5" destOrd="0" parTransId="{BB04F26A-10BB-45DF-97FE-20B3C929A4B3}" sibTransId="{B17ED58F-84B6-43C5-ABEA-B86BA2F00F7A}"/>
    <dgm:cxn modelId="{B4988BCB-53AD-4D87-809D-8503D4B95234}" type="presOf" srcId="{73FD5477-6CDA-48F2-B6D2-24AAA8899BA0}" destId="{93B41188-3362-40D0-BAA9-147E9C89514E}" srcOrd="0" destOrd="0" presId="urn:microsoft.com/office/officeart/2005/8/layout/vList3"/>
    <dgm:cxn modelId="{D7EB15E1-3BFB-42C9-A740-34DCA1517C90}" srcId="{38309D02-2DC3-44FB-A33F-EE53AE3F1B5B}" destId="{9EDD2B7D-3EDC-4C8C-AF7C-ECC594FADBC6}" srcOrd="8" destOrd="0" parTransId="{27AD3530-A90C-4A56-933B-6BC89710BE42}" sibTransId="{9855830E-36CE-43B8-A546-63553A44F94D}"/>
    <dgm:cxn modelId="{E3A8C9E5-6783-4DB2-809F-22BC043D72E1}" srcId="{38309D02-2DC3-44FB-A33F-EE53AE3F1B5B}" destId="{2CDC3309-CED1-4641-9ACB-5C98FB80BF69}" srcOrd="3" destOrd="0" parTransId="{9A6D016B-3315-4BA3-BCE5-BDD1CBB619E2}" sibTransId="{7A16DBE1-EC8F-4C8B-9393-3F87600428D0}"/>
    <dgm:cxn modelId="{D9EFB7EF-D322-4AE1-AD43-3BE3D158B13F}" type="presOf" srcId="{E0416B99-A3DB-418C-BA1F-4576A8DA97B0}" destId="{B283AF4A-F743-4A23-9312-270C0B3AC824}" srcOrd="0" destOrd="0" presId="urn:microsoft.com/office/officeart/2005/8/layout/vList3"/>
    <dgm:cxn modelId="{EAE012B4-8674-494A-910C-26985B2FB3D1}" type="presParOf" srcId="{F860E653-3161-4560-8960-F3C623CE49AE}" destId="{831F0A90-69CD-4D7A-B331-E5B4D53D8106}" srcOrd="0" destOrd="0" presId="urn:microsoft.com/office/officeart/2005/8/layout/vList3"/>
    <dgm:cxn modelId="{96C20568-A3BD-4272-A6F0-E3B97EDB8E04}" type="presParOf" srcId="{831F0A90-69CD-4D7A-B331-E5B4D53D8106}" destId="{E1437702-71D8-40E8-8C21-E33684BAC2FB}" srcOrd="0" destOrd="0" presId="urn:microsoft.com/office/officeart/2005/8/layout/vList3"/>
    <dgm:cxn modelId="{710D10FB-9405-4585-8CC6-6D6369C84112}" type="presParOf" srcId="{831F0A90-69CD-4D7A-B331-E5B4D53D8106}" destId="{93B41188-3362-40D0-BAA9-147E9C89514E}" srcOrd="1" destOrd="0" presId="urn:microsoft.com/office/officeart/2005/8/layout/vList3"/>
    <dgm:cxn modelId="{658EDC5B-10F5-4B86-BD0F-F8141ED65FF8}" type="presParOf" srcId="{F860E653-3161-4560-8960-F3C623CE49AE}" destId="{FE67251B-0D5E-4BD2-B0E9-6961FB7C0FEA}" srcOrd="1" destOrd="0" presId="urn:microsoft.com/office/officeart/2005/8/layout/vList3"/>
    <dgm:cxn modelId="{00556885-1310-4482-982A-E8507C420F5E}" type="presParOf" srcId="{F860E653-3161-4560-8960-F3C623CE49AE}" destId="{B209670D-99AD-44DA-853F-9E8CA1BC86E9}" srcOrd="2" destOrd="0" presId="urn:microsoft.com/office/officeart/2005/8/layout/vList3"/>
    <dgm:cxn modelId="{A3D0EB7F-DE20-49F4-9A42-EE1FDAE68B8A}" type="presParOf" srcId="{B209670D-99AD-44DA-853F-9E8CA1BC86E9}" destId="{3463953E-9BDA-4B20-8B1D-E2B55C008810}" srcOrd="0" destOrd="0" presId="urn:microsoft.com/office/officeart/2005/8/layout/vList3"/>
    <dgm:cxn modelId="{AFDEB6CA-A8B2-48BE-9083-50459CC2AAC4}" type="presParOf" srcId="{B209670D-99AD-44DA-853F-9E8CA1BC86E9}" destId="{A49E01C6-118E-4606-8DEC-E322B2CCFAD0}" srcOrd="1" destOrd="0" presId="urn:microsoft.com/office/officeart/2005/8/layout/vList3"/>
    <dgm:cxn modelId="{77E03359-420E-4B41-8C94-ED765218ECA3}" type="presParOf" srcId="{F860E653-3161-4560-8960-F3C623CE49AE}" destId="{37DB4FD0-EDD3-4B35-A8D7-948F0A286C28}" srcOrd="3" destOrd="0" presId="urn:microsoft.com/office/officeart/2005/8/layout/vList3"/>
    <dgm:cxn modelId="{A280C92E-5020-445C-9FDD-BF7D24DA2CCA}" type="presParOf" srcId="{F860E653-3161-4560-8960-F3C623CE49AE}" destId="{DFCE549A-08BB-46EA-A5D4-EB7A7BC33E3F}" srcOrd="4" destOrd="0" presId="urn:microsoft.com/office/officeart/2005/8/layout/vList3"/>
    <dgm:cxn modelId="{C80E2C4F-BA6D-4BC9-8A47-CFA3BFCBFC8B}" type="presParOf" srcId="{DFCE549A-08BB-46EA-A5D4-EB7A7BC33E3F}" destId="{B79B2ACE-5335-4CED-B2A2-E206ED7466C1}" srcOrd="0" destOrd="0" presId="urn:microsoft.com/office/officeart/2005/8/layout/vList3"/>
    <dgm:cxn modelId="{641B86A5-351A-4E10-AD13-31F81C4C7C5A}" type="presParOf" srcId="{DFCE549A-08BB-46EA-A5D4-EB7A7BC33E3F}" destId="{E703ED55-1E24-45F1-B3A5-3CDA613A6993}" srcOrd="1" destOrd="0" presId="urn:microsoft.com/office/officeart/2005/8/layout/vList3"/>
    <dgm:cxn modelId="{4DDEA147-5C7F-48A4-B68F-238AE103F63C}" type="presParOf" srcId="{F860E653-3161-4560-8960-F3C623CE49AE}" destId="{4DF482AD-7978-417B-BC9D-C4FC959DF7CD}" srcOrd="5" destOrd="0" presId="urn:microsoft.com/office/officeart/2005/8/layout/vList3"/>
    <dgm:cxn modelId="{FBDD309A-1711-4A16-AD1D-B2F5F0D0EA49}" type="presParOf" srcId="{F860E653-3161-4560-8960-F3C623CE49AE}" destId="{71E2326A-D379-4AF5-AFFA-9F8A5863B9FB}" srcOrd="6" destOrd="0" presId="urn:microsoft.com/office/officeart/2005/8/layout/vList3"/>
    <dgm:cxn modelId="{1B281144-FB25-4A22-BA40-5F9F0F3E9957}" type="presParOf" srcId="{71E2326A-D379-4AF5-AFFA-9F8A5863B9FB}" destId="{0921D83A-ABC0-492D-A418-607AC2BA64D2}" srcOrd="0" destOrd="0" presId="urn:microsoft.com/office/officeart/2005/8/layout/vList3"/>
    <dgm:cxn modelId="{D1303A12-7728-4785-BC45-8B1B663A9131}" type="presParOf" srcId="{71E2326A-D379-4AF5-AFFA-9F8A5863B9FB}" destId="{B4729011-3AD9-4AE7-81D6-0B442EB0F269}" srcOrd="1" destOrd="0" presId="urn:microsoft.com/office/officeart/2005/8/layout/vList3"/>
    <dgm:cxn modelId="{FBC707C5-4110-44BD-9089-EF07DAE981B7}" type="presParOf" srcId="{F860E653-3161-4560-8960-F3C623CE49AE}" destId="{527060DE-1745-4BE7-8B6D-77127ABEBC4B}" srcOrd="7" destOrd="0" presId="urn:microsoft.com/office/officeart/2005/8/layout/vList3"/>
    <dgm:cxn modelId="{BF41C26F-4311-4E06-8ADD-E7BD122A5CFC}" type="presParOf" srcId="{F860E653-3161-4560-8960-F3C623CE49AE}" destId="{8841D86F-DEC7-4C7A-9311-758E965CB11F}" srcOrd="8" destOrd="0" presId="urn:microsoft.com/office/officeart/2005/8/layout/vList3"/>
    <dgm:cxn modelId="{741D0460-7E51-4265-A238-FA3E6B6B26B4}" type="presParOf" srcId="{8841D86F-DEC7-4C7A-9311-758E965CB11F}" destId="{A4BAE59A-E5A5-4FC0-8BC8-01CB5A3A2909}" srcOrd="0" destOrd="0" presId="urn:microsoft.com/office/officeart/2005/8/layout/vList3"/>
    <dgm:cxn modelId="{7B15D4A1-8E08-4E39-8D83-FA220E47E983}" type="presParOf" srcId="{8841D86F-DEC7-4C7A-9311-758E965CB11F}" destId="{78D21F64-3029-4BC1-B78F-24AAECDBDDE7}" srcOrd="1" destOrd="0" presId="urn:microsoft.com/office/officeart/2005/8/layout/vList3"/>
    <dgm:cxn modelId="{9D1469FD-54F6-4445-82FD-175487007AEA}" type="presParOf" srcId="{F860E653-3161-4560-8960-F3C623CE49AE}" destId="{9815A057-A902-41EC-B714-2CAAB60DA0A5}" srcOrd="9" destOrd="0" presId="urn:microsoft.com/office/officeart/2005/8/layout/vList3"/>
    <dgm:cxn modelId="{530D1FAF-DEE8-46B8-B4A6-6F589D9ACCC6}" type="presParOf" srcId="{F860E653-3161-4560-8960-F3C623CE49AE}" destId="{C8DA67AC-2749-40B2-9D8A-E9C9D5CBC639}" srcOrd="10" destOrd="0" presId="urn:microsoft.com/office/officeart/2005/8/layout/vList3"/>
    <dgm:cxn modelId="{4591C0EE-551E-44D3-8A06-E404CB130494}" type="presParOf" srcId="{C8DA67AC-2749-40B2-9D8A-E9C9D5CBC639}" destId="{238D2AD0-4C9C-4E23-AFCB-B0A83F6B0283}" srcOrd="0" destOrd="0" presId="urn:microsoft.com/office/officeart/2005/8/layout/vList3"/>
    <dgm:cxn modelId="{38556016-5C86-43C1-B7BA-EB868CD82963}" type="presParOf" srcId="{C8DA67AC-2749-40B2-9D8A-E9C9D5CBC639}" destId="{B283AF4A-F743-4A23-9312-270C0B3AC824}" srcOrd="1" destOrd="0" presId="urn:microsoft.com/office/officeart/2005/8/layout/vList3"/>
    <dgm:cxn modelId="{EBB4C63F-5FE4-44F2-8287-91A390598863}" type="presParOf" srcId="{F860E653-3161-4560-8960-F3C623CE49AE}" destId="{1B586562-41FC-450F-B33C-6D161000784C}" srcOrd="11" destOrd="0" presId="urn:microsoft.com/office/officeart/2005/8/layout/vList3"/>
    <dgm:cxn modelId="{E664E68B-178E-44EB-ACC2-61465918661C}" type="presParOf" srcId="{F860E653-3161-4560-8960-F3C623CE49AE}" destId="{F1CE8C2A-36C1-409B-AFF7-13458CA505D5}" srcOrd="12" destOrd="0" presId="urn:microsoft.com/office/officeart/2005/8/layout/vList3"/>
    <dgm:cxn modelId="{68CEE81A-ECB3-4330-870E-70724125531C}" type="presParOf" srcId="{F1CE8C2A-36C1-409B-AFF7-13458CA505D5}" destId="{731119AF-2499-44C1-A49C-1DD1B12006B2}" srcOrd="0" destOrd="0" presId="urn:microsoft.com/office/officeart/2005/8/layout/vList3"/>
    <dgm:cxn modelId="{F395083E-E18E-4D45-9D99-D72266F3ED4D}" type="presParOf" srcId="{F1CE8C2A-36C1-409B-AFF7-13458CA505D5}" destId="{AD45780B-8A3C-4A6C-B7CE-ABE1475CCC82}" srcOrd="1" destOrd="0" presId="urn:microsoft.com/office/officeart/2005/8/layout/vList3"/>
    <dgm:cxn modelId="{3C740D40-9A25-4623-BE37-4A8749A06187}" type="presParOf" srcId="{F860E653-3161-4560-8960-F3C623CE49AE}" destId="{44268AF8-899B-4F36-821B-523619266064}" srcOrd="13" destOrd="0" presId="urn:microsoft.com/office/officeart/2005/8/layout/vList3"/>
    <dgm:cxn modelId="{91A61331-AEB1-4182-A029-2E1027EAAFEB}" type="presParOf" srcId="{F860E653-3161-4560-8960-F3C623CE49AE}" destId="{798BF754-6FAF-462B-9A33-CCF3E84C992E}" srcOrd="14" destOrd="0" presId="urn:microsoft.com/office/officeart/2005/8/layout/vList3"/>
    <dgm:cxn modelId="{47B7AB73-72C6-48B6-ABD3-A38C93925B25}" type="presParOf" srcId="{798BF754-6FAF-462B-9A33-CCF3E84C992E}" destId="{F6BA69DB-9F05-41A1-B469-EDE674CC566C}" srcOrd="0" destOrd="0" presId="urn:microsoft.com/office/officeart/2005/8/layout/vList3"/>
    <dgm:cxn modelId="{D509593D-01DF-4C5B-9DBB-10767B49BEA8}" type="presParOf" srcId="{798BF754-6FAF-462B-9A33-CCF3E84C992E}" destId="{2D8618C0-2F53-40A1-91AA-877F776462B0}" srcOrd="1" destOrd="0" presId="urn:microsoft.com/office/officeart/2005/8/layout/vList3"/>
    <dgm:cxn modelId="{5B3B37A8-19FB-406D-841E-A7E3977FFBD7}" type="presParOf" srcId="{F860E653-3161-4560-8960-F3C623CE49AE}" destId="{74F367CA-FED8-4D4F-98DA-B7C427C99190}" srcOrd="15" destOrd="0" presId="urn:microsoft.com/office/officeart/2005/8/layout/vList3"/>
    <dgm:cxn modelId="{FEF41A8D-B628-4216-8A5A-9FA7A83A12C3}" type="presParOf" srcId="{F860E653-3161-4560-8960-F3C623CE49AE}" destId="{ACFAD84D-52B6-4AE3-BD5A-6EFBAA334F6E}" srcOrd="16" destOrd="0" presId="urn:microsoft.com/office/officeart/2005/8/layout/vList3"/>
    <dgm:cxn modelId="{9517E3F7-C27E-4217-BA17-15835ACFEF95}" type="presParOf" srcId="{ACFAD84D-52B6-4AE3-BD5A-6EFBAA334F6E}" destId="{50D0C94F-07B1-4D70-BA08-26CC85F720A3}" srcOrd="0" destOrd="0" presId="urn:microsoft.com/office/officeart/2005/8/layout/vList3"/>
    <dgm:cxn modelId="{727FDEE4-B64A-446E-8353-501306EA499E}" type="presParOf" srcId="{ACFAD84D-52B6-4AE3-BD5A-6EFBAA334F6E}" destId="{F6A372E2-8D4C-470C-8B00-2726C4ABF1C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6E4EA2-E69A-410C-ADF1-560017EA7F06}" type="doc">
      <dgm:prSet loTypeId="urn:microsoft.com/office/officeart/2005/8/layout/hierarchy4" loCatId="list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3E55114-C598-4CB2-88C3-4444575E8A17}">
      <dgm:prSet custT="1"/>
      <dgm:spPr/>
      <dgm:t>
        <a:bodyPr/>
        <a:lstStyle/>
        <a:p>
          <a:pPr rtl="0"/>
          <a:r>
            <a:rPr lang="uk-UA" sz="2000">
              <a:solidFill>
                <a:srgbClr val="0F3955"/>
              </a:solidFill>
            </a:rPr>
            <a:t>Сайт необхідний для дистанційної підтримки студентів, підвищення якості знань та вмінь.</a:t>
          </a:r>
          <a:endParaRPr lang="ru-RU" sz="2000" dirty="0">
            <a:solidFill>
              <a:srgbClr val="0F3955"/>
            </a:solidFill>
          </a:endParaRPr>
        </a:p>
      </dgm:t>
    </dgm:pt>
    <dgm:pt modelId="{7B7A2D61-FDFE-4C49-B5AA-52D3D7CF5B19}" type="parTrans" cxnId="{654767A9-CD10-47D5-8137-BC1C7BB146BC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EBCAE5F3-521B-4E18-930C-A43D43FFBD1B}" type="sibTrans" cxnId="{654767A9-CD10-47D5-8137-BC1C7BB146BC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2823C030-1821-4093-B1F5-C2123B5DAD05}">
      <dgm:prSet custT="1"/>
      <dgm:spPr/>
      <dgm:t>
        <a:bodyPr/>
        <a:lstStyle/>
        <a:p>
          <a:pPr rtl="0"/>
          <a:r>
            <a:rPr lang="ru-RU" sz="2000">
              <a:solidFill>
                <a:srgbClr val="0F3955"/>
              </a:solidFill>
            </a:rPr>
            <a:t>Сайт надає можливість інтерактивного зв'язку викладача з студентами, їх батьками, а також колегами. </a:t>
          </a:r>
        </a:p>
      </dgm:t>
    </dgm:pt>
    <dgm:pt modelId="{87AF5C45-A880-4E08-AFE2-E29679F70E73}" type="parTrans" cxnId="{FFDEF2ED-E3F5-4EA9-9696-7931B39D375F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53CFECFB-62ED-447E-8C01-EAA2C189E1CF}" type="sibTrans" cxnId="{FFDEF2ED-E3F5-4EA9-9696-7931B39D375F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D5C4FFFA-74C1-42FB-AB2E-CF05CFE8D320}">
      <dgm:prSet custT="1"/>
      <dgm:spPr/>
      <dgm:t>
        <a:bodyPr/>
        <a:lstStyle/>
        <a:p>
          <a:pPr rtl="0"/>
          <a:r>
            <a:rPr lang="ru-RU" sz="2000">
              <a:solidFill>
                <a:srgbClr val="0F3955"/>
              </a:solidFill>
            </a:rPr>
            <a:t>Сайт дозволяє представити свої педагогічні напрацювання для загального обговорення.</a:t>
          </a:r>
          <a:endParaRPr lang="ru-RU" sz="2000" dirty="0">
            <a:solidFill>
              <a:srgbClr val="0F3955"/>
            </a:solidFill>
          </a:endParaRPr>
        </a:p>
      </dgm:t>
    </dgm:pt>
    <dgm:pt modelId="{3B3781F0-DDB6-4830-A936-BB9820A67374}" type="parTrans" cxnId="{8A535B1D-5896-4637-942C-A068B26BA276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79ED0537-E2DB-4475-A0EB-DA831D8E0153}" type="sibTrans" cxnId="{8A535B1D-5896-4637-942C-A068B26BA276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215D3E3E-19F6-4A12-9F08-93CCF183CA1C}">
      <dgm:prSet custT="1"/>
      <dgm:spPr/>
      <dgm:t>
        <a:bodyPr/>
        <a:lstStyle/>
        <a:p>
          <a:pPr rtl="0"/>
          <a:r>
            <a:rPr lang="ru-RU" sz="2000">
              <a:solidFill>
                <a:srgbClr val="0F3955"/>
              </a:solidFill>
            </a:rPr>
            <a:t>Сайт створює гарну репутацію вчителю та навчальному закладу, працює на збереження контенгенту.</a:t>
          </a:r>
          <a:endParaRPr lang="ru-RU" sz="2000" dirty="0">
            <a:solidFill>
              <a:srgbClr val="0F3955"/>
            </a:solidFill>
          </a:endParaRPr>
        </a:p>
      </dgm:t>
    </dgm:pt>
    <dgm:pt modelId="{2671FE92-0776-45FE-978D-3714BEE2855E}" type="parTrans" cxnId="{E59FF8B0-10CE-4296-B42D-04262CD5CE4C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8413F95F-6E5F-4B30-AB8A-7A5BF7D4F405}" type="sibTrans" cxnId="{E59FF8B0-10CE-4296-B42D-04262CD5CE4C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A9F5CA9A-E2E3-44E8-8FA9-1F46049081DB}">
      <dgm:prSet custT="1"/>
      <dgm:spPr/>
      <dgm:t>
        <a:bodyPr/>
        <a:lstStyle/>
        <a:p>
          <a:pPr rtl="0"/>
          <a:r>
            <a:rPr lang="ru-RU" sz="2000">
              <a:solidFill>
                <a:srgbClr val="0F3955"/>
              </a:solidFill>
            </a:rPr>
            <a:t>Постійна робота над сайтом показує прагнення до самоосвіти і самовдосконалення вчителя.</a:t>
          </a:r>
          <a:endParaRPr lang="ru-RU" sz="2000" dirty="0">
            <a:solidFill>
              <a:srgbClr val="0F3955"/>
            </a:solidFill>
          </a:endParaRPr>
        </a:p>
      </dgm:t>
    </dgm:pt>
    <dgm:pt modelId="{7172094C-245F-4717-96DB-7A83F9820D84}" type="parTrans" cxnId="{A800D0D1-A500-4B95-9795-30A0A3A98C22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C391ED39-30D9-40A8-B249-CACA523D3830}" type="sibTrans" cxnId="{A800D0D1-A500-4B95-9795-30A0A3A98C22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33919230-4F8D-49FA-A9B9-26D7DDD961C7}">
      <dgm:prSet custT="1"/>
      <dgm:spPr/>
      <dgm:t>
        <a:bodyPr/>
        <a:lstStyle/>
        <a:p>
          <a:pPr rtl="0"/>
          <a:endParaRPr lang="ru-RU" sz="2000">
            <a:solidFill>
              <a:srgbClr val="0F3955"/>
            </a:solidFill>
          </a:endParaRPr>
        </a:p>
        <a:p>
          <a:pPr rtl="0"/>
          <a:r>
            <a:rPr lang="ru-RU" sz="2000">
              <a:solidFill>
                <a:srgbClr val="0F3955"/>
              </a:solidFill>
            </a:rPr>
            <a:t>Сайт необхідний вчителю для того, щоб брати участь у фахових та творчих конкурсах, умовою яких є публікація конкурсної роботи в мережі.</a:t>
          </a:r>
          <a:br>
            <a:rPr lang="ru-RU" sz="2000">
              <a:solidFill>
                <a:srgbClr val="0F3955"/>
              </a:solidFill>
            </a:rPr>
          </a:br>
          <a:endParaRPr lang="ru-RU" sz="2000" dirty="0">
            <a:solidFill>
              <a:srgbClr val="0F3955"/>
            </a:solidFill>
          </a:endParaRPr>
        </a:p>
      </dgm:t>
    </dgm:pt>
    <dgm:pt modelId="{8DF08DCA-B968-42FC-85DD-7F80D75BD3B6}" type="parTrans" cxnId="{418CF5AD-89AD-4BE9-99DE-38DD4D860A28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A182DD49-FDE2-4325-8B41-F827E102FB7C}" type="sibTrans" cxnId="{418CF5AD-89AD-4BE9-99DE-38DD4D860A28}">
      <dgm:prSet/>
      <dgm:spPr/>
      <dgm:t>
        <a:bodyPr/>
        <a:lstStyle/>
        <a:p>
          <a:endParaRPr lang="ru-RU" sz="2000">
            <a:solidFill>
              <a:srgbClr val="0F3955"/>
            </a:solidFill>
          </a:endParaRPr>
        </a:p>
      </dgm:t>
    </dgm:pt>
    <dgm:pt modelId="{B9F672BC-C2C7-47CE-9D35-D04206C752E9}" type="pres">
      <dgm:prSet presAssocID="{9E6E4EA2-E69A-410C-ADF1-560017EA7F0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B7431B3-3A60-460C-B400-37A1B60D086F}" type="pres">
      <dgm:prSet presAssocID="{03E55114-C598-4CB2-88C3-4444575E8A17}" presName="vertOne" presStyleCnt="0"/>
      <dgm:spPr/>
    </dgm:pt>
    <dgm:pt modelId="{FB5A0B9A-D674-4E86-9799-DC0E31B6BFD6}" type="pres">
      <dgm:prSet presAssocID="{03E55114-C598-4CB2-88C3-4444575E8A17}" presName="txOne" presStyleLbl="node0" presStyleIdx="0" presStyleCnt="6">
        <dgm:presLayoutVars>
          <dgm:chPref val="3"/>
        </dgm:presLayoutVars>
      </dgm:prSet>
      <dgm:spPr/>
    </dgm:pt>
    <dgm:pt modelId="{3411006A-6B8F-4EF9-9F25-ACA65AD8A3F6}" type="pres">
      <dgm:prSet presAssocID="{03E55114-C598-4CB2-88C3-4444575E8A17}" presName="horzOne" presStyleCnt="0"/>
      <dgm:spPr/>
    </dgm:pt>
    <dgm:pt modelId="{27E87EC5-3286-4A8A-9356-9FC71285AF56}" type="pres">
      <dgm:prSet presAssocID="{EBCAE5F3-521B-4E18-930C-A43D43FFBD1B}" presName="sibSpaceOne" presStyleCnt="0"/>
      <dgm:spPr/>
    </dgm:pt>
    <dgm:pt modelId="{CBBACF93-5B30-4409-85B9-76CC8BA6086C}" type="pres">
      <dgm:prSet presAssocID="{2823C030-1821-4093-B1F5-C2123B5DAD05}" presName="vertOne" presStyleCnt="0"/>
      <dgm:spPr/>
    </dgm:pt>
    <dgm:pt modelId="{0F40ACFB-7BD8-48CC-B0DD-3C6CCB5DD764}" type="pres">
      <dgm:prSet presAssocID="{2823C030-1821-4093-B1F5-C2123B5DAD05}" presName="txOne" presStyleLbl="node0" presStyleIdx="1" presStyleCnt="6">
        <dgm:presLayoutVars>
          <dgm:chPref val="3"/>
        </dgm:presLayoutVars>
      </dgm:prSet>
      <dgm:spPr/>
    </dgm:pt>
    <dgm:pt modelId="{2053B3BD-AC5F-4BC4-A601-4A2681809FF4}" type="pres">
      <dgm:prSet presAssocID="{2823C030-1821-4093-B1F5-C2123B5DAD05}" presName="horzOne" presStyleCnt="0"/>
      <dgm:spPr/>
    </dgm:pt>
    <dgm:pt modelId="{29087E22-9FF7-40B3-8114-D8260663C02F}" type="pres">
      <dgm:prSet presAssocID="{53CFECFB-62ED-447E-8C01-EAA2C189E1CF}" presName="sibSpaceOne" presStyleCnt="0"/>
      <dgm:spPr/>
    </dgm:pt>
    <dgm:pt modelId="{59C3E81D-007F-455D-AB7C-412AF6B059C4}" type="pres">
      <dgm:prSet presAssocID="{D5C4FFFA-74C1-42FB-AB2E-CF05CFE8D320}" presName="vertOne" presStyleCnt="0"/>
      <dgm:spPr/>
    </dgm:pt>
    <dgm:pt modelId="{AE3F76C4-F712-47BE-93F8-16FE9350935B}" type="pres">
      <dgm:prSet presAssocID="{D5C4FFFA-74C1-42FB-AB2E-CF05CFE8D320}" presName="txOne" presStyleLbl="node0" presStyleIdx="2" presStyleCnt="6">
        <dgm:presLayoutVars>
          <dgm:chPref val="3"/>
        </dgm:presLayoutVars>
      </dgm:prSet>
      <dgm:spPr/>
    </dgm:pt>
    <dgm:pt modelId="{D5E491CB-A85E-4E57-8FE5-87E0EE82087F}" type="pres">
      <dgm:prSet presAssocID="{D5C4FFFA-74C1-42FB-AB2E-CF05CFE8D320}" presName="horzOne" presStyleCnt="0"/>
      <dgm:spPr/>
    </dgm:pt>
    <dgm:pt modelId="{67263ABF-E66C-4112-9B18-47A8040443DA}" type="pres">
      <dgm:prSet presAssocID="{79ED0537-E2DB-4475-A0EB-DA831D8E0153}" presName="sibSpaceOne" presStyleCnt="0"/>
      <dgm:spPr/>
    </dgm:pt>
    <dgm:pt modelId="{D0239652-2412-4465-9AE9-BF4C2A737DB3}" type="pres">
      <dgm:prSet presAssocID="{215D3E3E-19F6-4A12-9F08-93CCF183CA1C}" presName="vertOne" presStyleCnt="0"/>
      <dgm:spPr/>
    </dgm:pt>
    <dgm:pt modelId="{C9BCEBDE-9D07-4072-9711-EC3BB1E9B707}" type="pres">
      <dgm:prSet presAssocID="{215D3E3E-19F6-4A12-9F08-93CCF183CA1C}" presName="txOne" presStyleLbl="node0" presStyleIdx="3" presStyleCnt="6">
        <dgm:presLayoutVars>
          <dgm:chPref val="3"/>
        </dgm:presLayoutVars>
      </dgm:prSet>
      <dgm:spPr/>
    </dgm:pt>
    <dgm:pt modelId="{98092EB8-6C73-412E-8F97-CCD8C974FDA5}" type="pres">
      <dgm:prSet presAssocID="{215D3E3E-19F6-4A12-9F08-93CCF183CA1C}" presName="horzOne" presStyleCnt="0"/>
      <dgm:spPr/>
    </dgm:pt>
    <dgm:pt modelId="{911DAA3E-D65E-4FBE-B069-C59DF5AF8725}" type="pres">
      <dgm:prSet presAssocID="{8413F95F-6E5F-4B30-AB8A-7A5BF7D4F405}" presName="sibSpaceOne" presStyleCnt="0"/>
      <dgm:spPr/>
    </dgm:pt>
    <dgm:pt modelId="{DD379399-018B-4C45-A135-942E8636BAC1}" type="pres">
      <dgm:prSet presAssocID="{A9F5CA9A-E2E3-44E8-8FA9-1F46049081DB}" presName="vertOne" presStyleCnt="0"/>
      <dgm:spPr/>
    </dgm:pt>
    <dgm:pt modelId="{9300AF5F-A5B1-459A-B6DF-3CB327C46BC1}" type="pres">
      <dgm:prSet presAssocID="{A9F5CA9A-E2E3-44E8-8FA9-1F46049081DB}" presName="txOne" presStyleLbl="node0" presStyleIdx="4" presStyleCnt="6">
        <dgm:presLayoutVars>
          <dgm:chPref val="3"/>
        </dgm:presLayoutVars>
      </dgm:prSet>
      <dgm:spPr/>
    </dgm:pt>
    <dgm:pt modelId="{65E4F98D-5943-4B63-B927-B8DA854D919E}" type="pres">
      <dgm:prSet presAssocID="{A9F5CA9A-E2E3-44E8-8FA9-1F46049081DB}" presName="horzOne" presStyleCnt="0"/>
      <dgm:spPr/>
    </dgm:pt>
    <dgm:pt modelId="{EFD99CC4-48BF-4AE4-9FA3-87532F7A32F8}" type="pres">
      <dgm:prSet presAssocID="{C391ED39-30D9-40A8-B249-CACA523D3830}" presName="sibSpaceOne" presStyleCnt="0"/>
      <dgm:spPr/>
    </dgm:pt>
    <dgm:pt modelId="{C9EBFAD5-0007-41D1-9EFD-E67FE16815EA}" type="pres">
      <dgm:prSet presAssocID="{33919230-4F8D-49FA-A9B9-26D7DDD961C7}" presName="vertOne" presStyleCnt="0"/>
      <dgm:spPr/>
    </dgm:pt>
    <dgm:pt modelId="{772BCC32-3FDD-4CDC-AF79-6D948E91420C}" type="pres">
      <dgm:prSet presAssocID="{33919230-4F8D-49FA-A9B9-26D7DDD961C7}" presName="txOne" presStyleLbl="node0" presStyleIdx="5" presStyleCnt="6">
        <dgm:presLayoutVars>
          <dgm:chPref val="3"/>
        </dgm:presLayoutVars>
      </dgm:prSet>
      <dgm:spPr/>
    </dgm:pt>
    <dgm:pt modelId="{E73F513D-4497-474F-A746-90DEE1DD84EA}" type="pres">
      <dgm:prSet presAssocID="{33919230-4F8D-49FA-A9B9-26D7DDD961C7}" presName="horzOne" presStyleCnt="0"/>
      <dgm:spPr/>
    </dgm:pt>
  </dgm:ptLst>
  <dgm:cxnLst>
    <dgm:cxn modelId="{8A535B1D-5896-4637-942C-A068B26BA276}" srcId="{9E6E4EA2-E69A-410C-ADF1-560017EA7F06}" destId="{D5C4FFFA-74C1-42FB-AB2E-CF05CFE8D320}" srcOrd="2" destOrd="0" parTransId="{3B3781F0-DDB6-4830-A936-BB9820A67374}" sibTransId="{79ED0537-E2DB-4475-A0EB-DA831D8E0153}"/>
    <dgm:cxn modelId="{747A5927-ACB9-429A-81E3-6F6AE3E05214}" type="presOf" srcId="{D5C4FFFA-74C1-42FB-AB2E-CF05CFE8D320}" destId="{AE3F76C4-F712-47BE-93F8-16FE9350935B}" srcOrd="0" destOrd="0" presId="urn:microsoft.com/office/officeart/2005/8/layout/hierarchy4"/>
    <dgm:cxn modelId="{98E5AA49-6129-424B-8B42-845CFB8361A5}" type="presOf" srcId="{9E6E4EA2-E69A-410C-ADF1-560017EA7F06}" destId="{B9F672BC-C2C7-47CE-9D35-D04206C752E9}" srcOrd="0" destOrd="0" presId="urn:microsoft.com/office/officeart/2005/8/layout/hierarchy4"/>
    <dgm:cxn modelId="{8D268E72-2E7F-49F3-9625-1B0418E5610D}" type="presOf" srcId="{03E55114-C598-4CB2-88C3-4444575E8A17}" destId="{FB5A0B9A-D674-4E86-9799-DC0E31B6BFD6}" srcOrd="0" destOrd="0" presId="urn:microsoft.com/office/officeart/2005/8/layout/hierarchy4"/>
    <dgm:cxn modelId="{D76DD79F-8E06-4321-A579-E9B716569FFD}" type="presOf" srcId="{215D3E3E-19F6-4A12-9F08-93CCF183CA1C}" destId="{C9BCEBDE-9D07-4072-9711-EC3BB1E9B707}" srcOrd="0" destOrd="0" presId="urn:microsoft.com/office/officeart/2005/8/layout/hierarchy4"/>
    <dgm:cxn modelId="{654767A9-CD10-47D5-8137-BC1C7BB146BC}" srcId="{9E6E4EA2-E69A-410C-ADF1-560017EA7F06}" destId="{03E55114-C598-4CB2-88C3-4444575E8A17}" srcOrd="0" destOrd="0" parTransId="{7B7A2D61-FDFE-4C49-B5AA-52D3D7CF5B19}" sibTransId="{EBCAE5F3-521B-4E18-930C-A43D43FFBD1B}"/>
    <dgm:cxn modelId="{AB1012AC-7122-4F9A-B53A-8E8C08C54C7B}" type="presOf" srcId="{A9F5CA9A-E2E3-44E8-8FA9-1F46049081DB}" destId="{9300AF5F-A5B1-459A-B6DF-3CB327C46BC1}" srcOrd="0" destOrd="0" presId="urn:microsoft.com/office/officeart/2005/8/layout/hierarchy4"/>
    <dgm:cxn modelId="{418CF5AD-89AD-4BE9-99DE-38DD4D860A28}" srcId="{9E6E4EA2-E69A-410C-ADF1-560017EA7F06}" destId="{33919230-4F8D-49FA-A9B9-26D7DDD961C7}" srcOrd="5" destOrd="0" parTransId="{8DF08DCA-B968-42FC-85DD-7F80D75BD3B6}" sibTransId="{A182DD49-FDE2-4325-8B41-F827E102FB7C}"/>
    <dgm:cxn modelId="{E59FF8B0-10CE-4296-B42D-04262CD5CE4C}" srcId="{9E6E4EA2-E69A-410C-ADF1-560017EA7F06}" destId="{215D3E3E-19F6-4A12-9F08-93CCF183CA1C}" srcOrd="3" destOrd="0" parTransId="{2671FE92-0776-45FE-978D-3714BEE2855E}" sibTransId="{8413F95F-6E5F-4B30-AB8A-7A5BF7D4F405}"/>
    <dgm:cxn modelId="{A800D0D1-A500-4B95-9795-30A0A3A98C22}" srcId="{9E6E4EA2-E69A-410C-ADF1-560017EA7F06}" destId="{A9F5CA9A-E2E3-44E8-8FA9-1F46049081DB}" srcOrd="4" destOrd="0" parTransId="{7172094C-245F-4717-96DB-7A83F9820D84}" sibTransId="{C391ED39-30D9-40A8-B249-CACA523D3830}"/>
    <dgm:cxn modelId="{EBF9DCEA-4978-439C-B85E-4940CC6F54DE}" type="presOf" srcId="{33919230-4F8D-49FA-A9B9-26D7DDD961C7}" destId="{772BCC32-3FDD-4CDC-AF79-6D948E91420C}" srcOrd="0" destOrd="0" presId="urn:microsoft.com/office/officeart/2005/8/layout/hierarchy4"/>
    <dgm:cxn modelId="{FFDEF2ED-E3F5-4EA9-9696-7931B39D375F}" srcId="{9E6E4EA2-E69A-410C-ADF1-560017EA7F06}" destId="{2823C030-1821-4093-B1F5-C2123B5DAD05}" srcOrd="1" destOrd="0" parTransId="{87AF5C45-A880-4E08-AFE2-E29679F70E73}" sibTransId="{53CFECFB-62ED-447E-8C01-EAA2C189E1CF}"/>
    <dgm:cxn modelId="{1ED499F1-D433-4DBF-9A34-4316EB189CC9}" type="presOf" srcId="{2823C030-1821-4093-B1F5-C2123B5DAD05}" destId="{0F40ACFB-7BD8-48CC-B0DD-3C6CCB5DD764}" srcOrd="0" destOrd="0" presId="urn:microsoft.com/office/officeart/2005/8/layout/hierarchy4"/>
    <dgm:cxn modelId="{1FA66810-98BB-43B1-90F6-BF22B58700FF}" type="presParOf" srcId="{B9F672BC-C2C7-47CE-9D35-D04206C752E9}" destId="{4B7431B3-3A60-460C-B400-37A1B60D086F}" srcOrd="0" destOrd="0" presId="urn:microsoft.com/office/officeart/2005/8/layout/hierarchy4"/>
    <dgm:cxn modelId="{22E714B3-D754-426A-A460-68EB47E5C902}" type="presParOf" srcId="{4B7431B3-3A60-460C-B400-37A1B60D086F}" destId="{FB5A0B9A-D674-4E86-9799-DC0E31B6BFD6}" srcOrd="0" destOrd="0" presId="urn:microsoft.com/office/officeart/2005/8/layout/hierarchy4"/>
    <dgm:cxn modelId="{FBABF461-FAA2-46D1-AB4C-6D4A5E6F6275}" type="presParOf" srcId="{4B7431B3-3A60-460C-B400-37A1B60D086F}" destId="{3411006A-6B8F-4EF9-9F25-ACA65AD8A3F6}" srcOrd="1" destOrd="0" presId="urn:microsoft.com/office/officeart/2005/8/layout/hierarchy4"/>
    <dgm:cxn modelId="{E64E261D-9609-46CC-B3F4-A2ADC4F8FA5A}" type="presParOf" srcId="{B9F672BC-C2C7-47CE-9D35-D04206C752E9}" destId="{27E87EC5-3286-4A8A-9356-9FC71285AF56}" srcOrd="1" destOrd="0" presId="urn:microsoft.com/office/officeart/2005/8/layout/hierarchy4"/>
    <dgm:cxn modelId="{2662FD78-C809-4EAA-BDE4-A705BA9F25D5}" type="presParOf" srcId="{B9F672BC-C2C7-47CE-9D35-D04206C752E9}" destId="{CBBACF93-5B30-4409-85B9-76CC8BA6086C}" srcOrd="2" destOrd="0" presId="urn:microsoft.com/office/officeart/2005/8/layout/hierarchy4"/>
    <dgm:cxn modelId="{9872F500-1455-499E-B2FD-62CD84C12A48}" type="presParOf" srcId="{CBBACF93-5B30-4409-85B9-76CC8BA6086C}" destId="{0F40ACFB-7BD8-48CC-B0DD-3C6CCB5DD764}" srcOrd="0" destOrd="0" presId="urn:microsoft.com/office/officeart/2005/8/layout/hierarchy4"/>
    <dgm:cxn modelId="{12D332BC-2637-4BD3-86EE-7F5FD05456A9}" type="presParOf" srcId="{CBBACF93-5B30-4409-85B9-76CC8BA6086C}" destId="{2053B3BD-AC5F-4BC4-A601-4A2681809FF4}" srcOrd="1" destOrd="0" presId="urn:microsoft.com/office/officeart/2005/8/layout/hierarchy4"/>
    <dgm:cxn modelId="{711F89BB-FFEC-40EE-866E-6C8D5C134BAB}" type="presParOf" srcId="{B9F672BC-C2C7-47CE-9D35-D04206C752E9}" destId="{29087E22-9FF7-40B3-8114-D8260663C02F}" srcOrd="3" destOrd="0" presId="urn:microsoft.com/office/officeart/2005/8/layout/hierarchy4"/>
    <dgm:cxn modelId="{9EDBC430-6284-478C-997A-1DD281B32125}" type="presParOf" srcId="{B9F672BC-C2C7-47CE-9D35-D04206C752E9}" destId="{59C3E81D-007F-455D-AB7C-412AF6B059C4}" srcOrd="4" destOrd="0" presId="urn:microsoft.com/office/officeart/2005/8/layout/hierarchy4"/>
    <dgm:cxn modelId="{CB687627-5598-4E9F-8D1E-458C0C6E9ECF}" type="presParOf" srcId="{59C3E81D-007F-455D-AB7C-412AF6B059C4}" destId="{AE3F76C4-F712-47BE-93F8-16FE9350935B}" srcOrd="0" destOrd="0" presId="urn:microsoft.com/office/officeart/2005/8/layout/hierarchy4"/>
    <dgm:cxn modelId="{AAC7243B-9AFA-4C2F-9DA1-C34F24724E9D}" type="presParOf" srcId="{59C3E81D-007F-455D-AB7C-412AF6B059C4}" destId="{D5E491CB-A85E-4E57-8FE5-87E0EE82087F}" srcOrd="1" destOrd="0" presId="urn:microsoft.com/office/officeart/2005/8/layout/hierarchy4"/>
    <dgm:cxn modelId="{4682FE9B-286B-4EAF-AC40-45D0079AF9AB}" type="presParOf" srcId="{B9F672BC-C2C7-47CE-9D35-D04206C752E9}" destId="{67263ABF-E66C-4112-9B18-47A8040443DA}" srcOrd="5" destOrd="0" presId="urn:microsoft.com/office/officeart/2005/8/layout/hierarchy4"/>
    <dgm:cxn modelId="{4E2F7630-8E0F-40D3-B552-A42B856E6B48}" type="presParOf" srcId="{B9F672BC-C2C7-47CE-9D35-D04206C752E9}" destId="{D0239652-2412-4465-9AE9-BF4C2A737DB3}" srcOrd="6" destOrd="0" presId="urn:microsoft.com/office/officeart/2005/8/layout/hierarchy4"/>
    <dgm:cxn modelId="{3855E0E8-4131-4E60-8688-11F22810E3C4}" type="presParOf" srcId="{D0239652-2412-4465-9AE9-BF4C2A737DB3}" destId="{C9BCEBDE-9D07-4072-9711-EC3BB1E9B707}" srcOrd="0" destOrd="0" presId="urn:microsoft.com/office/officeart/2005/8/layout/hierarchy4"/>
    <dgm:cxn modelId="{1EEFE610-523B-4316-AFD3-F3DCE3B7CDE8}" type="presParOf" srcId="{D0239652-2412-4465-9AE9-BF4C2A737DB3}" destId="{98092EB8-6C73-412E-8F97-CCD8C974FDA5}" srcOrd="1" destOrd="0" presId="urn:microsoft.com/office/officeart/2005/8/layout/hierarchy4"/>
    <dgm:cxn modelId="{969ED17D-4E41-4681-A7EC-2E5A6C88095C}" type="presParOf" srcId="{B9F672BC-C2C7-47CE-9D35-D04206C752E9}" destId="{911DAA3E-D65E-4FBE-B069-C59DF5AF8725}" srcOrd="7" destOrd="0" presId="urn:microsoft.com/office/officeart/2005/8/layout/hierarchy4"/>
    <dgm:cxn modelId="{5B1D1F62-EE01-48F1-98AC-4967A321527D}" type="presParOf" srcId="{B9F672BC-C2C7-47CE-9D35-D04206C752E9}" destId="{DD379399-018B-4C45-A135-942E8636BAC1}" srcOrd="8" destOrd="0" presId="urn:microsoft.com/office/officeart/2005/8/layout/hierarchy4"/>
    <dgm:cxn modelId="{FDC476CF-E231-4A49-9958-073AB17B7321}" type="presParOf" srcId="{DD379399-018B-4C45-A135-942E8636BAC1}" destId="{9300AF5F-A5B1-459A-B6DF-3CB327C46BC1}" srcOrd="0" destOrd="0" presId="urn:microsoft.com/office/officeart/2005/8/layout/hierarchy4"/>
    <dgm:cxn modelId="{EAC9F7A4-A753-44F7-B4D6-3644B5DD992E}" type="presParOf" srcId="{DD379399-018B-4C45-A135-942E8636BAC1}" destId="{65E4F98D-5943-4B63-B927-B8DA854D919E}" srcOrd="1" destOrd="0" presId="urn:microsoft.com/office/officeart/2005/8/layout/hierarchy4"/>
    <dgm:cxn modelId="{1A0D67E0-E4B7-4A87-B4CE-6E648F93465F}" type="presParOf" srcId="{B9F672BC-C2C7-47CE-9D35-D04206C752E9}" destId="{EFD99CC4-48BF-4AE4-9FA3-87532F7A32F8}" srcOrd="9" destOrd="0" presId="urn:microsoft.com/office/officeart/2005/8/layout/hierarchy4"/>
    <dgm:cxn modelId="{8EA663CB-6ECC-4E74-8E88-55C96B6645C2}" type="presParOf" srcId="{B9F672BC-C2C7-47CE-9D35-D04206C752E9}" destId="{C9EBFAD5-0007-41D1-9EFD-E67FE16815EA}" srcOrd="10" destOrd="0" presId="urn:microsoft.com/office/officeart/2005/8/layout/hierarchy4"/>
    <dgm:cxn modelId="{A9BEAD44-DAB5-4FE2-A91E-893F3529F78D}" type="presParOf" srcId="{C9EBFAD5-0007-41D1-9EFD-E67FE16815EA}" destId="{772BCC32-3FDD-4CDC-AF79-6D948E91420C}" srcOrd="0" destOrd="0" presId="urn:microsoft.com/office/officeart/2005/8/layout/hierarchy4"/>
    <dgm:cxn modelId="{C47E9839-052A-413B-A4A1-09A8E7DB0CEB}" type="presParOf" srcId="{C9EBFAD5-0007-41D1-9EFD-E67FE16815EA}" destId="{E73F513D-4497-474F-A746-90DEE1DD84E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5270A-774A-48B0-87A5-E31249146083}">
      <dsp:nvSpPr>
        <dsp:cNvPr id="0" name=""/>
        <dsp:cNvSpPr/>
      </dsp:nvSpPr>
      <dsp:spPr>
        <a:xfrm>
          <a:off x="3063834" y="-88336"/>
          <a:ext cx="2232688" cy="173892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органи системи управління</a:t>
          </a:r>
          <a:endParaRPr lang="ru-RU" sz="2400" kern="1200" dirty="0"/>
        </a:p>
      </dsp:txBody>
      <dsp:txXfrm>
        <a:off x="3390804" y="166323"/>
        <a:ext cx="1578748" cy="1229603"/>
      </dsp:txXfrm>
    </dsp:sp>
    <dsp:sp modelId="{73B58B44-DB84-4375-BC0F-DAF8483132D6}">
      <dsp:nvSpPr>
        <dsp:cNvPr id="0" name=""/>
        <dsp:cNvSpPr/>
      </dsp:nvSpPr>
      <dsp:spPr>
        <a:xfrm rot="2160000">
          <a:off x="5030645" y="1187519"/>
          <a:ext cx="142136" cy="5262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solidFill>
              <a:schemeClr val="tx1"/>
            </a:solidFill>
          </a:endParaRPr>
        </a:p>
      </dsp:txBody>
      <dsp:txXfrm>
        <a:off x="5034717" y="1280243"/>
        <a:ext cx="99495" cy="315767"/>
      </dsp:txXfrm>
    </dsp:sp>
    <dsp:sp modelId="{DA99B478-BF88-4C37-BDC6-FB05C5664436}">
      <dsp:nvSpPr>
        <dsp:cNvPr id="0" name=""/>
        <dsp:cNvSpPr/>
      </dsp:nvSpPr>
      <dsp:spPr>
        <a:xfrm>
          <a:off x="4832711" y="1288675"/>
          <a:ext cx="2485520" cy="1738921"/>
        </a:xfrm>
        <a:prstGeom prst="ellipse">
          <a:avLst/>
        </a:prstGeom>
        <a:gradFill rotWithShape="0">
          <a:gsLst>
            <a:gs pos="0">
              <a:schemeClr val="accent2">
                <a:hueOff val="-721083"/>
                <a:satOff val="-25000"/>
                <a:lumOff val="-6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1083"/>
                <a:satOff val="-25000"/>
                <a:lumOff val="-6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1083"/>
                <a:satOff val="-25000"/>
                <a:lumOff val="-6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викладачі інших предметних галузей</a:t>
          </a:r>
          <a:endParaRPr lang="ru-RU" sz="2400" kern="1200" dirty="0"/>
        </a:p>
      </dsp:txBody>
      <dsp:txXfrm>
        <a:off x="5196707" y="1543334"/>
        <a:ext cx="1757528" cy="1229603"/>
      </dsp:txXfrm>
    </dsp:sp>
    <dsp:sp modelId="{6653FCC7-92A5-40ED-958C-F14537A7A525}">
      <dsp:nvSpPr>
        <dsp:cNvPr id="0" name=""/>
        <dsp:cNvSpPr/>
      </dsp:nvSpPr>
      <dsp:spPr>
        <a:xfrm rot="6211302">
          <a:off x="5718623" y="2940156"/>
          <a:ext cx="211019" cy="5262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21083"/>
            <a:satOff val="-25000"/>
            <a:lumOff val="-68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solidFill>
              <a:schemeClr val="tx1"/>
            </a:solidFill>
          </a:endParaRPr>
        </a:p>
      </dsp:txBody>
      <dsp:txXfrm rot="10800000">
        <a:off x="5757677" y="3014636"/>
        <a:ext cx="147713" cy="315767"/>
      </dsp:txXfrm>
    </dsp:sp>
    <dsp:sp modelId="{BD528A97-CD73-46CD-9582-10062965DBFB}">
      <dsp:nvSpPr>
        <dsp:cNvPr id="0" name=""/>
        <dsp:cNvSpPr/>
      </dsp:nvSpPr>
      <dsp:spPr>
        <a:xfrm>
          <a:off x="4454331" y="3387798"/>
          <a:ext cx="2232688" cy="1738921"/>
        </a:xfrm>
        <a:prstGeom prst="ellipse">
          <a:avLst/>
        </a:prstGeom>
        <a:gradFill rotWithShape="0">
          <a:gsLst>
            <a:gs pos="0">
              <a:schemeClr val="accent2">
                <a:hueOff val="-1442166"/>
                <a:satOff val="-50000"/>
                <a:lumOff val="-13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42166"/>
                <a:satOff val="-50000"/>
                <a:lumOff val="-13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42166"/>
                <a:satOff val="-50000"/>
                <a:lumOff val="-13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батьки</a:t>
          </a:r>
          <a:endParaRPr lang="ru-RU" sz="2400" kern="1200" dirty="0"/>
        </a:p>
      </dsp:txBody>
      <dsp:txXfrm>
        <a:off x="4781301" y="3642457"/>
        <a:ext cx="1578748" cy="1229603"/>
      </dsp:txXfrm>
    </dsp:sp>
    <dsp:sp modelId="{F33D68B9-E13C-4575-865E-FC5B737B04A6}">
      <dsp:nvSpPr>
        <dsp:cNvPr id="0" name=""/>
        <dsp:cNvSpPr/>
      </dsp:nvSpPr>
      <dsp:spPr>
        <a:xfrm rot="10767121">
          <a:off x="4106208" y="4006949"/>
          <a:ext cx="246073" cy="5262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42166"/>
            <a:satOff val="-50000"/>
            <a:lumOff val="-137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solidFill>
              <a:schemeClr val="tx1"/>
            </a:solidFill>
          </a:endParaRPr>
        </a:p>
      </dsp:txBody>
      <dsp:txXfrm rot="10800000">
        <a:off x="4180028" y="4111852"/>
        <a:ext cx="172251" cy="315767"/>
      </dsp:txXfrm>
    </dsp:sp>
    <dsp:sp modelId="{3748D223-B725-49C7-8E43-78186B78288F}">
      <dsp:nvSpPr>
        <dsp:cNvPr id="0" name=""/>
        <dsp:cNvSpPr/>
      </dsp:nvSpPr>
      <dsp:spPr>
        <a:xfrm>
          <a:off x="1757543" y="3413591"/>
          <a:ext cx="2232688" cy="1738921"/>
        </a:xfrm>
        <a:prstGeom prst="ellipse">
          <a:avLst/>
        </a:prstGeom>
        <a:gradFill rotWithShape="0">
          <a:gsLst>
            <a:gs pos="0">
              <a:schemeClr val="accent2">
                <a:hueOff val="-2163250"/>
                <a:satOff val="-75000"/>
                <a:lumOff val="-2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163250"/>
                <a:satOff val="-75000"/>
                <a:lumOff val="-2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163250"/>
                <a:satOff val="-75000"/>
                <a:lumOff val="-2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учні/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студенти</a:t>
          </a:r>
          <a:endParaRPr lang="ru-RU" sz="2400" kern="1200" dirty="0"/>
        </a:p>
      </dsp:txBody>
      <dsp:txXfrm>
        <a:off x="2084513" y="3668250"/>
        <a:ext cx="1578748" cy="1229603"/>
      </dsp:txXfrm>
    </dsp:sp>
    <dsp:sp modelId="{8C73EC71-9A58-4556-8292-E5BBFE4E371C}">
      <dsp:nvSpPr>
        <dsp:cNvPr id="0" name=""/>
        <dsp:cNvSpPr/>
      </dsp:nvSpPr>
      <dsp:spPr>
        <a:xfrm rot="15270433">
          <a:off x="2465518" y="2965347"/>
          <a:ext cx="232109" cy="5262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163250"/>
            <a:satOff val="-75000"/>
            <a:lumOff val="-205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solidFill>
              <a:schemeClr val="tx1"/>
            </a:solidFill>
          </a:endParaRPr>
        </a:p>
      </dsp:txBody>
      <dsp:txXfrm rot="10800000">
        <a:off x="2509635" y="3104154"/>
        <a:ext cx="162476" cy="315767"/>
      </dsp:txXfrm>
    </dsp:sp>
    <dsp:sp modelId="{7885B651-F43B-437B-B457-B7B015F02E37}">
      <dsp:nvSpPr>
        <dsp:cNvPr id="0" name=""/>
        <dsp:cNvSpPr/>
      </dsp:nvSpPr>
      <dsp:spPr>
        <a:xfrm>
          <a:off x="1063767" y="1288675"/>
          <a:ext cx="2442233" cy="1738921"/>
        </a:xfrm>
        <a:prstGeom prst="ellipse">
          <a:avLst/>
        </a:prstGeom>
        <a:gradFill rotWithShape="0">
          <a:gsLst>
            <a:gs pos="0">
              <a:schemeClr val="accent2">
                <a:hueOff val="-2884333"/>
                <a:satOff val="-100000"/>
                <a:lumOff val="-27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884333"/>
                <a:satOff val="-100000"/>
                <a:lumOff val="-27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884333"/>
                <a:satOff val="-100000"/>
                <a:lumOff val="-27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викладачі-колеги предметної галузі</a:t>
          </a:r>
          <a:endParaRPr lang="ru-RU" sz="2400" kern="1200" dirty="0"/>
        </a:p>
      </dsp:txBody>
      <dsp:txXfrm>
        <a:off x="1421424" y="1543334"/>
        <a:ext cx="1726919" cy="1229603"/>
      </dsp:txXfrm>
    </dsp:sp>
    <dsp:sp modelId="{B514B472-0568-4FA7-A811-B598FFCE24F3}">
      <dsp:nvSpPr>
        <dsp:cNvPr id="0" name=""/>
        <dsp:cNvSpPr/>
      </dsp:nvSpPr>
      <dsp:spPr>
        <a:xfrm rot="19440000">
          <a:off x="3174896" y="1194988"/>
          <a:ext cx="146933" cy="5262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884333"/>
            <a:satOff val="-100000"/>
            <a:lumOff val="-274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solidFill>
              <a:schemeClr val="tx1"/>
            </a:solidFill>
          </a:endParaRPr>
        </a:p>
      </dsp:txBody>
      <dsp:txXfrm>
        <a:off x="3179105" y="1313199"/>
        <a:ext cx="102853" cy="3157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807F02-F37A-436B-9B4A-39CCCA877D95}">
      <dsp:nvSpPr>
        <dsp:cNvPr id="0" name=""/>
        <dsp:cNvSpPr/>
      </dsp:nvSpPr>
      <dsp:spPr>
        <a:xfrm>
          <a:off x="4133714" y="2006450"/>
          <a:ext cx="2429166" cy="1625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/>
            <a:t>Персональний сайт вчителя</a:t>
          </a:r>
          <a:endParaRPr lang="ru-RU" sz="2700" kern="1200" dirty="0"/>
        </a:p>
      </dsp:txBody>
      <dsp:txXfrm>
        <a:off x="4213069" y="2085805"/>
        <a:ext cx="2270456" cy="1466890"/>
      </dsp:txXfrm>
    </dsp:sp>
    <dsp:sp modelId="{AA08A181-17C7-4CD0-839A-92BB909DB026}">
      <dsp:nvSpPr>
        <dsp:cNvPr id="0" name=""/>
        <dsp:cNvSpPr/>
      </dsp:nvSpPr>
      <dsp:spPr>
        <a:xfrm rot="16458444">
          <a:off x="5100679" y="1673475"/>
          <a:ext cx="6678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67836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CB1A79-A699-4679-A5BF-DA6C880B3B8F}">
      <dsp:nvSpPr>
        <dsp:cNvPr id="0" name=""/>
        <dsp:cNvSpPr/>
      </dsp:nvSpPr>
      <dsp:spPr>
        <a:xfrm>
          <a:off x="4194480" y="251348"/>
          <a:ext cx="2612429" cy="1089152"/>
        </a:xfrm>
        <a:prstGeom prst="roundRect">
          <a:avLst/>
        </a:prstGeom>
        <a:gradFill rotWithShape="0">
          <a:gsLst>
            <a:gs pos="0">
              <a:schemeClr val="accent2">
                <a:hueOff val="-412048"/>
                <a:satOff val="-14286"/>
                <a:lumOff val="-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12048"/>
                <a:satOff val="-14286"/>
                <a:lumOff val="-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12048"/>
                <a:satOff val="-14286"/>
                <a:lumOff val="-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Організація проектної та спільної діяльності</a:t>
          </a:r>
          <a:endParaRPr lang="ru-RU" sz="2000" kern="1200" dirty="0"/>
        </a:p>
      </dsp:txBody>
      <dsp:txXfrm>
        <a:off x="4247648" y="304516"/>
        <a:ext cx="2506093" cy="982816"/>
      </dsp:txXfrm>
    </dsp:sp>
    <dsp:sp modelId="{505CA934-6AD7-46CA-8637-B1D4E2C1CE83}">
      <dsp:nvSpPr>
        <dsp:cNvPr id="0" name=""/>
        <dsp:cNvSpPr/>
      </dsp:nvSpPr>
      <dsp:spPr>
        <a:xfrm rot="20120601">
          <a:off x="6530074" y="2111607"/>
          <a:ext cx="7196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9641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2B2C7-DFBC-4DE6-A756-F04675D42EB9}">
      <dsp:nvSpPr>
        <dsp:cNvPr id="0" name=""/>
        <dsp:cNvSpPr/>
      </dsp:nvSpPr>
      <dsp:spPr>
        <a:xfrm>
          <a:off x="7216908" y="918340"/>
          <a:ext cx="2172313" cy="1089152"/>
        </a:xfrm>
        <a:prstGeom prst="roundRect">
          <a:avLst/>
        </a:prstGeom>
        <a:gradFill rotWithShape="0">
          <a:gsLst>
            <a:gs pos="0">
              <a:schemeClr val="accent2">
                <a:hueOff val="-824095"/>
                <a:satOff val="-28571"/>
                <a:lumOff val="-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24095"/>
                <a:satOff val="-28571"/>
                <a:lumOff val="-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24095"/>
                <a:satOff val="-28571"/>
                <a:lumOff val="-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Допомога учням/студентам та колегам</a:t>
          </a:r>
          <a:endParaRPr lang="ru-RU" sz="2000" kern="1200" dirty="0"/>
        </a:p>
      </dsp:txBody>
      <dsp:txXfrm>
        <a:off x="7270076" y="971508"/>
        <a:ext cx="2065977" cy="982816"/>
      </dsp:txXfrm>
    </dsp:sp>
    <dsp:sp modelId="{4AB8349B-F79C-405E-A862-F8C74E136464}">
      <dsp:nvSpPr>
        <dsp:cNvPr id="0" name=""/>
        <dsp:cNvSpPr/>
      </dsp:nvSpPr>
      <dsp:spPr>
        <a:xfrm rot="463027">
          <a:off x="6559063" y="3040443"/>
          <a:ext cx="8430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3073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DB195-B6D0-4DDE-BBD5-428E6826F6FE}">
      <dsp:nvSpPr>
        <dsp:cNvPr id="0" name=""/>
        <dsp:cNvSpPr/>
      </dsp:nvSpPr>
      <dsp:spPr>
        <a:xfrm>
          <a:off x="7398318" y="2699362"/>
          <a:ext cx="2167968" cy="1089152"/>
        </a:xfrm>
        <a:prstGeom prst="roundRect">
          <a:avLst/>
        </a:prstGeom>
        <a:gradFill rotWithShape="0">
          <a:gsLst>
            <a:gs pos="0">
              <a:schemeClr val="accent2">
                <a:hueOff val="-1236143"/>
                <a:satOff val="-42857"/>
                <a:lumOff val="-11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36143"/>
                <a:satOff val="-42857"/>
                <a:lumOff val="-11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36143"/>
                <a:satOff val="-42857"/>
                <a:lumOff val="-11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Розміщення навчальних матеріалів</a:t>
          </a:r>
          <a:endParaRPr lang="ru-RU" sz="2000" kern="1200" dirty="0"/>
        </a:p>
      </dsp:txBody>
      <dsp:txXfrm>
        <a:off x="7451486" y="2752530"/>
        <a:ext cx="2061632" cy="982816"/>
      </dsp:txXfrm>
    </dsp:sp>
    <dsp:sp modelId="{A827E0F3-0EB5-4CD9-A443-5732F7684EB2}">
      <dsp:nvSpPr>
        <dsp:cNvPr id="0" name=""/>
        <dsp:cNvSpPr/>
      </dsp:nvSpPr>
      <dsp:spPr>
        <a:xfrm rot="2918870">
          <a:off x="5921701" y="3946132"/>
          <a:ext cx="8368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36811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94284-E911-4EC5-996E-D642B4243A83}">
      <dsp:nvSpPr>
        <dsp:cNvPr id="0" name=""/>
        <dsp:cNvSpPr/>
      </dsp:nvSpPr>
      <dsp:spPr>
        <a:xfrm>
          <a:off x="5576168" y="4260214"/>
          <a:ext cx="2990593" cy="1033757"/>
        </a:xfrm>
        <a:prstGeom prst="roundRect">
          <a:avLst/>
        </a:prstGeom>
        <a:gradFill rotWithShape="0">
          <a:gsLst>
            <a:gs pos="0">
              <a:schemeClr val="accent2">
                <a:hueOff val="-1648190"/>
                <a:satOff val="-57143"/>
                <a:lumOff val="-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48190"/>
                <a:satOff val="-57143"/>
                <a:lumOff val="-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48190"/>
                <a:satOff val="-57143"/>
                <a:lumOff val="-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Гнучкий навчально-виховний процес</a:t>
          </a:r>
          <a:endParaRPr lang="ru-RU" sz="2000" kern="1200" dirty="0"/>
        </a:p>
      </dsp:txBody>
      <dsp:txXfrm>
        <a:off x="5626632" y="4310678"/>
        <a:ext cx="2889665" cy="932829"/>
      </dsp:txXfrm>
    </dsp:sp>
    <dsp:sp modelId="{10032EFA-E5E2-4320-B564-2DC561A908FB}">
      <dsp:nvSpPr>
        <dsp:cNvPr id="0" name=""/>
        <dsp:cNvSpPr/>
      </dsp:nvSpPr>
      <dsp:spPr>
        <a:xfrm rot="8486470">
          <a:off x="3529691" y="3911509"/>
          <a:ext cx="8966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96680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5D32C-D3A3-4436-B1AB-6290D214BF87}">
      <dsp:nvSpPr>
        <dsp:cNvPr id="0" name=""/>
        <dsp:cNvSpPr/>
      </dsp:nvSpPr>
      <dsp:spPr>
        <a:xfrm>
          <a:off x="1641480" y="4190967"/>
          <a:ext cx="2605556" cy="1089152"/>
        </a:xfrm>
        <a:prstGeom prst="roundRect">
          <a:avLst/>
        </a:prstGeom>
        <a:gradFill rotWithShape="0">
          <a:gsLst>
            <a:gs pos="0">
              <a:schemeClr val="accent2">
                <a:hueOff val="-2060238"/>
                <a:satOff val="-71429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060238"/>
                <a:satOff val="-71429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060238"/>
                <a:satOff val="-71429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Підвищення власного фахового рівня</a:t>
          </a:r>
          <a:endParaRPr lang="ru-RU" sz="2000" kern="1200" dirty="0"/>
        </a:p>
      </dsp:txBody>
      <dsp:txXfrm>
        <a:off x="1694648" y="4244135"/>
        <a:ext cx="2499220" cy="982816"/>
      </dsp:txXfrm>
    </dsp:sp>
    <dsp:sp modelId="{66ACB532-656C-44FA-9FD0-4A0E53F17770}">
      <dsp:nvSpPr>
        <dsp:cNvPr id="0" name=""/>
        <dsp:cNvSpPr/>
      </dsp:nvSpPr>
      <dsp:spPr>
        <a:xfrm rot="10359607">
          <a:off x="3249326" y="3032426"/>
          <a:ext cx="88802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88026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058CF7-675F-4F21-A527-216D16D2344B}">
      <dsp:nvSpPr>
        <dsp:cNvPr id="0" name=""/>
        <dsp:cNvSpPr/>
      </dsp:nvSpPr>
      <dsp:spPr>
        <a:xfrm>
          <a:off x="1064749" y="2704045"/>
          <a:ext cx="2188215" cy="1052077"/>
        </a:xfrm>
        <a:prstGeom prst="roundRect">
          <a:avLst/>
        </a:prstGeom>
        <a:gradFill rotWithShape="0">
          <a:gsLst>
            <a:gs pos="0">
              <a:schemeClr val="accent2">
                <a:hueOff val="-2472285"/>
                <a:satOff val="-8571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472285"/>
                <a:satOff val="-8571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472285"/>
                <a:satOff val="-8571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Поширення передового педагогічного досвіду</a:t>
          </a:r>
          <a:endParaRPr lang="ru-RU" sz="2000" kern="1200" dirty="0"/>
        </a:p>
      </dsp:txBody>
      <dsp:txXfrm>
        <a:off x="1116107" y="2755403"/>
        <a:ext cx="2085499" cy="949361"/>
      </dsp:txXfrm>
    </dsp:sp>
    <dsp:sp modelId="{9EDCAAF0-7CB6-418A-931C-25D660EA2F91}">
      <dsp:nvSpPr>
        <dsp:cNvPr id="0" name=""/>
        <dsp:cNvSpPr/>
      </dsp:nvSpPr>
      <dsp:spPr>
        <a:xfrm rot="12423811">
          <a:off x="3506202" y="2047672"/>
          <a:ext cx="66385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63857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B8B19-9B36-47FD-B6BB-8A67F61193A7}">
      <dsp:nvSpPr>
        <dsp:cNvPr id="0" name=""/>
        <dsp:cNvSpPr/>
      </dsp:nvSpPr>
      <dsp:spPr>
        <a:xfrm>
          <a:off x="1375933" y="807500"/>
          <a:ext cx="2201492" cy="1089152"/>
        </a:xfrm>
        <a:prstGeom prst="roundRect">
          <a:avLst/>
        </a:prstGeom>
        <a:gradFill rotWithShape="0">
          <a:gsLst>
            <a:gs pos="0">
              <a:schemeClr val="accent2">
                <a:hueOff val="-2884333"/>
                <a:satOff val="-100000"/>
                <a:lumOff val="-27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884333"/>
                <a:satOff val="-100000"/>
                <a:lumOff val="-27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884333"/>
                <a:satOff val="-100000"/>
                <a:lumOff val="-27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Навчальне середовище</a:t>
          </a:r>
          <a:endParaRPr lang="ru-RU" sz="2000" kern="1200" dirty="0"/>
        </a:p>
      </dsp:txBody>
      <dsp:txXfrm>
        <a:off x="1429101" y="860668"/>
        <a:ext cx="2095156" cy="9828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3F2D4-7C17-4C30-AC8D-D84B99FFD04F}">
      <dsp:nvSpPr>
        <dsp:cNvPr id="0" name=""/>
        <dsp:cNvSpPr/>
      </dsp:nvSpPr>
      <dsp:spPr>
        <a:xfrm rot="10800000">
          <a:off x="2020588" y="3129"/>
          <a:ext cx="6992874" cy="887561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390" tIns="83820" rIns="156464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1"/>
              </a:solidFill>
            </a:rPr>
            <a:t>1. </a:t>
          </a:r>
          <a:r>
            <a:rPr lang="ru-RU" sz="2200" kern="1200" dirty="0" err="1">
              <a:solidFill>
                <a:schemeClr val="tx1"/>
              </a:solidFill>
            </a:rPr>
            <a:t>Створення</a:t>
          </a:r>
          <a:r>
            <a:rPr lang="ru-RU" sz="2200" kern="1200" dirty="0">
              <a:solidFill>
                <a:schemeClr val="tx1"/>
              </a:solidFill>
            </a:rPr>
            <a:t> сайту </a:t>
          </a:r>
          <a:r>
            <a:rPr lang="ru-RU" sz="2200" kern="1200" dirty="0" err="1">
              <a:solidFill>
                <a:schemeClr val="tx1"/>
              </a:solidFill>
            </a:rPr>
            <a:t>мовами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програмування</a:t>
          </a:r>
          <a:r>
            <a:rPr lang="ru-RU" sz="2200" kern="1200" dirty="0">
              <a:solidFill>
                <a:schemeClr val="tx1"/>
              </a:solidFill>
            </a:rPr>
            <a:t> (HTML, </a:t>
          </a:r>
          <a:r>
            <a:rPr lang="en-US" sz="2200" kern="1200" dirty="0">
              <a:solidFill>
                <a:schemeClr val="tx1"/>
              </a:solidFill>
            </a:rPr>
            <a:t>CSS </a:t>
          </a:r>
          <a:r>
            <a:rPr lang="uk-UA" sz="2200" kern="1200" dirty="0">
              <a:solidFill>
                <a:schemeClr val="tx1"/>
              </a:solidFill>
            </a:rPr>
            <a:t>та </a:t>
          </a:r>
          <a:r>
            <a:rPr lang="uk-UA" sz="2200" kern="1200" dirty="0" err="1">
              <a:solidFill>
                <a:schemeClr val="tx1"/>
              </a:solidFill>
            </a:rPr>
            <a:t>ін</a:t>
          </a:r>
          <a:r>
            <a:rPr lang="ru-RU" sz="2200" kern="1200" dirty="0">
              <a:solidFill>
                <a:schemeClr val="tx1"/>
              </a:solidFill>
            </a:rPr>
            <a:t>.) </a:t>
          </a:r>
        </a:p>
      </dsp:txBody>
      <dsp:txXfrm rot="10800000">
        <a:off x="2242478" y="3129"/>
        <a:ext cx="6770984" cy="887561"/>
      </dsp:txXfrm>
    </dsp:sp>
    <dsp:sp modelId="{D303FC8A-3902-40B9-BC81-6F9736E109AB}">
      <dsp:nvSpPr>
        <dsp:cNvPr id="0" name=""/>
        <dsp:cNvSpPr/>
      </dsp:nvSpPr>
      <dsp:spPr>
        <a:xfrm>
          <a:off x="1502137" y="3129"/>
          <a:ext cx="1036902" cy="88756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F126B65-E001-43A1-8D14-316E82A1AD3A}">
      <dsp:nvSpPr>
        <dsp:cNvPr id="0" name=""/>
        <dsp:cNvSpPr/>
      </dsp:nvSpPr>
      <dsp:spPr>
        <a:xfrm rot="10800000">
          <a:off x="2020588" y="1155635"/>
          <a:ext cx="6992874" cy="887561"/>
        </a:xfrm>
        <a:prstGeom prst="homePlat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390" tIns="83820" rIns="156464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1"/>
              </a:solidFill>
            </a:rPr>
            <a:t>2. </a:t>
          </a:r>
          <a:r>
            <a:rPr lang="ru-RU" sz="2200" kern="1200" dirty="0" err="1">
              <a:solidFill>
                <a:schemeClr val="tx1"/>
              </a:solidFill>
            </a:rPr>
            <a:t>Автоматизоване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створення</a:t>
          </a:r>
          <a:r>
            <a:rPr lang="ru-RU" sz="2200" kern="1200" dirty="0">
              <a:solidFill>
                <a:schemeClr val="tx1"/>
              </a:solidFill>
            </a:rPr>
            <a:t> сайту на </a:t>
          </a:r>
          <a:r>
            <a:rPr lang="ru-RU" sz="2200" kern="1200" dirty="0" err="1">
              <a:solidFill>
                <a:schemeClr val="tx1"/>
              </a:solidFill>
            </a:rPr>
            <a:t>сервері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безкоштовного</a:t>
          </a:r>
          <a:r>
            <a:rPr lang="ru-RU" sz="2200" kern="1200" dirty="0">
              <a:solidFill>
                <a:schemeClr val="tx1"/>
              </a:solidFill>
            </a:rPr>
            <a:t> хостингу </a:t>
          </a:r>
          <a:r>
            <a:rPr lang="en-US" sz="2200" kern="1200" dirty="0">
              <a:solidFill>
                <a:schemeClr val="tx1"/>
              </a:solidFill>
            </a:rPr>
            <a:t>(Google, </a:t>
          </a:r>
          <a:r>
            <a:rPr lang="en-US" sz="2200" kern="1200" dirty="0" err="1">
              <a:solidFill>
                <a:schemeClr val="tx1"/>
              </a:solidFill>
            </a:rPr>
            <a:t>Ucoz</a:t>
          </a:r>
          <a:r>
            <a:rPr lang="en-US" sz="2200" kern="1200" dirty="0">
              <a:solidFill>
                <a:schemeClr val="tx1"/>
              </a:solidFill>
            </a:rPr>
            <a:t>, </a:t>
          </a:r>
          <a:r>
            <a:rPr lang="en-US" sz="2200" kern="1200" dirty="0" err="1">
              <a:solidFill>
                <a:schemeClr val="tx1"/>
              </a:solidFill>
            </a:rPr>
            <a:t>Wix</a:t>
          </a:r>
          <a:r>
            <a:rPr lang="uk-UA" sz="2200" kern="1200" dirty="0">
              <a:solidFill>
                <a:schemeClr val="tx1"/>
              </a:solidFill>
            </a:rPr>
            <a:t> та ін.)</a:t>
          </a:r>
          <a:r>
            <a:rPr lang="ru-RU" sz="2200" kern="1200" dirty="0">
              <a:solidFill>
                <a:schemeClr val="tx1"/>
              </a:solidFill>
            </a:rPr>
            <a:t>.</a:t>
          </a:r>
        </a:p>
      </dsp:txBody>
      <dsp:txXfrm rot="10800000">
        <a:off x="2242478" y="1155635"/>
        <a:ext cx="6770984" cy="887561"/>
      </dsp:txXfrm>
    </dsp:sp>
    <dsp:sp modelId="{55D99D41-EE99-4654-B35C-625CFB6D2D31}">
      <dsp:nvSpPr>
        <dsp:cNvPr id="0" name=""/>
        <dsp:cNvSpPr/>
      </dsp:nvSpPr>
      <dsp:spPr>
        <a:xfrm rot="20198259">
          <a:off x="1502137" y="1155635"/>
          <a:ext cx="1036902" cy="88756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FA354BF-C3E7-4B39-AF37-D786E2AF6BF6}">
      <dsp:nvSpPr>
        <dsp:cNvPr id="0" name=""/>
        <dsp:cNvSpPr/>
      </dsp:nvSpPr>
      <dsp:spPr>
        <a:xfrm rot="10800000">
          <a:off x="2020588" y="2308140"/>
          <a:ext cx="6992874" cy="887561"/>
        </a:xfrm>
        <a:prstGeom prst="homePlat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390" tIns="83820" rIns="156464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1"/>
              </a:solidFill>
            </a:rPr>
            <a:t>3. </a:t>
          </a:r>
          <a:r>
            <a:rPr lang="ru-RU" sz="2200" kern="1200" dirty="0" err="1">
              <a:solidFill>
                <a:schemeClr val="tx1"/>
              </a:solidFill>
            </a:rPr>
            <a:t>Створення</a:t>
          </a:r>
          <a:r>
            <a:rPr lang="ru-RU" sz="2200" kern="1200" dirty="0">
              <a:solidFill>
                <a:schemeClr val="tx1"/>
              </a:solidFill>
            </a:rPr>
            <a:t> сайту з </a:t>
          </a:r>
          <a:r>
            <a:rPr lang="ru-RU" sz="2200" kern="1200" dirty="0" err="1">
              <a:solidFill>
                <a:schemeClr val="tx1"/>
              </a:solidFill>
            </a:rPr>
            <a:t>використанням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конструкторів</a:t>
          </a:r>
          <a:r>
            <a:rPr lang="en-US" sz="2200" kern="1200" dirty="0">
              <a:solidFill>
                <a:schemeClr val="tx1"/>
              </a:solidFill>
            </a:rPr>
            <a:t> c</a:t>
          </a:r>
          <a:r>
            <a:rPr lang="uk-UA" sz="2200" kern="1200" dirty="0" err="1">
              <a:solidFill>
                <a:schemeClr val="tx1"/>
              </a:solidFill>
            </a:rPr>
            <a:t>айтів</a:t>
          </a:r>
          <a:r>
            <a:rPr lang="en-US" sz="2200" kern="1200" dirty="0">
              <a:solidFill>
                <a:schemeClr val="tx1"/>
              </a:solidFill>
            </a:rPr>
            <a:t>, CMS (Site </a:t>
          </a:r>
          <a:r>
            <a:rPr lang="en-US" sz="2200" kern="1200" dirty="0" err="1">
              <a:solidFill>
                <a:schemeClr val="tx1"/>
              </a:solidFill>
            </a:rPr>
            <a:t>Edite</a:t>
          </a:r>
          <a:r>
            <a:rPr lang="en-US" sz="2200" kern="1200" dirty="0">
              <a:solidFill>
                <a:schemeClr val="tx1"/>
              </a:solidFill>
            </a:rPr>
            <a:t>, </a:t>
          </a:r>
          <a:r>
            <a:rPr lang="en-US" sz="2200" kern="1200" dirty="0" err="1">
              <a:solidFill>
                <a:schemeClr val="tx1"/>
              </a:solidFill>
            </a:rPr>
            <a:t>Joomia</a:t>
          </a:r>
          <a:r>
            <a:rPr lang="uk-UA" sz="2200" kern="1200" dirty="0">
              <a:solidFill>
                <a:schemeClr val="tx1"/>
              </a:solidFill>
            </a:rPr>
            <a:t>,</a:t>
          </a:r>
          <a:r>
            <a:rPr lang="en-US" sz="2200" kern="1200" dirty="0">
              <a:solidFill>
                <a:schemeClr val="tx1"/>
              </a:solidFill>
            </a:rPr>
            <a:t> WordPress, Drupal </a:t>
          </a:r>
          <a:r>
            <a:rPr lang="uk-UA" sz="2200" kern="1200" dirty="0">
              <a:solidFill>
                <a:schemeClr val="tx1"/>
              </a:solidFill>
            </a:rPr>
            <a:t>та </a:t>
          </a:r>
          <a:r>
            <a:rPr lang="uk-UA" sz="2200" kern="1200" dirty="0" err="1">
              <a:solidFill>
                <a:schemeClr val="tx1"/>
              </a:solidFill>
            </a:rPr>
            <a:t>ін</a:t>
          </a:r>
          <a:r>
            <a:rPr lang="uk-UA" sz="2200" kern="1200" dirty="0">
              <a:solidFill>
                <a:schemeClr val="tx1"/>
              </a:solidFill>
            </a:rPr>
            <a:t> </a:t>
          </a:r>
          <a:r>
            <a:rPr lang="ru-RU" sz="2200" kern="1200" dirty="0">
              <a:solidFill>
                <a:schemeClr val="tx1"/>
              </a:solidFill>
            </a:rPr>
            <a:t>.).</a:t>
          </a:r>
        </a:p>
      </dsp:txBody>
      <dsp:txXfrm rot="10800000">
        <a:off x="2242478" y="2308140"/>
        <a:ext cx="6770984" cy="887561"/>
      </dsp:txXfrm>
    </dsp:sp>
    <dsp:sp modelId="{1BA0B1CA-89F8-41E6-BF93-4D40948A12AD}">
      <dsp:nvSpPr>
        <dsp:cNvPr id="0" name=""/>
        <dsp:cNvSpPr/>
      </dsp:nvSpPr>
      <dsp:spPr>
        <a:xfrm>
          <a:off x="1502137" y="2308140"/>
          <a:ext cx="1036902" cy="88756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DA28715-3686-44BF-A5A1-401182876824}">
      <dsp:nvSpPr>
        <dsp:cNvPr id="0" name=""/>
        <dsp:cNvSpPr/>
      </dsp:nvSpPr>
      <dsp:spPr>
        <a:xfrm rot="10800000">
          <a:off x="1983253" y="3460646"/>
          <a:ext cx="6992874" cy="887561"/>
        </a:xfrm>
        <a:prstGeom prst="homePlat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1390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>
              <a:solidFill>
                <a:schemeClr val="tx1"/>
              </a:solidFill>
            </a:rPr>
            <a:t>4. Створення сайту з допомогою текстових і </a:t>
          </a:r>
          <a:r>
            <a:rPr lang="uk-UA" sz="2200" kern="1200" dirty="0" err="1">
              <a:solidFill>
                <a:schemeClr val="tx1"/>
              </a:solidFill>
            </a:rPr>
            <a:t>візувальних</a:t>
          </a:r>
          <a:r>
            <a:rPr lang="uk-UA" sz="2200" kern="1200" dirty="0">
              <a:solidFill>
                <a:schemeClr val="tx1"/>
              </a:solidFill>
            </a:rPr>
            <a:t> редакторів (</a:t>
          </a:r>
          <a:r>
            <a:rPr lang="en-US" sz="2200" kern="1200" dirty="0">
              <a:solidFill>
                <a:schemeClr val="tx1"/>
              </a:solidFill>
            </a:rPr>
            <a:t>Microsoft FrontPage, Adobe </a:t>
          </a:r>
          <a:r>
            <a:rPr lang="en-US" sz="2200" kern="1200" dirty="0" err="1">
              <a:solidFill>
                <a:schemeClr val="tx1"/>
              </a:solidFill>
            </a:rPr>
            <a:t>Dreamweawer</a:t>
          </a:r>
          <a:r>
            <a:rPr lang="en-US" sz="2200" kern="1200" dirty="0">
              <a:solidFill>
                <a:schemeClr val="tx1"/>
              </a:solidFill>
            </a:rPr>
            <a:t>, </a:t>
          </a:r>
          <a:r>
            <a:rPr lang="en-US" sz="2200" kern="1200" dirty="0" err="1">
              <a:solidFill>
                <a:schemeClr val="tx1"/>
              </a:solidFill>
            </a:rPr>
            <a:t>Homesite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uk-UA" sz="2200" kern="1200" dirty="0">
              <a:solidFill>
                <a:schemeClr val="tx1"/>
              </a:solidFill>
            </a:rPr>
            <a:t>та ін.).</a:t>
          </a:r>
          <a:endParaRPr lang="ru-RU" sz="2200" kern="1200" dirty="0">
            <a:solidFill>
              <a:schemeClr val="tx1"/>
            </a:solidFill>
          </a:endParaRPr>
        </a:p>
      </dsp:txBody>
      <dsp:txXfrm rot="10800000">
        <a:off x="2205143" y="3460646"/>
        <a:ext cx="6770984" cy="887561"/>
      </dsp:txXfrm>
    </dsp:sp>
    <dsp:sp modelId="{B9797C7A-9821-4273-9339-7D3D39197F6E}">
      <dsp:nvSpPr>
        <dsp:cNvPr id="0" name=""/>
        <dsp:cNvSpPr/>
      </dsp:nvSpPr>
      <dsp:spPr>
        <a:xfrm>
          <a:off x="1539472" y="3460646"/>
          <a:ext cx="887561" cy="887561"/>
        </a:xfrm>
        <a:prstGeom prst="ellipse">
          <a:avLst/>
        </a:prstGeom>
        <a:gradFill rotWithShape="0">
          <a:gsLst>
            <a:gs pos="0">
              <a:schemeClr val="accent5">
                <a:tint val="50000"/>
                <a:hueOff val="-6729641"/>
                <a:satOff val="-22947"/>
                <a:lumOff val="-382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50000"/>
                <a:hueOff val="-6729641"/>
                <a:satOff val="-22947"/>
                <a:lumOff val="-382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50000"/>
                <a:hueOff val="-6729641"/>
                <a:satOff val="-22947"/>
                <a:lumOff val="-382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B7268-AC81-4B32-A934-54E671D29DEC}">
      <dsp:nvSpPr>
        <dsp:cNvPr id="0" name=""/>
        <dsp:cNvSpPr/>
      </dsp:nvSpPr>
      <dsp:spPr>
        <a:xfrm>
          <a:off x="581421" y="661"/>
          <a:ext cx="3095624" cy="15478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/>
            <a:t>Плюси</a:t>
          </a:r>
          <a:r>
            <a:rPr lang="ru-RU" sz="3200" b="1" kern="1200" dirty="0"/>
            <a:t> </a:t>
          </a:r>
          <a:r>
            <a:rPr lang="ru-RU" sz="3200" b="1" kern="1200" dirty="0" err="1"/>
            <a:t>безкоштовних</a:t>
          </a:r>
          <a:r>
            <a:rPr lang="ru-RU" sz="3200" b="1" kern="1200" dirty="0"/>
            <a:t> </a:t>
          </a:r>
          <a:r>
            <a:rPr lang="ru-RU" sz="3200" b="1" kern="1200" dirty="0" err="1"/>
            <a:t>хостингів</a:t>
          </a:r>
          <a:endParaRPr lang="ru-RU" sz="3200" kern="1200" dirty="0"/>
        </a:p>
      </dsp:txBody>
      <dsp:txXfrm>
        <a:off x="626755" y="45995"/>
        <a:ext cx="3004956" cy="1457144"/>
      </dsp:txXfrm>
    </dsp:sp>
    <dsp:sp modelId="{5B85E1B8-34AD-4CDD-AE51-6B3337A96551}">
      <dsp:nvSpPr>
        <dsp:cNvPr id="0" name=""/>
        <dsp:cNvSpPr/>
      </dsp:nvSpPr>
      <dsp:spPr>
        <a:xfrm>
          <a:off x="890984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A75ED-D38A-4F25-A061-B783E32B4ABE}">
      <dsp:nvSpPr>
        <dsp:cNvPr id="0" name=""/>
        <dsp:cNvSpPr/>
      </dsp:nvSpPr>
      <dsp:spPr>
        <a:xfrm>
          <a:off x="1200546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/>
            <a:t>Легкість</a:t>
          </a:r>
          <a:r>
            <a:rPr lang="ru-RU" sz="3200" b="1" kern="1200" dirty="0"/>
            <a:t> в </a:t>
          </a:r>
          <a:r>
            <a:rPr lang="ru-RU" sz="3200" b="1" kern="1200" dirty="0" err="1"/>
            <a:t>освоєнні</a:t>
          </a:r>
          <a:endParaRPr lang="ru-RU" sz="3200" kern="1200" dirty="0"/>
        </a:p>
      </dsp:txBody>
      <dsp:txXfrm>
        <a:off x="1245880" y="1980761"/>
        <a:ext cx="2385831" cy="1457144"/>
      </dsp:txXfrm>
    </dsp:sp>
    <dsp:sp modelId="{B282E5F4-F10F-4192-97C0-79A862391B91}">
      <dsp:nvSpPr>
        <dsp:cNvPr id="0" name=""/>
        <dsp:cNvSpPr/>
      </dsp:nvSpPr>
      <dsp:spPr>
        <a:xfrm>
          <a:off x="890984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C348F4-DF17-4C39-9FF8-1A0CD736B9EB}">
      <dsp:nvSpPr>
        <dsp:cNvPr id="0" name=""/>
        <dsp:cNvSpPr/>
      </dsp:nvSpPr>
      <dsp:spPr>
        <a:xfrm>
          <a:off x="1200546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61444"/>
              <a:satOff val="-33333"/>
              <a:lumOff val="-9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/>
            <a:t>Надійність</a:t>
          </a:r>
          <a:endParaRPr lang="ru-RU" sz="3200" kern="1200" dirty="0"/>
        </a:p>
      </dsp:txBody>
      <dsp:txXfrm>
        <a:off x="1245880" y="3915526"/>
        <a:ext cx="2385831" cy="1457144"/>
      </dsp:txXfrm>
    </dsp:sp>
    <dsp:sp modelId="{167FCAEB-EC63-44BD-BDEB-F29429495E45}">
      <dsp:nvSpPr>
        <dsp:cNvPr id="0" name=""/>
        <dsp:cNvSpPr/>
      </dsp:nvSpPr>
      <dsp:spPr>
        <a:xfrm>
          <a:off x="4450953" y="661"/>
          <a:ext cx="3095624" cy="1547812"/>
        </a:xfrm>
        <a:prstGeom prst="roundRect">
          <a:avLst>
            <a:gd name="adj" fmla="val 10000"/>
          </a:avLst>
        </a:prstGeom>
        <a:solidFill>
          <a:schemeClr val="accent2">
            <a:hueOff val="-2884333"/>
            <a:satOff val="-100000"/>
            <a:lumOff val="-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/>
            <a:t>Мінуси безкоштовних хостингів</a:t>
          </a:r>
          <a:endParaRPr lang="ru-RU" sz="3200" b="1" kern="1200" dirty="0"/>
        </a:p>
      </dsp:txBody>
      <dsp:txXfrm>
        <a:off x="4496287" y="45995"/>
        <a:ext cx="3004956" cy="1457144"/>
      </dsp:txXfrm>
    </dsp:sp>
    <dsp:sp modelId="{8E26AB02-BB75-4855-AE77-F876CA7212F3}">
      <dsp:nvSpPr>
        <dsp:cNvPr id="0" name=""/>
        <dsp:cNvSpPr/>
      </dsp:nvSpPr>
      <dsp:spPr>
        <a:xfrm>
          <a:off x="4760515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51E09-28EE-44FA-B712-B7E7A27D82C2}">
      <dsp:nvSpPr>
        <dsp:cNvPr id="0" name=""/>
        <dsp:cNvSpPr/>
      </dsp:nvSpPr>
      <dsp:spPr>
        <a:xfrm>
          <a:off x="5070078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922889"/>
              <a:satOff val="-66667"/>
              <a:lumOff val="-18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/>
            <a:t>Наявність реклами</a:t>
          </a:r>
          <a:endParaRPr lang="ru-RU" sz="3200" b="1" kern="1200" dirty="0"/>
        </a:p>
      </dsp:txBody>
      <dsp:txXfrm>
        <a:off x="5115412" y="1980761"/>
        <a:ext cx="2385831" cy="1457144"/>
      </dsp:txXfrm>
    </dsp:sp>
    <dsp:sp modelId="{AA8E4DAF-EBCD-421A-AF73-A91FD56DDF70}">
      <dsp:nvSpPr>
        <dsp:cNvPr id="0" name=""/>
        <dsp:cNvSpPr/>
      </dsp:nvSpPr>
      <dsp:spPr>
        <a:xfrm>
          <a:off x="4760515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EFB9A-8712-4974-8CDD-21BC18FD2DD6}">
      <dsp:nvSpPr>
        <dsp:cNvPr id="0" name=""/>
        <dsp:cNvSpPr/>
      </dsp:nvSpPr>
      <dsp:spPr>
        <a:xfrm>
          <a:off x="5070078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884333"/>
              <a:satOff val="-100000"/>
              <a:lumOff val="-2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/>
            <a:t>Відсутність прав на домен</a:t>
          </a:r>
          <a:endParaRPr lang="ru-RU" sz="3200" b="1" kern="1200" dirty="0"/>
        </a:p>
      </dsp:txBody>
      <dsp:txXfrm>
        <a:off x="5115412" y="3915526"/>
        <a:ext cx="2385831" cy="1457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72382-1C79-45C9-83EC-BF12A7601349}">
      <dsp:nvSpPr>
        <dsp:cNvPr id="0" name=""/>
        <dsp:cNvSpPr/>
      </dsp:nvSpPr>
      <dsp:spPr>
        <a:xfrm rot="5400000">
          <a:off x="1052971" y="999468"/>
          <a:ext cx="576467" cy="6562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239036-A186-458E-90C0-6A2DEC1CD94D}">
      <dsp:nvSpPr>
        <dsp:cNvPr id="0" name=""/>
        <dsp:cNvSpPr/>
      </dsp:nvSpPr>
      <dsp:spPr>
        <a:xfrm>
          <a:off x="722" y="364913"/>
          <a:ext cx="3600737" cy="64262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Попередній етап розробки сайту</a:t>
          </a:r>
          <a:endParaRPr lang="ru-RU" sz="2000" kern="1200" dirty="0"/>
        </a:p>
      </dsp:txBody>
      <dsp:txXfrm>
        <a:off x="32098" y="396289"/>
        <a:ext cx="3537985" cy="579871"/>
      </dsp:txXfrm>
    </dsp:sp>
    <dsp:sp modelId="{81D08C70-0F07-40F8-8CF0-34D8EA2F78C5}">
      <dsp:nvSpPr>
        <dsp:cNvPr id="0" name=""/>
        <dsp:cNvSpPr/>
      </dsp:nvSpPr>
      <dsp:spPr>
        <a:xfrm>
          <a:off x="2286307" y="411374"/>
          <a:ext cx="705799" cy="54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5A6DBF-389E-483B-8A8F-59BB19AFE083}">
      <dsp:nvSpPr>
        <dsp:cNvPr id="0" name=""/>
        <dsp:cNvSpPr/>
      </dsp:nvSpPr>
      <dsp:spPr>
        <a:xfrm rot="5400000">
          <a:off x="2781325" y="1744190"/>
          <a:ext cx="576467" cy="6562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651890"/>
            <a:satOff val="33333"/>
            <a:lumOff val="35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054883-B5F0-4567-B00C-47F4F492498D}">
      <dsp:nvSpPr>
        <dsp:cNvPr id="0" name=""/>
        <dsp:cNvSpPr/>
      </dsp:nvSpPr>
      <dsp:spPr>
        <a:xfrm>
          <a:off x="1729076" y="1151199"/>
          <a:ext cx="3600737" cy="64262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Етап проектування сайту</a:t>
          </a:r>
          <a:endParaRPr lang="ru-RU" sz="2000" kern="1200" dirty="0"/>
        </a:p>
      </dsp:txBody>
      <dsp:txXfrm>
        <a:off x="1760452" y="1182575"/>
        <a:ext cx="3537985" cy="579871"/>
      </dsp:txXfrm>
    </dsp:sp>
    <dsp:sp modelId="{E71AF797-D56A-4D5D-8AC9-04207C066B8A}">
      <dsp:nvSpPr>
        <dsp:cNvPr id="0" name=""/>
        <dsp:cNvSpPr/>
      </dsp:nvSpPr>
      <dsp:spPr>
        <a:xfrm>
          <a:off x="4014661" y="1156095"/>
          <a:ext cx="705799" cy="54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DB7E75-D549-49C5-AD15-E659A19CCC8C}">
      <dsp:nvSpPr>
        <dsp:cNvPr id="0" name=""/>
        <dsp:cNvSpPr/>
      </dsp:nvSpPr>
      <dsp:spPr>
        <a:xfrm rot="5400000">
          <a:off x="4509679" y="2488911"/>
          <a:ext cx="576467" cy="6562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1303779"/>
            <a:satOff val="66667"/>
            <a:lumOff val="70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9F4F77-94D3-406C-BC52-00E38B11BED1}">
      <dsp:nvSpPr>
        <dsp:cNvPr id="0" name=""/>
        <dsp:cNvSpPr/>
      </dsp:nvSpPr>
      <dsp:spPr>
        <a:xfrm>
          <a:off x="3457431" y="1854357"/>
          <a:ext cx="3600737" cy="64262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Етап розробки та тестування сайту</a:t>
          </a:r>
          <a:endParaRPr lang="ru-RU" sz="2000" kern="1200"/>
        </a:p>
      </dsp:txBody>
      <dsp:txXfrm>
        <a:off x="3488807" y="1885733"/>
        <a:ext cx="3537985" cy="579871"/>
      </dsp:txXfrm>
    </dsp:sp>
    <dsp:sp modelId="{380F8BFE-14EC-485F-83C6-A13886D972C0}">
      <dsp:nvSpPr>
        <dsp:cNvPr id="0" name=""/>
        <dsp:cNvSpPr/>
      </dsp:nvSpPr>
      <dsp:spPr>
        <a:xfrm>
          <a:off x="5743015" y="1900817"/>
          <a:ext cx="705799" cy="54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CDD59-8790-49BA-9038-E7929799B2AD}">
      <dsp:nvSpPr>
        <dsp:cNvPr id="0" name=""/>
        <dsp:cNvSpPr/>
      </dsp:nvSpPr>
      <dsp:spPr>
        <a:xfrm rot="5400000">
          <a:off x="6238033" y="3233633"/>
          <a:ext cx="576467" cy="6562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1955669"/>
            <a:satOff val="100000"/>
            <a:lumOff val="105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6AA0D3D-6EBD-4570-9549-13D1C63BB9B2}">
      <dsp:nvSpPr>
        <dsp:cNvPr id="0" name=""/>
        <dsp:cNvSpPr/>
      </dsp:nvSpPr>
      <dsp:spPr>
        <a:xfrm>
          <a:off x="5185785" y="2599078"/>
          <a:ext cx="3600737" cy="64262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Розміщення сайту</a:t>
          </a:r>
          <a:endParaRPr lang="ru-RU" sz="2000" kern="1200"/>
        </a:p>
      </dsp:txBody>
      <dsp:txXfrm>
        <a:off x="5217161" y="2630454"/>
        <a:ext cx="3537985" cy="579871"/>
      </dsp:txXfrm>
    </dsp:sp>
    <dsp:sp modelId="{69DAB9B1-8C2C-4DC9-873A-F40D6DB64792}">
      <dsp:nvSpPr>
        <dsp:cNvPr id="0" name=""/>
        <dsp:cNvSpPr/>
      </dsp:nvSpPr>
      <dsp:spPr>
        <a:xfrm>
          <a:off x="7471369" y="2645539"/>
          <a:ext cx="705799" cy="549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AC48EB-0F50-4177-8055-4EC7A194B65B}">
      <dsp:nvSpPr>
        <dsp:cNvPr id="0" name=""/>
        <dsp:cNvSpPr/>
      </dsp:nvSpPr>
      <dsp:spPr>
        <a:xfrm>
          <a:off x="6914139" y="3343800"/>
          <a:ext cx="3600737" cy="64262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/>
            <a:t>Розвиток сайту</a:t>
          </a:r>
          <a:endParaRPr lang="ru-RU" sz="2000" kern="1200"/>
        </a:p>
      </dsp:txBody>
      <dsp:txXfrm>
        <a:off x="6945515" y="3375176"/>
        <a:ext cx="3537985" cy="5798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41188-3362-40D0-BAA9-147E9C89514E}">
      <dsp:nvSpPr>
        <dsp:cNvPr id="0" name=""/>
        <dsp:cNvSpPr/>
      </dsp:nvSpPr>
      <dsp:spPr>
        <a:xfrm rot="10800000">
          <a:off x="971089" y="4388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hlinkClick xmlns:r="http://schemas.openxmlformats.org/officeDocument/2006/relationships" r:id="rId1"/>
            </a:rPr>
            <a:t>Wix</a:t>
          </a:r>
          <a:endParaRPr lang="ru-RU" sz="3200" kern="1200" dirty="0"/>
        </a:p>
      </dsp:txBody>
      <dsp:txXfrm rot="10800000">
        <a:off x="1085863" y="4388"/>
        <a:ext cx="3284923" cy="459098"/>
      </dsp:txXfrm>
    </dsp:sp>
    <dsp:sp modelId="{E1437702-71D8-40E8-8C21-E33684BAC2FB}">
      <dsp:nvSpPr>
        <dsp:cNvPr id="0" name=""/>
        <dsp:cNvSpPr/>
      </dsp:nvSpPr>
      <dsp:spPr>
        <a:xfrm>
          <a:off x="741540" y="4388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9E01C6-118E-4606-8DEC-E322B2CCFAD0}">
      <dsp:nvSpPr>
        <dsp:cNvPr id="0" name=""/>
        <dsp:cNvSpPr/>
      </dsp:nvSpPr>
      <dsp:spPr>
        <a:xfrm rot="10800000">
          <a:off x="971089" y="600530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5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5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5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2"/>
            </a:rPr>
            <a:t>uCoz</a:t>
          </a:r>
          <a:endParaRPr lang="ru-RU" sz="3200" kern="1200"/>
        </a:p>
      </dsp:txBody>
      <dsp:txXfrm rot="10800000">
        <a:off x="1085863" y="600530"/>
        <a:ext cx="3284923" cy="459098"/>
      </dsp:txXfrm>
    </dsp:sp>
    <dsp:sp modelId="{3463953E-9BDA-4B20-8B1D-E2B55C008810}">
      <dsp:nvSpPr>
        <dsp:cNvPr id="0" name=""/>
        <dsp:cNvSpPr/>
      </dsp:nvSpPr>
      <dsp:spPr>
        <a:xfrm>
          <a:off x="741540" y="600530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-9973"/>
            <a:satOff val="0"/>
            <a:lumOff val="931"/>
            <a:alphaOff val="-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03ED55-1E24-45F1-B3A5-3CDA613A6993}">
      <dsp:nvSpPr>
        <dsp:cNvPr id="0" name=""/>
        <dsp:cNvSpPr/>
      </dsp:nvSpPr>
      <dsp:spPr>
        <a:xfrm rot="10800000">
          <a:off x="971089" y="1196673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hlinkClick xmlns:r="http://schemas.openxmlformats.org/officeDocument/2006/relationships" r:id="rId3"/>
            </a:rPr>
            <a:t>uKit</a:t>
          </a:r>
          <a:endParaRPr lang="ru-RU" sz="3200" kern="1200" dirty="0"/>
        </a:p>
      </dsp:txBody>
      <dsp:txXfrm rot="10800000">
        <a:off x="1085863" y="1196673"/>
        <a:ext cx="3284923" cy="459098"/>
      </dsp:txXfrm>
    </dsp:sp>
    <dsp:sp modelId="{B79B2ACE-5335-4CED-B2A2-E206ED7466C1}">
      <dsp:nvSpPr>
        <dsp:cNvPr id="0" name=""/>
        <dsp:cNvSpPr/>
      </dsp:nvSpPr>
      <dsp:spPr>
        <a:xfrm>
          <a:off x="741540" y="1196673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-19946"/>
            <a:satOff val="0"/>
            <a:lumOff val="1862"/>
            <a:alphaOff val="-1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729011-3AD9-4AE7-81D6-0B442EB0F269}">
      <dsp:nvSpPr>
        <dsp:cNvPr id="0" name=""/>
        <dsp:cNvSpPr/>
      </dsp:nvSpPr>
      <dsp:spPr>
        <a:xfrm rot="10800000">
          <a:off x="971089" y="1792816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5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5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5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4"/>
            </a:rPr>
            <a:t>Webnode</a:t>
          </a:r>
          <a:endParaRPr lang="ru-RU" sz="3200" kern="1200"/>
        </a:p>
      </dsp:txBody>
      <dsp:txXfrm rot="10800000">
        <a:off x="1085863" y="1792816"/>
        <a:ext cx="3284923" cy="459098"/>
      </dsp:txXfrm>
    </dsp:sp>
    <dsp:sp modelId="{0921D83A-ABC0-492D-A418-607AC2BA64D2}">
      <dsp:nvSpPr>
        <dsp:cNvPr id="0" name=""/>
        <dsp:cNvSpPr/>
      </dsp:nvSpPr>
      <dsp:spPr>
        <a:xfrm>
          <a:off x="741540" y="1792816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-29919"/>
            <a:satOff val="0"/>
            <a:lumOff val="2792"/>
            <a:alphaOff val="-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D21F64-3029-4BC1-B78F-24AAECDBDDE7}">
      <dsp:nvSpPr>
        <dsp:cNvPr id="0" name=""/>
        <dsp:cNvSpPr/>
      </dsp:nvSpPr>
      <dsp:spPr>
        <a:xfrm rot="10800000">
          <a:off x="971089" y="2388959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5"/>
            </a:rPr>
            <a:t>Jimdo</a:t>
          </a:r>
          <a:endParaRPr lang="ru-RU" sz="3200" kern="1200"/>
        </a:p>
      </dsp:txBody>
      <dsp:txXfrm rot="10800000">
        <a:off x="1085863" y="2388959"/>
        <a:ext cx="3284923" cy="459098"/>
      </dsp:txXfrm>
    </dsp:sp>
    <dsp:sp modelId="{A4BAE59A-E5A5-4FC0-8BC8-01CB5A3A2909}">
      <dsp:nvSpPr>
        <dsp:cNvPr id="0" name=""/>
        <dsp:cNvSpPr/>
      </dsp:nvSpPr>
      <dsp:spPr>
        <a:xfrm>
          <a:off x="741540" y="2388959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-39891"/>
            <a:satOff val="0"/>
            <a:lumOff val="3723"/>
            <a:alphaOff val="-2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83AF4A-F743-4A23-9312-270C0B3AC824}">
      <dsp:nvSpPr>
        <dsp:cNvPr id="0" name=""/>
        <dsp:cNvSpPr/>
      </dsp:nvSpPr>
      <dsp:spPr>
        <a:xfrm rot="10800000">
          <a:off x="971089" y="2985102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5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5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5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6"/>
            </a:rPr>
            <a:t>Weebly</a:t>
          </a:r>
          <a:endParaRPr lang="ru-RU" sz="3200" kern="1200"/>
        </a:p>
      </dsp:txBody>
      <dsp:txXfrm rot="10800000">
        <a:off x="1085863" y="2985102"/>
        <a:ext cx="3284923" cy="459098"/>
      </dsp:txXfrm>
    </dsp:sp>
    <dsp:sp modelId="{238D2AD0-4C9C-4E23-AFCB-B0A83F6B0283}">
      <dsp:nvSpPr>
        <dsp:cNvPr id="0" name=""/>
        <dsp:cNvSpPr/>
      </dsp:nvSpPr>
      <dsp:spPr>
        <a:xfrm>
          <a:off x="741540" y="2985102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-49864"/>
            <a:satOff val="0"/>
            <a:lumOff val="4654"/>
            <a:alphaOff val="-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45780B-8A3C-4A6C-B7CE-ABE1475CCC82}">
      <dsp:nvSpPr>
        <dsp:cNvPr id="0" name=""/>
        <dsp:cNvSpPr/>
      </dsp:nvSpPr>
      <dsp:spPr>
        <a:xfrm rot="10800000">
          <a:off x="971089" y="3581244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7"/>
            </a:rPr>
            <a:t>Setup</a:t>
          </a:r>
          <a:endParaRPr lang="ru-RU" sz="3200" kern="1200"/>
        </a:p>
      </dsp:txBody>
      <dsp:txXfrm rot="10800000">
        <a:off x="1085863" y="3581244"/>
        <a:ext cx="3284923" cy="459098"/>
      </dsp:txXfrm>
    </dsp:sp>
    <dsp:sp modelId="{731119AF-2499-44C1-A49C-1DD1B12006B2}">
      <dsp:nvSpPr>
        <dsp:cNvPr id="0" name=""/>
        <dsp:cNvSpPr/>
      </dsp:nvSpPr>
      <dsp:spPr>
        <a:xfrm>
          <a:off x="741540" y="3581244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-59837"/>
            <a:satOff val="0"/>
            <a:lumOff val="5585"/>
            <a:alphaOff val="-3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8618C0-2F53-40A1-91AA-877F776462B0}">
      <dsp:nvSpPr>
        <dsp:cNvPr id="0" name=""/>
        <dsp:cNvSpPr/>
      </dsp:nvSpPr>
      <dsp:spPr>
        <a:xfrm rot="10800000">
          <a:off x="971089" y="4177387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5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5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5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8" action="ppaction://hlinkfile"/>
            </a:rPr>
            <a:t>Nethouse</a:t>
          </a:r>
          <a:endParaRPr lang="ru-RU" sz="3200" kern="1200"/>
        </a:p>
      </dsp:txBody>
      <dsp:txXfrm rot="10800000">
        <a:off x="1085863" y="4177387"/>
        <a:ext cx="3284923" cy="459098"/>
      </dsp:txXfrm>
    </dsp:sp>
    <dsp:sp modelId="{F6BA69DB-9F05-41A1-B469-EDE674CC566C}">
      <dsp:nvSpPr>
        <dsp:cNvPr id="0" name=""/>
        <dsp:cNvSpPr/>
      </dsp:nvSpPr>
      <dsp:spPr>
        <a:xfrm>
          <a:off x="741540" y="4177387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-69810"/>
            <a:satOff val="0"/>
            <a:lumOff val="6515"/>
            <a:alphaOff val="-3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A372E2-8D4C-470C-8B00-2726C4ABF1CD}">
      <dsp:nvSpPr>
        <dsp:cNvPr id="0" name=""/>
        <dsp:cNvSpPr/>
      </dsp:nvSpPr>
      <dsp:spPr>
        <a:xfrm rot="10800000">
          <a:off x="971089" y="4773530"/>
          <a:ext cx="3399697" cy="459098"/>
        </a:xfrm>
        <a:prstGeom prst="homePlat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2450" tIns="121920" rIns="227584" bIns="1219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hlinkClick xmlns:r="http://schemas.openxmlformats.org/officeDocument/2006/relationships" r:id="rId9"/>
            </a:rPr>
            <a:t>Fo.ru</a:t>
          </a:r>
          <a:endParaRPr lang="ru-RU" sz="3200" kern="1200"/>
        </a:p>
      </dsp:txBody>
      <dsp:txXfrm rot="10800000">
        <a:off x="1085863" y="4773530"/>
        <a:ext cx="3284923" cy="459098"/>
      </dsp:txXfrm>
    </dsp:sp>
    <dsp:sp modelId="{50D0C94F-07B1-4D70-BA08-26CC85F720A3}">
      <dsp:nvSpPr>
        <dsp:cNvPr id="0" name=""/>
        <dsp:cNvSpPr/>
      </dsp:nvSpPr>
      <dsp:spPr>
        <a:xfrm>
          <a:off x="741540" y="4773530"/>
          <a:ext cx="459098" cy="459098"/>
        </a:xfrm>
        <a:prstGeom prst="ellipse">
          <a:avLst/>
        </a:prstGeom>
        <a:solidFill>
          <a:schemeClr val="accent2">
            <a:tint val="50000"/>
            <a:alpha val="90000"/>
            <a:hueOff val="-79783"/>
            <a:satOff val="0"/>
            <a:lumOff val="7446"/>
            <a:alphaOff val="-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A0B9A-D674-4E86-9799-DC0E31B6BFD6}">
      <dsp:nvSpPr>
        <dsp:cNvPr id="0" name=""/>
        <dsp:cNvSpPr/>
      </dsp:nvSpPr>
      <dsp:spPr>
        <a:xfrm>
          <a:off x="7770" y="0"/>
          <a:ext cx="1636274" cy="3843131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>
              <a:solidFill>
                <a:srgbClr val="0F3955"/>
              </a:solidFill>
            </a:rPr>
            <a:t>Сайт необхідний для дистанційної підтримки студентів, підвищення якості знань та вмінь.</a:t>
          </a:r>
          <a:endParaRPr lang="ru-RU" sz="2000" kern="1200" dirty="0">
            <a:solidFill>
              <a:srgbClr val="0F3955"/>
            </a:solidFill>
          </a:endParaRPr>
        </a:p>
      </dsp:txBody>
      <dsp:txXfrm>
        <a:off x="55695" y="47925"/>
        <a:ext cx="1540424" cy="3747281"/>
      </dsp:txXfrm>
    </dsp:sp>
    <dsp:sp modelId="{0F40ACFB-7BD8-48CC-B0DD-3C6CCB5DD764}">
      <dsp:nvSpPr>
        <dsp:cNvPr id="0" name=""/>
        <dsp:cNvSpPr/>
      </dsp:nvSpPr>
      <dsp:spPr>
        <a:xfrm>
          <a:off x="1918939" y="0"/>
          <a:ext cx="1636274" cy="3843131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0F3955"/>
              </a:solidFill>
            </a:rPr>
            <a:t>Сайт надає можливість інтерактивного зв'язку викладача з студентами, їх батьками, а також колегами. </a:t>
          </a:r>
        </a:p>
      </dsp:txBody>
      <dsp:txXfrm>
        <a:off x="1966864" y="47925"/>
        <a:ext cx="1540424" cy="3747281"/>
      </dsp:txXfrm>
    </dsp:sp>
    <dsp:sp modelId="{AE3F76C4-F712-47BE-93F8-16FE9350935B}">
      <dsp:nvSpPr>
        <dsp:cNvPr id="0" name=""/>
        <dsp:cNvSpPr/>
      </dsp:nvSpPr>
      <dsp:spPr>
        <a:xfrm>
          <a:off x="3830108" y="0"/>
          <a:ext cx="1636274" cy="3843131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0F3955"/>
              </a:solidFill>
            </a:rPr>
            <a:t>Сайт дозволяє представити свої педагогічні напрацювання для загального обговорення.</a:t>
          </a:r>
          <a:endParaRPr lang="ru-RU" sz="2000" kern="1200" dirty="0">
            <a:solidFill>
              <a:srgbClr val="0F3955"/>
            </a:solidFill>
          </a:endParaRPr>
        </a:p>
      </dsp:txBody>
      <dsp:txXfrm>
        <a:off x="3878033" y="47925"/>
        <a:ext cx="1540424" cy="3747281"/>
      </dsp:txXfrm>
    </dsp:sp>
    <dsp:sp modelId="{C9BCEBDE-9D07-4072-9711-EC3BB1E9B707}">
      <dsp:nvSpPr>
        <dsp:cNvPr id="0" name=""/>
        <dsp:cNvSpPr/>
      </dsp:nvSpPr>
      <dsp:spPr>
        <a:xfrm>
          <a:off x="5741276" y="0"/>
          <a:ext cx="1636274" cy="3843131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0F3955"/>
              </a:solidFill>
            </a:rPr>
            <a:t>Сайт створює гарну репутацію вчителю та навчальному закладу, працює на збереження контенгенту.</a:t>
          </a:r>
          <a:endParaRPr lang="ru-RU" sz="2000" kern="1200" dirty="0">
            <a:solidFill>
              <a:srgbClr val="0F3955"/>
            </a:solidFill>
          </a:endParaRPr>
        </a:p>
      </dsp:txBody>
      <dsp:txXfrm>
        <a:off x="5789201" y="47925"/>
        <a:ext cx="1540424" cy="3747281"/>
      </dsp:txXfrm>
    </dsp:sp>
    <dsp:sp modelId="{9300AF5F-A5B1-459A-B6DF-3CB327C46BC1}">
      <dsp:nvSpPr>
        <dsp:cNvPr id="0" name=""/>
        <dsp:cNvSpPr/>
      </dsp:nvSpPr>
      <dsp:spPr>
        <a:xfrm>
          <a:off x="7652445" y="0"/>
          <a:ext cx="1636274" cy="3843131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0F3955"/>
              </a:solidFill>
            </a:rPr>
            <a:t>Постійна робота над сайтом показує прагнення до самоосвіти і самовдосконалення вчителя.</a:t>
          </a:r>
          <a:endParaRPr lang="ru-RU" sz="2000" kern="1200" dirty="0">
            <a:solidFill>
              <a:srgbClr val="0F3955"/>
            </a:solidFill>
          </a:endParaRPr>
        </a:p>
      </dsp:txBody>
      <dsp:txXfrm>
        <a:off x="7700370" y="47925"/>
        <a:ext cx="1540424" cy="3747281"/>
      </dsp:txXfrm>
    </dsp:sp>
    <dsp:sp modelId="{772BCC32-3FDD-4CDC-AF79-6D948E91420C}">
      <dsp:nvSpPr>
        <dsp:cNvPr id="0" name=""/>
        <dsp:cNvSpPr/>
      </dsp:nvSpPr>
      <dsp:spPr>
        <a:xfrm>
          <a:off x="9563613" y="0"/>
          <a:ext cx="1636274" cy="3843131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solidFill>
              <a:srgbClr val="0F3955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0F3955"/>
              </a:solidFill>
            </a:rPr>
            <a:t>Сайт необхідний вчителю для того, щоб брати участь у фахових та творчих конкурсах, умовою яких є публікація конкурсної роботи в мережі.</a:t>
          </a:r>
          <a:br>
            <a:rPr lang="ru-RU" sz="2000" kern="1200">
              <a:solidFill>
                <a:srgbClr val="0F3955"/>
              </a:solidFill>
            </a:rPr>
          </a:br>
          <a:endParaRPr lang="ru-RU" sz="2000" kern="1200" dirty="0">
            <a:solidFill>
              <a:srgbClr val="0F3955"/>
            </a:solidFill>
          </a:endParaRPr>
        </a:p>
      </dsp:txBody>
      <dsp:txXfrm>
        <a:off x="9611538" y="47925"/>
        <a:ext cx="1540424" cy="37472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oradu.pp.ua/tehnka-tehnologyi/7181-yak-bezkoshtovno-stvoriti-svy-sayt-konstruktor-saytv.html" TargetMode="External"/><Relationship Id="rId2" Type="http://schemas.openxmlformats.org/officeDocument/2006/relationships/hyperlink" Target="http://techerworldlit.at.ua/publ/metodichna_skarbnichka/personalnij_sajt_vchitelja_danina_modi_chi_potreba/10-1-0-96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68695-A81F-46D1-93CB-53551023608A}"/>
              </a:ext>
            </a:extLst>
          </p:cNvPr>
          <p:cNvSpPr/>
          <p:nvPr/>
        </p:nvSpPr>
        <p:spPr>
          <a:xfrm>
            <a:off x="-44" y="4863848"/>
            <a:ext cx="12191980" cy="2017059"/>
          </a:xfrm>
          <a:prstGeom prst="rect">
            <a:avLst/>
          </a:prstGeom>
          <a:solidFill>
            <a:srgbClr val="4472C4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47091" y="5990698"/>
            <a:ext cx="16064667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6. Проектування та розробка сайту вчителя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2" name="Блок-схема: затримка 13">
            <a:extLst>
              <a:ext uri="{FF2B5EF4-FFF2-40B4-BE49-F238E27FC236}">
                <a16:creationId xmlns:a16="http://schemas.microsoft.com/office/drawing/2014/main" id="{EBDEEE1F-7139-488A-8064-DEA9C56DA191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C2E8-D7D5-48D5-B4B8-ED99B114F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7A648E-7DCA-4DB7-9987-52ECB8E97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600" y="-697835"/>
            <a:ext cx="11789615" cy="741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5B1B3-CA4F-4BB3-AAE2-E814F531621B}"/>
              </a:ext>
            </a:extLst>
          </p:cNvPr>
          <p:cNvSpPr>
            <a:spLocks noGrp="1"/>
          </p:cNvSpPr>
          <p:nvPr/>
        </p:nvSpPr>
        <p:spPr>
          <a:xfrm>
            <a:off x="1569027" y="228600"/>
            <a:ext cx="10065328" cy="116378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>
                <a:solidFill>
                  <a:schemeClr val="bg1"/>
                </a:solidFill>
              </a:rPr>
              <a:t>Безкоштовні платформи для створення сайтів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8" descr="Похожее изображение">
            <a:extLst>
              <a:ext uri="{FF2B5EF4-FFF2-40B4-BE49-F238E27FC236}">
                <a16:creationId xmlns:a16="http://schemas.microsoft.com/office/drawing/2014/main" id="{503D44FC-D826-4B55-AA93-A7E7700CC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45" y="1517073"/>
            <a:ext cx="5112327" cy="51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99A9DCC4-3F62-43DF-A31C-3E47580946AE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53F2523A-9490-4989-BAC2-8A56C199BAD3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358A1341-4E41-4D10-A611-655F8E371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584710"/>
              </p:ext>
            </p:extLst>
          </p:nvPr>
        </p:nvGraphicFramePr>
        <p:xfrm>
          <a:off x="5697832" y="1454727"/>
          <a:ext cx="5112327" cy="5237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015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CBFE88-E778-4B73-9260-F58495D33063}"/>
              </a:ext>
            </a:extLst>
          </p:cNvPr>
          <p:cNvSpPr txBox="1">
            <a:spLocks/>
          </p:cNvSpPr>
          <p:nvPr/>
        </p:nvSpPr>
        <p:spPr>
          <a:xfrm>
            <a:off x="667349" y="115743"/>
            <a:ext cx="11207659" cy="1325563"/>
          </a:xfrm>
          <a:prstGeom prst="rect">
            <a:avLst/>
          </a:prstGeom>
          <a:solidFill>
            <a:srgbClr val="4472C4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/>
              <a:t>Підводячи</a:t>
            </a:r>
            <a:r>
              <a:rPr lang="ru-RU" sz="3200" dirty="0"/>
              <a:t> </a:t>
            </a:r>
            <a:r>
              <a:rPr lang="ru-RU" sz="3200" dirty="0" err="1"/>
              <a:t>підсумок</a:t>
            </a:r>
            <a:r>
              <a:rPr lang="ru-RU" sz="3200" dirty="0"/>
              <a:t>, </a:t>
            </a:r>
            <a:r>
              <a:rPr lang="ru-RU" sz="3200" dirty="0" err="1"/>
              <a:t>хочеться</a:t>
            </a:r>
            <a:r>
              <a:rPr lang="ru-RU" sz="3200" dirty="0"/>
              <a:t> </a:t>
            </a:r>
            <a:r>
              <a:rPr lang="ru-RU" sz="3200" dirty="0" err="1"/>
              <a:t>виділити</a:t>
            </a:r>
            <a:r>
              <a:rPr lang="ru-RU" sz="3200" dirty="0"/>
              <a:t> ряд </a:t>
            </a:r>
            <a:r>
              <a:rPr lang="ru-RU" sz="3200" dirty="0" err="1"/>
              <a:t>переваг</a:t>
            </a:r>
            <a:r>
              <a:rPr lang="ru-RU" sz="3200" dirty="0"/>
              <a:t> </a:t>
            </a:r>
            <a:r>
              <a:rPr lang="ru-RU" sz="3200" dirty="0" err="1"/>
              <a:t>застосування</a:t>
            </a:r>
            <a:r>
              <a:rPr lang="ru-RU" sz="3200" dirty="0"/>
              <a:t> сайту в </a:t>
            </a:r>
            <a:r>
              <a:rPr lang="ru-RU" sz="3200" dirty="0" err="1"/>
              <a:t>педагогічній</a:t>
            </a:r>
            <a:r>
              <a:rPr lang="ru-RU" sz="3200" dirty="0"/>
              <a:t> </a:t>
            </a:r>
            <a:r>
              <a:rPr lang="ru-RU" sz="3200" dirty="0" err="1"/>
              <a:t>практиці</a:t>
            </a:r>
            <a:r>
              <a:rPr lang="ru-RU" sz="3200" dirty="0"/>
              <a:t> педагога:</a:t>
            </a:r>
          </a:p>
        </p:txBody>
      </p:sp>
      <p:graphicFrame>
        <p:nvGraphicFramePr>
          <p:cNvPr id="3" name="Объект 4">
            <a:extLst>
              <a:ext uri="{FF2B5EF4-FFF2-40B4-BE49-F238E27FC236}">
                <a16:creationId xmlns:a16="http://schemas.microsoft.com/office/drawing/2014/main" id="{66173760-AF0F-4FAC-A898-BE88674B2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7263214"/>
              </p:ext>
            </p:extLst>
          </p:nvPr>
        </p:nvGraphicFramePr>
        <p:xfrm>
          <a:off x="667349" y="1948069"/>
          <a:ext cx="11207659" cy="3843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CA0D85C0-4EEB-42AD-80A5-64CCC8CEFECA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64C5F300-4072-476C-A3F3-A682CD1CAF6F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9220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http://techerworldlit.at.ua/publ/metodichna_skarbnichka/personalnij_sajt_vchitelja_danina_modi_chi_potreba/10-1-0-96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http://poradu.pp.ua/tehnka-tehnologyi/7181-yak-bezkoshtovno-stvoriti-svy-sayt-konstruktor-saytv.html</a:t>
            </a:r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http://poradu.pp.ua/internet/32337-bezkoshtovn-platformi-dlya-stvorennya-saytv-spisok-perevagi-nedolki.html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192E3A2-A6FD-4A2F-AE25-56829C7499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49A5F3D-7BB1-4875-952A-6B6CFB63D9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3" name="Рисунок 8" descr="Закрытая книга">
            <a:extLst>
              <a:ext uri="{FF2B5EF4-FFF2-40B4-BE49-F238E27FC236}">
                <a16:creationId xmlns:a16="http://schemas.microsoft.com/office/drawing/2014/main" id="{AC445243-89CD-4A18-8209-C5694341A0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B1E9C08B-15B3-4F60-B27A-4474BC122FBF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838199" y="3562402"/>
            <a:ext cx="3586334" cy="1937727"/>
            <a:chOff x="415870" y="3952068"/>
            <a:chExt cx="2770908" cy="2061275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1178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Поняття</a:t>
              </a:r>
              <a:r>
                <a:rPr lang="ru-RU" sz="2200" dirty="0"/>
                <a:t> персонального сайту </a:t>
              </a:r>
              <a:r>
                <a:rPr lang="ru-RU" sz="2200" dirty="0" err="1"/>
                <a:t>викладача</a:t>
              </a:r>
              <a:r>
                <a:rPr lang="ru-RU" sz="2200" dirty="0"/>
                <a:t> та </a:t>
              </a:r>
              <a:r>
                <a:rPr lang="ru-RU" sz="2200" dirty="0" err="1"/>
                <a:t>його</a:t>
              </a:r>
              <a:r>
                <a:rPr lang="ru-RU" sz="2200" dirty="0"/>
                <a:t> </a:t>
              </a:r>
              <a:r>
                <a:rPr lang="ru-RU" sz="2200" dirty="0" err="1"/>
                <a:t>функції</a:t>
              </a:r>
              <a:r>
                <a:rPr lang="ru-RU" sz="2200" dirty="0"/>
                <a:t> </a:t>
              </a:r>
              <a:endParaRPr lang="uk-UA" sz="2200" dirty="0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E9CDCDC-F66F-426F-9DFC-19E039AA17BD}"/>
              </a:ext>
            </a:extLst>
          </p:cNvPr>
          <p:cNvGrpSpPr/>
          <p:nvPr/>
        </p:nvGrpSpPr>
        <p:grpSpPr>
          <a:xfrm>
            <a:off x="8272302" y="3587198"/>
            <a:ext cx="3550472" cy="1937728"/>
            <a:chOff x="5903978" y="3539867"/>
            <a:chExt cx="4645421" cy="1955367"/>
          </a:xfrm>
        </p:grpSpPr>
        <p:grpSp>
          <p:nvGrpSpPr>
            <p:cNvPr id="32" name="Групувати 29">
              <a:extLst>
                <a:ext uri="{FF2B5EF4-FFF2-40B4-BE49-F238E27FC236}">
                  <a16:creationId xmlns:a16="http://schemas.microsoft.com/office/drawing/2014/main" id="{3CFEABE9-8D24-45BF-9837-08558FE26E44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33" name="Прямокутник 6">
                <a:extLst>
                  <a:ext uri="{FF2B5EF4-FFF2-40B4-BE49-F238E27FC236}">
                    <a16:creationId xmlns:a16="http://schemas.microsoft.com/office/drawing/2014/main" id="{4CF1A47C-7872-4E69-9C2E-8CB48821E48E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34" name="Прямокутник 19">
                <a:extLst>
                  <a:ext uri="{FF2B5EF4-FFF2-40B4-BE49-F238E27FC236}">
                    <a16:creationId xmlns:a16="http://schemas.microsoft.com/office/drawing/2014/main" id="{C1446304-A60B-4FB4-8C45-C9427BA4C762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283447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</a:t>
                </a:r>
              </a:p>
            </p:txBody>
          </p:sp>
          <p:sp>
            <p:nvSpPr>
              <p:cNvPr id="35" name="Прямокутник 22">
                <a:extLst>
                  <a:ext uri="{FF2B5EF4-FFF2-40B4-BE49-F238E27FC236}">
                    <a16:creationId xmlns:a16="http://schemas.microsoft.com/office/drawing/2014/main" id="{4A1046E0-06E3-4D25-80D1-E58C697D790E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39" name="Прямокутник 23">
              <a:extLst>
                <a:ext uri="{FF2B5EF4-FFF2-40B4-BE49-F238E27FC236}">
                  <a16:creationId xmlns:a16="http://schemas.microsoft.com/office/drawing/2014/main" id="{A82231D6-F4AD-44F0-AE13-E78A97DF2057}"/>
                </a:ext>
              </a:extLst>
            </p:cNvPr>
            <p:cNvSpPr/>
            <p:nvPr/>
          </p:nvSpPr>
          <p:spPr>
            <a:xfrm>
              <a:off x="6264875" y="4073944"/>
              <a:ext cx="3923626" cy="776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Способи</a:t>
              </a:r>
              <a:r>
                <a:rPr lang="ru-RU" sz="2200" dirty="0"/>
                <a:t> </a:t>
              </a:r>
              <a:r>
                <a:rPr lang="ru-RU" sz="2200" dirty="0" err="1"/>
                <a:t>створення</a:t>
              </a:r>
              <a:r>
                <a:rPr lang="ru-RU" sz="2200" dirty="0"/>
                <a:t> </a:t>
              </a:r>
              <a:r>
                <a:rPr lang="ru-RU" sz="2200" dirty="0" err="1"/>
                <a:t>сайтів</a:t>
              </a:r>
              <a:r>
                <a:rPr lang="ru-RU" sz="2200" dirty="0"/>
                <a:t> 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4573181" y="3590283"/>
            <a:ext cx="3550472" cy="1937728"/>
            <a:chOff x="5903978" y="3539867"/>
            <a:chExt cx="4645421" cy="1955367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075680" y="4052503"/>
              <a:ext cx="4289820" cy="1118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Персональний</a:t>
              </a:r>
              <a:r>
                <a:rPr lang="ru-RU" sz="2200" dirty="0"/>
                <a:t> сайт </a:t>
              </a:r>
              <a:r>
                <a:rPr lang="ru-RU" sz="2200" dirty="0" err="1"/>
                <a:t>викладача</a:t>
              </a:r>
              <a:r>
                <a:rPr lang="ru-RU" sz="2200" dirty="0"/>
                <a:t> як одна з форм </a:t>
              </a:r>
              <a:r>
                <a:rPr lang="ru-RU" sz="2200" dirty="0" err="1"/>
                <a:t>професійного</a:t>
              </a:r>
              <a:r>
                <a:rPr lang="ru-RU" sz="2200" dirty="0"/>
                <a:t> </a:t>
              </a:r>
              <a:r>
                <a:rPr lang="ru-RU" sz="2200" dirty="0" err="1"/>
                <a:t>портфоліо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FD5FD-92A1-4983-9B1C-2FE5EBD3C0D5}"/>
              </a:ext>
            </a:extLst>
          </p:cNvPr>
          <p:cNvSpPr>
            <a:spLocks noGrp="1"/>
          </p:cNvSpPr>
          <p:nvPr/>
        </p:nvSpPr>
        <p:spPr>
          <a:xfrm>
            <a:off x="1058540" y="-5808"/>
            <a:ext cx="10074920" cy="1687484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/>
              <a:t>Сьогодні</a:t>
            </a:r>
            <a:r>
              <a:rPr lang="ru-RU" sz="3200" dirty="0"/>
              <a:t> </a:t>
            </a:r>
            <a:r>
              <a:rPr lang="ru-RU" sz="3200" dirty="0" err="1"/>
              <a:t>створення</a:t>
            </a:r>
            <a:r>
              <a:rPr lang="ru-RU" sz="3200" dirty="0"/>
              <a:t> персонального сайту </a:t>
            </a:r>
            <a:r>
              <a:rPr lang="ru-RU" sz="3200" dirty="0" err="1"/>
              <a:t>викладача</a:t>
            </a:r>
            <a:r>
              <a:rPr lang="ru-RU" sz="3200" dirty="0"/>
              <a:t>-предметника -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вимога</a:t>
            </a:r>
            <a:r>
              <a:rPr lang="ru-RU" sz="3200" dirty="0"/>
              <a:t> </a:t>
            </a:r>
            <a:r>
              <a:rPr lang="ru-RU" sz="3200" dirty="0" err="1"/>
              <a:t>сучасного</a:t>
            </a:r>
            <a:r>
              <a:rPr lang="ru-RU" sz="3200" dirty="0"/>
              <a:t> </a:t>
            </a:r>
            <a:r>
              <a:rPr lang="ru-RU" sz="3200" dirty="0" err="1"/>
              <a:t>інформаційного</a:t>
            </a:r>
            <a:r>
              <a:rPr lang="ru-RU" sz="3200" dirty="0"/>
              <a:t> </a:t>
            </a:r>
            <a:r>
              <a:rPr lang="ru-RU" sz="3200" dirty="0" err="1"/>
              <a:t>світу</a:t>
            </a:r>
            <a:r>
              <a:rPr lang="ru-RU" sz="3200" dirty="0"/>
              <a:t>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816429-FA80-40F3-B541-4971B27A6C27}"/>
              </a:ext>
            </a:extLst>
          </p:cNvPr>
          <p:cNvSpPr>
            <a:spLocks noGrp="1"/>
          </p:cNvSpPr>
          <p:nvPr/>
        </p:nvSpPr>
        <p:spPr>
          <a:xfrm>
            <a:off x="1116953" y="1822148"/>
            <a:ext cx="9958094" cy="196118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base">
              <a:lnSpc>
                <a:spcPct val="150000"/>
              </a:lnSpc>
              <a:spcBef>
                <a:spcPts val="750"/>
              </a:spcBef>
              <a:buNone/>
            </a:pPr>
            <a:r>
              <a:rPr lang="ru-RU" sz="2200" dirty="0">
                <a:solidFill>
                  <a:schemeClr val="tx1"/>
                </a:solidFill>
              </a:rPr>
              <a:t>Сайт (</a:t>
            </a:r>
            <a:r>
              <a:rPr lang="ru-RU" sz="2200" dirty="0" err="1">
                <a:solidFill>
                  <a:schemeClr val="tx1"/>
                </a:solidFill>
              </a:rPr>
              <a:t>від</a:t>
            </a:r>
            <a:r>
              <a:rPr lang="ru-RU" sz="2200" dirty="0">
                <a:solidFill>
                  <a:schemeClr val="tx1"/>
                </a:solidFill>
              </a:rPr>
              <a:t> англ. </a:t>
            </a:r>
            <a:r>
              <a:rPr lang="en-US" sz="2200" dirty="0">
                <a:solidFill>
                  <a:schemeClr val="tx1"/>
                </a:solidFill>
              </a:rPr>
              <a:t>website: web - «</a:t>
            </a:r>
            <a:r>
              <a:rPr lang="ru-RU" sz="2200" dirty="0" err="1">
                <a:solidFill>
                  <a:schemeClr val="tx1"/>
                </a:solidFill>
              </a:rPr>
              <a:t>павутина</a:t>
            </a:r>
            <a:r>
              <a:rPr lang="ru-RU" sz="2200" dirty="0">
                <a:solidFill>
                  <a:schemeClr val="tx1"/>
                </a:solidFill>
              </a:rPr>
              <a:t>, мережа» і </a:t>
            </a:r>
            <a:r>
              <a:rPr lang="en-US" sz="2200" dirty="0">
                <a:solidFill>
                  <a:schemeClr val="tx1"/>
                </a:solidFill>
              </a:rPr>
              <a:t>site - «</a:t>
            </a:r>
            <a:r>
              <a:rPr lang="ru-RU" sz="2200" dirty="0" err="1">
                <a:solidFill>
                  <a:schemeClr val="tx1"/>
                </a:solidFill>
              </a:rPr>
              <a:t>місце</a:t>
            </a:r>
            <a:r>
              <a:rPr lang="ru-RU" sz="2200" dirty="0">
                <a:solidFill>
                  <a:schemeClr val="tx1"/>
                </a:solidFill>
              </a:rPr>
              <a:t>», буквально «</a:t>
            </a:r>
            <a:r>
              <a:rPr lang="ru-RU" sz="2200" dirty="0" err="1">
                <a:solidFill>
                  <a:schemeClr val="tx1"/>
                </a:solidFill>
              </a:rPr>
              <a:t>місце</a:t>
            </a:r>
            <a:r>
              <a:rPr lang="ru-RU" sz="2200" dirty="0">
                <a:solidFill>
                  <a:schemeClr val="tx1"/>
                </a:solidFill>
              </a:rPr>
              <a:t>, сегмент, </a:t>
            </a:r>
            <a:r>
              <a:rPr lang="ru-RU" sz="2200" dirty="0" err="1">
                <a:solidFill>
                  <a:schemeClr val="tx1"/>
                </a:solidFill>
              </a:rPr>
              <a:t>частина</a:t>
            </a:r>
            <a:r>
              <a:rPr lang="ru-RU" sz="2200" dirty="0">
                <a:solidFill>
                  <a:schemeClr val="tx1"/>
                </a:solidFill>
              </a:rPr>
              <a:t> в </a:t>
            </a:r>
            <a:r>
              <a:rPr lang="ru-RU" sz="2200" dirty="0" err="1">
                <a:solidFill>
                  <a:schemeClr val="tx1"/>
                </a:solidFill>
              </a:rPr>
              <a:t>мережі</a:t>
            </a:r>
            <a:r>
              <a:rPr lang="ru-RU" sz="2200" dirty="0">
                <a:solidFill>
                  <a:schemeClr val="tx1"/>
                </a:solidFill>
              </a:rPr>
              <a:t>») - </a:t>
            </a:r>
            <a:r>
              <a:rPr lang="ru-RU" sz="2200" dirty="0" err="1">
                <a:solidFill>
                  <a:schemeClr val="tx1"/>
                </a:solidFill>
              </a:rPr>
              <a:t>сукупність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електронних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документів</a:t>
            </a:r>
            <a:r>
              <a:rPr lang="ru-RU" sz="2200" dirty="0">
                <a:solidFill>
                  <a:schemeClr val="tx1"/>
                </a:solidFill>
              </a:rPr>
              <a:t> (</a:t>
            </a:r>
            <a:r>
              <a:rPr lang="ru-RU" sz="2200" dirty="0" err="1">
                <a:solidFill>
                  <a:schemeClr val="tx1"/>
                </a:solidFill>
              </a:rPr>
              <a:t>файлів</a:t>
            </a:r>
            <a:r>
              <a:rPr lang="ru-RU" sz="2200" dirty="0">
                <a:solidFill>
                  <a:schemeClr val="tx1"/>
                </a:solidFill>
              </a:rPr>
              <a:t>) </a:t>
            </a:r>
            <a:r>
              <a:rPr lang="ru-RU" sz="2200" dirty="0" err="1">
                <a:solidFill>
                  <a:schemeClr val="tx1"/>
                </a:solidFill>
              </a:rPr>
              <a:t>приватної</a:t>
            </a:r>
            <a:r>
              <a:rPr lang="ru-RU" sz="2200" dirty="0">
                <a:solidFill>
                  <a:schemeClr val="tx1"/>
                </a:solidFill>
              </a:rPr>
              <a:t> особи </a:t>
            </a:r>
            <a:r>
              <a:rPr lang="ru-RU" sz="2200" dirty="0" err="1">
                <a:solidFill>
                  <a:schemeClr val="tx1"/>
                </a:solidFill>
              </a:rPr>
              <a:t>або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організації</a:t>
            </a:r>
            <a:r>
              <a:rPr lang="ru-RU" sz="2200" dirty="0">
                <a:solidFill>
                  <a:schemeClr val="tx1"/>
                </a:solidFill>
              </a:rPr>
              <a:t> в </a:t>
            </a:r>
            <a:r>
              <a:rPr lang="ru-RU" sz="2200" dirty="0" err="1">
                <a:solidFill>
                  <a:schemeClr val="tx1"/>
                </a:solidFill>
              </a:rPr>
              <a:t>комп'ютерній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мережі</a:t>
            </a:r>
            <a:r>
              <a:rPr lang="ru-RU" sz="2200" dirty="0">
                <a:solidFill>
                  <a:schemeClr val="tx1"/>
                </a:solidFill>
              </a:rPr>
              <a:t>, </a:t>
            </a:r>
            <a:r>
              <a:rPr lang="ru-RU" sz="2200" dirty="0" err="1">
                <a:solidFill>
                  <a:schemeClr val="tx1"/>
                </a:solidFill>
              </a:rPr>
              <a:t>об'єднаних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під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однією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адресою</a:t>
            </a:r>
            <a:r>
              <a:rPr lang="ru-RU" sz="2200" dirty="0">
                <a:solidFill>
                  <a:schemeClr val="tx1"/>
                </a:solidFill>
              </a:rPr>
              <a:t> (</a:t>
            </a:r>
            <a:r>
              <a:rPr lang="ru-RU" sz="2200" dirty="0" err="1">
                <a:solidFill>
                  <a:schemeClr val="tx1"/>
                </a:solidFill>
              </a:rPr>
              <a:t>доменним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ім'ям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err="1">
                <a:solidFill>
                  <a:schemeClr val="tx1"/>
                </a:solidFill>
              </a:rPr>
              <a:t>або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IP-</a:t>
            </a:r>
            <a:r>
              <a:rPr lang="ru-RU" sz="2200" dirty="0" err="1">
                <a:solidFill>
                  <a:schemeClr val="tx1"/>
                </a:solidFill>
              </a:rPr>
              <a:t>адресою</a:t>
            </a:r>
            <a:r>
              <a:rPr lang="ru-RU" sz="2200" dirty="0">
                <a:solidFill>
                  <a:schemeClr val="tx1"/>
                </a:solidFill>
              </a:rPr>
              <a:t>). </a:t>
            </a:r>
          </a:p>
        </p:txBody>
      </p:sp>
      <p:pic>
        <p:nvPicPr>
          <p:cNvPr id="4" name="Picture 2" descr="Картинки по запросу персональний сайт викладача">
            <a:extLst>
              <a:ext uri="{FF2B5EF4-FFF2-40B4-BE49-F238E27FC236}">
                <a16:creationId xmlns:a16="http://schemas.microsoft.com/office/drawing/2014/main" id="{671E5623-1165-46DA-8602-E4226EE88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300" y="3883767"/>
            <a:ext cx="4796847" cy="29800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B5D5AF60-D5FD-41FB-8172-49513F078062}"/>
              </a:ext>
            </a:extLst>
          </p:cNvPr>
          <p:cNvSpPr/>
          <p:nvPr/>
        </p:nvSpPr>
        <p:spPr>
          <a:xfrm>
            <a:off x="6483599" y="4446510"/>
            <a:ext cx="4649861" cy="1338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base">
              <a:lnSpc>
                <a:spcPct val="150000"/>
              </a:lnSpc>
              <a:spcBef>
                <a:spcPts val="750"/>
              </a:spcBef>
              <a:buNone/>
            </a:pPr>
            <a:r>
              <a:rPr lang="ru-RU" dirty="0"/>
              <a:t>Сайт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універсальний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з </a:t>
            </a:r>
            <a:r>
              <a:rPr lang="ru-RU" dirty="0" err="1"/>
              <a:t>користю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, як на </a:t>
            </a:r>
            <a:r>
              <a:rPr lang="ru-RU" dirty="0" err="1"/>
              <a:t>заняттях</a:t>
            </a:r>
            <a:r>
              <a:rPr lang="ru-RU" dirty="0"/>
              <a:t>, так і поза ними.</a:t>
            </a:r>
          </a:p>
        </p:txBody>
      </p:sp>
      <p:sp>
        <p:nvSpPr>
          <p:cNvPr id="6" name="Прямокутник 12">
            <a:extLst>
              <a:ext uri="{FF2B5EF4-FFF2-40B4-BE49-F238E27FC236}">
                <a16:creationId xmlns:a16="http://schemas.microsoft.com/office/drawing/2014/main" id="{E84A8225-E841-430E-9CBE-2399D7BF44A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8">
            <a:extLst>
              <a:ext uri="{FF2B5EF4-FFF2-40B4-BE49-F238E27FC236}">
                <a16:creationId xmlns:a16="http://schemas.microsoft.com/office/drawing/2014/main" id="{A4AA02E8-30FD-4717-91A6-B2BAD411E267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3294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7EB38-35BE-4383-BE8C-2CDDA1B3515B}"/>
              </a:ext>
            </a:extLst>
          </p:cNvPr>
          <p:cNvSpPr>
            <a:spLocks noGrp="1"/>
          </p:cNvSpPr>
          <p:nvPr/>
        </p:nvSpPr>
        <p:spPr>
          <a:xfrm>
            <a:off x="1234787" y="76200"/>
            <a:ext cx="10032422" cy="132556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err="1"/>
              <a:t>Потенційною</a:t>
            </a:r>
            <a:r>
              <a:rPr lang="ru-RU" sz="2800" b="1" dirty="0"/>
              <a:t> </a:t>
            </a:r>
            <a:r>
              <a:rPr lang="ru-RU" sz="2800" b="1" dirty="0" err="1"/>
              <a:t>аудиторією</a:t>
            </a:r>
            <a:r>
              <a:rPr lang="ru-RU" sz="2800" b="1" dirty="0"/>
              <a:t> для сайту педагога </a:t>
            </a:r>
            <a:r>
              <a:rPr lang="ru-RU" sz="2800" b="1" dirty="0" err="1"/>
              <a:t>виступають</a:t>
            </a:r>
            <a:endParaRPr lang="ru-RU" sz="2800" b="1" dirty="0"/>
          </a:p>
        </p:txBody>
      </p:sp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3E622BBC-477A-4D42-A089-48E8FA4016E3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Блок-схема: затримка 8">
            <a:extLst>
              <a:ext uri="{FF2B5EF4-FFF2-40B4-BE49-F238E27FC236}">
                <a16:creationId xmlns:a16="http://schemas.microsoft.com/office/drawing/2014/main" id="{DB6ED345-BA64-4DDE-BA5F-31AC3556A750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E3BB95C-0FCF-4C7D-9762-57D3139A99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910048"/>
              </p:ext>
            </p:extLst>
          </p:nvPr>
        </p:nvGraphicFramePr>
        <p:xfrm>
          <a:off x="2059998" y="1452494"/>
          <a:ext cx="8382000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0925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963BD-7A99-4580-BEA2-8E5DDCCC7ABC}"/>
              </a:ext>
            </a:extLst>
          </p:cNvPr>
          <p:cNvSpPr>
            <a:spLocks noGrp="1"/>
          </p:cNvSpPr>
          <p:nvPr/>
        </p:nvSpPr>
        <p:spPr>
          <a:xfrm>
            <a:off x="783771" y="106603"/>
            <a:ext cx="10984873" cy="1489968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err="1"/>
              <a:t>Можливості</a:t>
            </a:r>
            <a:r>
              <a:rPr lang="ru-RU" sz="3200" b="1" dirty="0"/>
              <a:t>, </a:t>
            </a:r>
            <a:r>
              <a:rPr lang="ru-RU" sz="3200" b="1" dirty="0" err="1"/>
              <a:t>які</a:t>
            </a:r>
            <a:r>
              <a:rPr lang="ru-RU" sz="3200" b="1" dirty="0"/>
              <a:t> </a:t>
            </a:r>
            <a:r>
              <a:rPr lang="ru-RU" sz="3200" b="1" dirty="0" err="1"/>
              <a:t>отримує</a:t>
            </a:r>
            <a:r>
              <a:rPr lang="ru-RU" sz="3200" b="1" dirty="0"/>
              <a:t> </a:t>
            </a:r>
            <a:r>
              <a:rPr lang="ru-RU" sz="3200" b="1" dirty="0" err="1"/>
              <a:t>викладач</a:t>
            </a:r>
            <a:r>
              <a:rPr lang="ru-RU" sz="3200" b="1" dirty="0"/>
              <a:t> (</a:t>
            </a:r>
            <a:r>
              <a:rPr lang="ru-RU" sz="3200" b="1" dirty="0" err="1"/>
              <a:t>вчитель</a:t>
            </a:r>
            <a:r>
              <a:rPr lang="ru-RU" sz="3200" b="1" dirty="0"/>
              <a:t>), </a:t>
            </a:r>
            <a:r>
              <a:rPr lang="ru-RU" sz="3200" b="1" dirty="0" err="1"/>
              <a:t>створюючи</a:t>
            </a:r>
            <a:r>
              <a:rPr lang="ru-RU" sz="3200" b="1" dirty="0"/>
              <a:t> </a:t>
            </a:r>
            <a:r>
              <a:rPr lang="ru-RU" sz="3200" b="1" dirty="0" err="1"/>
              <a:t>персональний</a:t>
            </a:r>
            <a:r>
              <a:rPr lang="ru-RU" sz="3200" b="1" dirty="0"/>
              <a:t> сайт</a:t>
            </a:r>
            <a:endParaRPr lang="ru-RU" sz="3200" dirty="0"/>
          </a:p>
        </p:txBody>
      </p:sp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42CD4383-EB80-40FB-8A00-5854A8BAB357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Блок-схема: затримка 8">
            <a:extLst>
              <a:ext uri="{FF2B5EF4-FFF2-40B4-BE49-F238E27FC236}">
                <a16:creationId xmlns:a16="http://schemas.microsoft.com/office/drawing/2014/main" id="{F5CEA001-095D-4FC4-ABA4-D38545349937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8557DA8C-4D15-408B-A0D6-444E828D85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2297588"/>
              </p:ext>
            </p:extLst>
          </p:nvPr>
        </p:nvGraphicFramePr>
        <p:xfrm>
          <a:off x="423357" y="1332731"/>
          <a:ext cx="1068647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6845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7E75F-A13D-43DD-B081-980AB3099C06}"/>
              </a:ext>
            </a:extLst>
          </p:cNvPr>
          <p:cNvSpPr>
            <a:spLocks noGrp="1"/>
          </p:cNvSpPr>
          <p:nvPr/>
        </p:nvSpPr>
        <p:spPr>
          <a:xfrm>
            <a:off x="1568594" y="401420"/>
            <a:ext cx="10037619" cy="132556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err="1"/>
              <a:t>Способи</a:t>
            </a:r>
            <a:r>
              <a:rPr lang="ru-RU" sz="3200" b="1" dirty="0"/>
              <a:t> </a:t>
            </a:r>
            <a:r>
              <a:rPr lang="ru-RU" sz="3200" b="1" dirty="0" err="1"/>
              <a:t>створення</a:t>
            </a:r>
            <a:r>
              <a:rPr lang="ru-RU" sz="3200" b="1" dirty="0"/>
              <a:t> сайту </a:t>
            </a:r>
          </a:p>
        </p:txBody>
      </p:sp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D95A3833-A2AD-4EFD-A192-6EE8A8301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823466"/>
              </p:ext>
            </p:extLst>
          </p:nvPr>
        </p:nvGraphicFramePr>
        <p:xfrm>
          <a:off x="667349" y="18568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96E77F49-5684-4521-B520-E265053D74B0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Блок-схема: затримка 8">
            <a:extLst>
              <a:ext uri="{FF2B5EF4-FFF2-40B4-BE49-F238E27FC236}">
                <a16:creationId xmlns:a16="http://schemas.microsoft.com/office/drawing/2014/main" id="{06C38860-309D-4588-A125-A9F01A7067B9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889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F7319-DB95-4997-9E48-3E4FD423BD02}"/>
              </a:ext>
            </a:extLst>
          </p:cNvPr>
          <p:cNvSpPr>
            <a:spLocks noGrp="1"/>
          </p:cNvSpPr>
          <p:nvPr/>
        </p:nvSpPr>
        <p:spPr>
          <a:xfrm>
            <a:off x="1035264" y="505051"/>
            <a:ext cx="10121473" cy="132556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/>
              <a:t>Створення сайту на сервері безкоштовного </a:t>
            </a:r>
            <a:r>
              <a:rPr lang="uk-UA" sz="2800" dirty="0" err="1"/>
              <a:t>хостингу</a:t>
            </a:r>
            <a:endParaRPr lang="ru-RU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FD0579-06A5-4EA3-BF60-C6FF1041698C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832" y="3884042"/>
            <a:ext cx="9452404" cy="24689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FCCAF855-B52E-463A-B2F7-4AD43429A916}"/>
              </a:ext>
            </a:extLst>
          </p:cNvPr>
          <p:cNvSpPr txBox="1">
            <a:spLocks/>
          </p:cNvSpPr>
          <p:nvPr/>
        </p:nvSpPr>
        <p:spPr>
          <a:xfrm>
            <a:off x="1035263" y="2362145"/>
            <a:ext cx="9672205" cy="140248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 fontAlgn="base">
              <a:lnSpc>
                <a:spcPct val="150000"/>
              </a:lnSpc>
              <a:spcBef>
                <a:spcPts val="750"/>
              </a:spcBef>
              <a:buNone/>
            </a:pPr>
            <a:r>
              <a:rPr lang="ru-RU" b="1" dirty="0">
                <a:solidFill>
                  <a:schemeClr val="tx1"/>
                </a:solidFill>
              </a:rPr>
              <a:t>Хостинг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shared</a:t>
            </a:r>
            <a:r>
              <a:rPr lang="ru-RU" dirty="0">
                <a:solidFill>
                  <a:schemeClr val="tx1"/>
                </a:solidFill>
              </a:rPr>
              <a:t>) для </a:t>
            </a:r>
            <a:r>
              <a:rPr lang="ru-RU" dirty="0" err="1">
                <a:solidFill>
                  <a:schemeClr val="tx1"/>
                </a:solidFill>
              </a:rPr>
              <a:t>сайтів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передбачає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фізичне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розміщення</a:t>
            </a:r>
            <a:r>
              <a:rPr lang="ru-RU" dirty="0">
                <a:solidFill>
                  <a:schemeClr val="tx1"/>
                </a:solidFill>
              </a:rPr>
              <a:t> Ваших </a:t>
            </a:r>
            <a:r>
              <a:rPr lang="ru-RU" dirty="0" err="1">
                <a:solidFill>
                  <a:schemeClr val="tx1"/>
                </a:solidFill>
              </a:rPr>
              <a:t>файлів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Інтернеті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цілодобовий</a:t>
            </a:r>
            <a:r>
              <a:rPr lang="ru-RU" dirty="0">
                <a:solidFill>
                  <a:schemeClr val="tx1"/>
                </a:solidFill>
              </a:rPr>
              <a:t> доступ до них з будь </a:t>
            </a:r>
            <a:r>
              <a:rPr lang="ru-RU" dirty="0" err="1">
                <a:solidFill>
                  <a:schemeClr val="tx1"/>
                </a:solidFill>
              </a:rPr>
              <a:t>якої</a:t>
            </a:r>
            <a:r>
              <a:rPr lang="ru-RU" dirty="0">
                <a:solidFill>
                  <a:schemeClr val="tx1"/>
                </a:solidFill>
              </a:rPr>
              <a:t> точки </a:t>
            </a:r>
            <a:r>
              <a:rPr lang="ru-RU" dirty="0" err="1">
                <a:solidFill>
                  <a:schemeClr val="tx1"/>
                </a:solidFill>
              </a:rPr>
              <a:t>світу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E3B36DAC-1649-4147-9906-F2DA10DA103E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C9C0554B-DE84-42ED-BD6B-F6C0FDED2844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788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06382EE-24D5-4C14-88A8-F8EEC66E5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287179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кутник 12">
            <a:extLst>
              <a:ext uri="{FF2B5EF4-FFF2-40B4-BE49-F238E27FC236}">
                <a16:creationId xmlns:a16="http://schemas.microsoft.com/office/drawing/2014/main" id="{EBD32742-102D-4B6E-86AC-637B3C4DA017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Блок-схема: затримка 8">
            <a:extLst>
              <a:ext uri="{FF2B5EF4-FFF2-40B4-BE49-F238E27FC236}">
                <a16:creationId xmlns:a16="http://schemas.microsoft.com/office/drawing/2014/main" id="{3B51931D-CBBD-419C-839B-BC3DCBF2F815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604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F0410-8869-4F3B-94FC-4E57AB6D9198}"/>
              </a:ext>
            </a:extLst>
          </p:cNvPr>
          <p:cNvSpPr>
            <a:spLocks noGrp="1"/>
          </p:cNvSpPr>
          <p:nvPr/>
        </p:nvSpPr>
        <p:spPr>
          <a:xfrm>
            <a:off x="1082386" y="421948"/>
            <a:ext cx="10072254" cy="132556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dirty="0"/>
              <a:t>Етапи створення веб-сайту</a:t>
            </a:r>
            <a:endParaRPr lang="ru-RU" sz="3600" dirty="0"/>
          </a:p>
        </p:txBody>
      </p:sp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8E3C9C03-B563-471A-BC5A-E034034A83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672276"/>
              </p:ext>
            </p:extLst>
          </p:nvPr>
        </p:nvGraphicFramePr>
        <p:xfrm>
          <a:off x="838200" y="208471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E5ECDEA1-D320-4E2F-B636-D9C18765518A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Блок-схема: затримка 8">
            <a:extLst>
              <a:ext uri="{FF2B5EF4-FFF2-40B4-BE49-F238E27FC236}">
                <a16:creationId xmlns:a16="http://schemas.microsoft.com/office/drawing/2014/main" id="{506DB82A-493A-4A4D-81B5-DAE1139155A0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44771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519</Words>
  <Application>Microsoft Office PowerPoint</Application>
  <PresentationFormat>Широкий екран</PresentationFormat>
  <Paragraphs>71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Constantia</vt:lpstr>
      <vt:lpstr>Corbel</vt:lpstr>
      <vt:lpstr>Helvetica Light</vt:lpstr>
      <vt:lpstr>Raleway</vt:lpstr>
      <vt:lpstr>Тема Office</vt:lpstr>
      <vt:lpstr>Тема 6. Проектування та розробка сайту вчителя</vt:lpstr>
      <vt:lpstr>План лекції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10. Платформи та сервіси для дистанційного навчання</dc:title>
  <dc:creator>Vadym Gorbenko</dc:creator>
  <cp:lastModifiedBy>Антоніна Горбенко</cp:lastModifiedBy>
  <cp:revision>21</cp:revision>
  <dcterms:created xsi:type="dcterms:W3CDTF">2021-11-15T17:27:17Z</dcterms:created>
  <dcterms:modified xsi:type="dcterms:W3CDTF">2022-01-22T16:54:50Z</dcterms:modified>
</cp:coreProperties>
</file>