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96" r:id="rId2"/>
    <p:sldId id="2629" r:id="rId3"/>
    <p:sldId id="2630" r:id="rId4"/>
    <p:sldId id="2631" r:id="rId5"/>
    <p:sldId id="2632" r:id="rId6"/>
    <p:sldId id="2634" r:id="rId7"/>
    <p:sldId id="2633" r:id="rId8"/>
    <p:sldId id="2607" r:id="rId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59"/>
    <a:srgbClr val="ED7D31"/>
    <a:srgbClr val="4472C4"/>
    <a:srgbClr val="FFFFFF"/>
    <a:srgbClr val="BC8E00"/>
    <a:srgbClr val="B48800"/>
    <a:srgbClr val="B45210"/>
    <a:srgbClr val="E6E6E6"/>
    <a:srgbClr val="0F3955"/>
    <a:srgbClr val="C49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249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D1D264-CDD0-4903-BEAA-7C5DD8BEAE6F}" type="doc">
      <dgm:prSet loTypeId="urn:microsoft.com/office/officeart/2005/8/layout/vList3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uk-UA"/>
        </a:p>
      </dgm:t>
    </dgm:pt>
    <dgm:pt modelId="{1797708D-722A-43D3-8EAB-E2595EBA89C4}">
      <dgm:prSet/>
      <dgm:spPr/>
      <dgm:t>
        <a:bodyPr/>
        <a:lstStyle/>
        <a:p>
          <a:r>
            <a:rPr lang="uk-UA" b="0" i="0" baseline="0"/>
            <a:t>1. Підготовка до роботи над проектом.</a:t>
          </a:r>
          <a:endParaRPr lang="uk-UA"/>
        </a:p>
      </dgm:t>
    </dgm:pt>
    <dgm:pt modelId="{AC818500-0986-470A-BCBA-79132187384F}" type="parTrans" cxnId="{1CA38430-8DFA-4BC9-B3A9-DC270E0D3FDD}">
      <dgm:prSet/>
      <dgm:spPr/>
      <dgm:t>
        <a:bodyPr/>
        <a:lstStyle/>
        <a:p>
          <a:endParaRPr lang="uk-UA"/>
        </a:p>
      </dgm:t>
    </dgm:pt>
    <dgm:pt modelId="{3E804418-8D62-44EF-ACCF-BA27A66B7698}" type="sibTrans" cxnId="{1CA38430-8DFA-4BC9-B3A9-DC270E0D3FDD}">
      <dgm:prSet/>
      <dgm:spPr/>
      <dgm:t>
        <a:bodyPr/>
        <a:lstStyle/>
        <a:p>
          <a:endParaRPr lang="uk-UA"/>
        </a:p>
      </dgm:t>
    </dgm:pt>
    <dgm:pt modelId="{9106F1F5-E7B9-4EC0-9F30-AF04E95AA96F}">
      <dgm:prSet/>
      <dgm:spPr/>
      <dgm:t>
        <a:bodyPr/>
        <a:lstStyle/>
        <a:p>
          <a:r>
            <a:rPr lang="uk-UA" b="0" i="0" baseline="0"/>
            <a:t>2. Вибір теми.</a:t>
          </a:r>
          <a:endParaRPr lang="uk-UA"/>
        </a:p>
      </dgm:t>
    </dgm:pt>
    <dgm:pt modelId="{887D0D3C-2AC7-453E-BA66-722F8369DE8C}" type="parTrans" cxnId="{2480EEF5-2F32-45E6-8001-E7312D5C0D4C}">
      <dgm:prSet/>
      <dgm:spPr/>
      <dgm:t>
        <a:bodyPr/>
        <a:lstStyle/>
        <a:p>
          <a:endParaRPr lang="uk-UA"/>
        </a:p>
      </dgm:t>
    </dgm:pt>
    <dgm:pt modelId="{81358114-3658-4C97-A94B-B921B6D58445}" type="sibTrans" cxnId="{2480EEF5-2F32-45E6-8001-E7312D5C0D4C}">
      <dgm:prSet/>
      <dgm:spPr/>
      <dgm:t>
        <a:bodyPr/>
        <a:lstStyle/>
        <a:p>
          <a:endParaRPr lang="uk-UA"/>
        </a:p>
      </dgm:t>
    </dgm:pt>
    <dgm:pt modelId="{D56CD68C-7FA3-4B17-91F2-DE4597D0CC99}">
      <dgm:prSet/>
      <dgm:spPr/>
      <dgm:t>
        <a:bodyPr/>
        <a:lstStyle/>
        <a:p>
          <a:r>
            <a:rPr lang="uk-UA" b="0" i="0" baseline="0"/>
            <a:t>3. Постановка мети і завдання проекту.</a:t>
          </a:r>
          <a:endParaRPr lang="uk-UA"/>
        </a:p>
      </dgm:t>
    </dgm:pt>
    <dgm:pt modelId="{302C3E23-EB2D-4653-929D-B066F8427C7F}" type="parTrans" cxnId="{7BE9DCDC-ADEA-42BE-A75E-4F6B6FBE1348}">
      <dgm:prSet/>
      <dgm:spPr/>
      <dgm:t>
        <a:bodyPr/>
        <a:lstStyle/>
        <a:p>
          <a:endParaRPr lang="uk-UA"/>
        </a:p>
      </dgm:t>
    </dgm:pt>
    <dgm:pt modelId="{B75D3E10-9BA0-40E1-A891-6E95E2812C91}" type="sibTrans" cxnId="{7BE9DCDC-ADEA-42BE-A75E-4F6B6FBE1348}">
      <dgm:prSet/>
      <dgm:spPr/>
      <dgm:t>
        <a:bodyPr/>
        <a:lstStyle/>
        <a:p>
          <a:endParaRPr lang="uk-UA"/>
        </a:p>
      </dgm:t>
    </dgm:pt>
    <dgm:pt modelId="{484F56A6-CD34-4743-B4EE-CC7F741700AB}">
      <dgm:prSet/>
      <dgm:spPr/>
      <dgm:t>
        <a:bodyPr/>
        <a:lstStyle/>
        <a:p>
          <a:r>
            <a:rPr lang="uk-UA" b="0" i="0" baseline="0"/>
            <a:t>4. Пошук інформації різними способами.</a:t>
          </a:r>
          <a:endParaRPr lang="uk-UA"/>
        </a:p>
      </dgm:t>
    </dgm:pt>
    <dgm:pt modelId="{395110E4-5B55-4F8D-9446-6ABF1E60DFB3}" type="parTrans" cxnId="{61695D6C-8C0F-422B-B800-BE7FA6D104E2}">
      <dgm:prSet/>
      <dgm:spPr/>
      <dgm:t>
        <a:bodyPr/>
        <a:lstStyle/>
        <a:p>
          <a:endParaRPr lang="uk-UA"/>
        </a:p>
      </dgm:t>
    </dgm:pt>
    <dgm:pt modelId="{AE9B1A88-703E-43D2-9275-34F8C09D0F0B}" type="sibTrans" cxnId="{61695D6C-8C0F-422B-B800-BE7FA6D104E2}">
      <dgm:prSet/>
      <dgm:spPr/>
      <dgm:t>
        <a:bodyPr/>
        <a:lstStyle/>
        <a:p>
          <a:endParaRPr lang="uk-UA"/>
        </a:p>
      </dgm:t>
    </dgm:pt>
    <dgm:pt modelId="{29D085FF-4E4F-4203-B22F-6465003C65D1}">
      <dgm:prSet/>
      <dgm:spPr/>
      <dgm:t>
        <a:bodyPr/>
        <a:lstStyle/>
        <a:p>
          <a:r>
            <a:rPr lang="uk-UA" b="0" i="0" baseline="0"/>
            <a:t>5. Виконання завдань проекту.</a:t>
          </a:r>
          <a:endParaRPr lang="uk-UA"/>
        </a:p>
      </dgm:t>
    </dgm:pt>
    <dgm:pt modelId="{A3218D62-108D-4C68-BD82-CE230A839D4F}" type="parTrans" cxnId="{5AF6B1C6-17AD-465A-867A-364F2C31553D}">
      <dgm:prSet/>
      <dgm:spPr/>
      <dgm:t>
        <a:bodyPr/>
        <a:lstStyle/>
        <a:p>
          <a:endParaRPr lang="uk-UA"/>
        </a:p>
      </dgm:t>
    </dgm:pt>
    <dgm:pt modelId="{0BC43AA0-327E-49B2-83BD-990F7563D391}" type="sibTrans" cxnId="{5AF6B1C6-17AD-465A-867A-364F2C31553D}">
      <dgm:prSet/>
      <dgm:spPr/>
      <dgm:t>
        <a:bodyPr/>
        <a:lstStyle/>
        <a:p>
          <a:endParaRPr lang="uk-UA"/>
        </a:p>
      </dgm:t>
    </dgm:pt>
    <dgm:pt modelId="{68BC0AF3-9141-4BBB-B7A7-BF92C9B024D5}">
      <dgm:prSet/>
      <dgm:spPr/>
      <dgm:t>
        <a:bodyPr/>
        <a:lstStyle/>
        <a:p>
          <a:r>
            <a:rPr lang="uk-UA" b="0" i="0" baseline="0"/>
            <a:t>6. Підготовка до захисту проекту.</a:t>
          </a:r>
          <a:endParaRPr lang="uk-UA"/>
        </a:p>
      </dgm:t>
    </dgm:pt>
    <dgm:pt modelId="{81C67228-DFAF-4C87-A2EA-DD932250C75E}" type="parTrans" cxnId="{84304EF1-33A4-45F7-9FCE-D763126DD156}">
      <dgm:prSet/>
      <dgm:spPr/>
      <dgm:t>
        <a:bodyPr/>
        <a:lstStyle/>
        <a:p>
          <a:endParaRPr lang="uk-UA"/>
        </a:p>
      </dgm:t>
    </dgm:pt>
    <dgm:pt modelId="{36F4D190-7176-445B-9A8F-3A59393F8F4D}" type="sibTrans" cxnId="{84304EF1-33A4-45F7-9FCE-D763126DD156}">
      <dgm:prSet/>
      <dgm:spPr/>
      <dgm:t>
        <a:bodyPr/>
        <a:lstStyle/>
        <a:p>
          <a:endParaRPr lang="uk-UA"/>
        </a:p>
      </dgm:t>
    </dgm:pt>
    <dgm:pt modelId="{E5E81BEA-A722-40BF-9E41-A654BA96FAF9}">
      <dgm:prSet/>
      <dgm:spPr/>
      <dgm:t>
        <a:bodyPr/>
        <a:lstStyle/>
        <a:p>
          <a:r>
            <a:rPr lang="uk-UA" b="0" i="0" baseline="0"/>
            <a:t>7. Презентація (захист) проектів.</a:t>
          </a:r>
          <a:endParaRPr lang="uk-UA"/>
        </a:p>
      </dgm:t>
    </dgm:pt>
    <dgm:pt modelId="{87A664C7-403D-4FC3-BEED-AC40D4E2658A}" type="parTrans" cxnId="{A9C197AF-1FDB-4076-9428-599F12006730}">
      <dgm:prSet/>
      <dgm:spPr/>
      <dgm:t>
        <a:bodyPr/>
        <a:lstStyle/>
        <a:p>
          <a:endParaRPr lang="uk-UA"/>
        </a:p>
      </dgm:t>
    </dgm:pt>
    <dgm:pt modelId="{91673A80-D787-4AB0-981E-090D03D1A7E3}" type="sibTrans" cxnId="{A9C197AF-1FDB-4076-9428-599F12006730}">
      <dgm:prSet/>
      <dgm:spPr/>
      <dgm:t>
        <a:bodyPr/>
        <a:lstStyle/>
        <a:p>
          <a:endParaRPr lang="uk-UA"/>
        </a:p>
      </dgm:t>
    </dgm:pt>
    <dgm:pt modelId="{1146838B-6FE3-4520-9299-F84DA8334B8A}">
      <dgm:prSet/>
      <dgm:spPr/>
      <dgm:t>
        <a:bodyPr/>
        <a:lstStyle/>
        <a:p>
          <a:r>
            <a:rPr lang="uk-UA" b="0" i="0" baseline="0"/>
            <a:t>8. Аналіз результатів проектної роботи.</a:t>
          </a:r>
          <a:endParaRPr lang="uk-UA"/>
        </a:p>
      </dgm:t>
    </dgm:pt>
    <dgm:pt modelId="{0695C357-7B12-4053-970D-A2C7D1F88527}" type="parTrans" cxnId="{8E71C5D2-C098-498C-BC73-523C3C98FCD3}">
      <dgm:prSet/>
      <dgm:spPr/>
      <dgm:t>
        <a:bodyPr/>
        <a:lstStyle/>
        <a:p>
          <a:endParaRPr lang="uk-UA"/>
        </a:p>
      </dgm:t>
    </dgm:pt>
    <dgm:pt modelId="{A9978862-429B-4DB9-A8D1-F34E59D3071E}" type="sibTrans" cxnId="{8E71C5D2-C098-498C-BC73-523C3C98FCD3}">
      <dgm:prSet/>
      <dgm:spPr/>
      <dgm:t>
        <a:bodyPr/>
        <a:lstStyle/>
        <a:p>
          <a:endParaRPr lang="uk-UA"/>
        </a:p>
      </dgm:t>
    </dgm:pt>
    <dgm:pt modelId="{3353F5B5-E481-45EF-95D6-BE8EE0A7C4E1}" type="pres">
      <dgm:prSet presAssocID="{2ED1D264-CDD0-4903-BEAA-7C5DD8BEAE6F}" presName="linearFlow" presStyleCnt="0">
        <dgm:presLayoutVars>
          <dgm:dir/>
          <dgm:resizeHandles val="exact"/>
        </dgm:presLayoutVars>
      </dgm:prSet>
      <dgm:spPr/>
    </dgm:pt>
    <dgm:pt modelId="{CF293F5A-CFB7-4AC2-A053-5C48ADEA5DAD}" type="pres">
      <dgm:prSet presAssocID="{1797708D-722A-43D3-8EAB-E2595EBA89C4}" presName="composite" presStyleCnt="0"/>
      <dgm:spPr/>
    </dgm:pt>
    <dgm:pt modelId="{49F06DC0-A75A-4F61-8AED-7B9B2FD46639}" type="pres">
      <dgm:prSet presAssocID="{1797708D-722A-43D3-8EAB-E2595EBA89C4}" presName="imgShp" presStyleLbl="fgImgPlace1" presStyleIdx="0" presStyleCnt="8"/>
      <dgm:spPr/>
    </dgm:pt>
    <dgm:pt modelId="{61882EEB-C7B4-43B3-910B-A69ECFA08BC0}" type="pres">
      <dgm:prSet presAssocID="{1797708D-722A-43D3-8EAB-E2595EBA89C4}" presName="txShp" presStyleLbl="node1" presStyleIdx="0" presStyleCnt="8">
        <dgm:presLayoutVars>
          <dgm:bulletEnabled val="1"/>
        </dgm:presLayoutVars>
      </dgm:prSet>
      <dgm:spPr/>
    </dgm:pt>
    <dgm:pt modelId="{1C6710EB-6966-4BE1-8161-32E1B2FD53AC}" type="pres">
      <dgm:prSet presAssocID="{3E804418-8D62-44EF-ACCF-BA27A66B7698}" presName="spacing" presStyleCnt="0"/>
      <dgm:spPr/>
    </dgm:pt>
    <dgm:pt modelId="{11F9445A-EFDA-4050-92D5-0098E0959D3D}" type="pres">
      <dgm:prSet presAssocID="{9106F1F5-E7B9-4EC0-9F30-AF04E95AA96F}" presName="composite" presStyleCnt="0"/>
      <dgm:spPr/>
    </dgm:pt>
    <dgm:pt modelId="{601DDF7C-AC48-4BCB-9A29-AB91150E036F}" type="pres">
      <dgm:prSet presAssocID="{9106F1F5-E7B9-4EC0-9F30-AF04E95AA96F}" presName="imgShp" presStyleLbl="fgImgPlace1" presStyleIdx="1" presStyleCnt="8"/>
      <dgm:spPr/>
    </dgm:pt>
    <dgm:pt modelId="{AE55F9B0-999A-41D6-A0A7-72DE693DC0D1}" type="pres">
      <dgm:prSet presAssocID="{9106F1F5-E7B9-4EC0-9F30-AF04E95AA96F}" presName="txShp" presStyleLbl="node1" presStyleIdx="1" presStyleCnt="8">
        <dgm:presLayoutVars>
          <dgm:bulletEnabled val="1"/>
        </dgm:presLayoutVars>
      </dgm:prSet>
      <dgm:spPr/>
    </dgm:pt>
    <dgm:pt modelId="{F3B72C03-1E68-427F-A802-5A8DE5AD0D11}" type="pres">
      <dgm:prSet presAssocID="{81358114-3658-4C97-A94B-B921B6D58445}" presName="spacing" presStyleCnt="0"/>
      <dgm:spPr/>
    </dgm:pt>
    <dgm:pt modelId="{78213203-8C4F-4E5C-8ECF-F45DA64B8619}" type="pres">
      <dgm:prSet presAssocID="{D56CD68C-7FA3-4B17-91F2-DE4597D0CC99}" presName="composite" presStyleCnt="0"/>
      <dgm:spPr/>
    </dgm:pt>
    <dgm:pt modelId="{75831458-3C55-40C4-8F1C-2BDA6CEE4931}" type="pres">
      <dgm:prSet presAssocID="{D56CD68C-7FA3-4B17-91F2-DE4597D0CC99}" presName="imgShp" presStyleLbl="fgImgPlace1" presStyleIdx="2" presStyleCnt="8"/>
      <dgm:spPr/>
    </dgm:pt>
    <dgm:pt modelId="{88C72FC1-15CD-499A-AD2B-E013FA2A68DF}" type="pres">
      <dgm:prSet presAssocID="{D56CD68C-7FA3-4B17-91F2-DE4597D0CC99}" presName="txShp" presStyleLbl="node1" presStyleIdx="2" presStyleCnt="8">
        <dgm:presLayoutVars>
          <dgm:bulletEnabled val="1"/>
        </dgm:presLayoutVars>
      </dgm:prSet>
      <dgm:spPr/>
    </dgm:pt>
    <dgm:pt modelId="{E53AAF1C-0846-435D-B691-8240E4A2F93C}" type="pres">
      <dgm:prSet presAssocID="{B75D3E10-9BA0-40E1-A891-6E95E2812C91}" presName="spacing" presStyleCnt="0"/>
      <dgm:spPr/>
    </dgm:pt>
    <dgm:pt modelId="{768F8F70-77E6-4827-822A-6F50BDC2E903}" type="pres">
      <dgm:prSet presAssocID="{484F56A6-CD34-4743-B4EE-CC7F741700AB}" presName="composite" presStyleCnt="0"/>
      <dgm:spPr/>
    </dgm:pt>
    <dgm:pt modelId="{7F8EB5C0-FE53-4539-A1FC-2D6B52FB59B4}" type="pres">
      <dgm:prSet presAssocID="{484F56A6-CD34-4743-B4EE-CC7F741700AB}" presName="imgShp" presStyleLbl="fgImgPlace1" presStyleIdx="3" presStyleCnt="8"/>
      <dgm:spPr/>
    </dgm:pt>
    <dgm:pt modelId="{B8651E32-487A-463E-AFB8-39C8BDA5C934}" type="pres">
      <dgm:prSet presAssocID="{484F56A6-CD34-4743-B4EE-CC7F741700AB}" presName="txShp" presStyleLbl="node1" presStyleIdx="3" presStyleCnt="8">
        <dgm:presLayoutVars>
          <dgm:bulletEnabled val="1"/>
        </dgm:presLayoutVars>
      </dgm:prSet>
      <dgm:spPr/>
    </dgm:pt>
    <dgm:pt modelId="{12A694D0-E3E0-4B73-A75D-89E0CB987C63}" type="pres">
      <dgm:prSet presAssocID="{AE9B1A88-703E-43D2-9275-34F8C09D0F0B}" presName="spacing" presStyleCnt="0"/>
      <dgm:spPr/>
    </dgm:pt>
    <dgm:pt modelId="{C3BFF972-837C-4E70-89B8-9E9ED4B67C5E}" type="pres">
      <dgm:prSet presAssocID="{29D085FF-4E4F-4203-B22F-6465003C65D1}" presName="composite" presStyleCnt="0"/>
      <dgm:spPr/>
    </dgm:pt>
    <dgm:pt modelId="{8D4BE800-F602-423B-8E13-676EF9F7E082}" type="pres">
      <dgm:prSet presAssocID="{29D085FF-4E4F-4203-B22F-6465003C65D1}" presName="imgShp" presStyleLbl="fgImgPlace1" presStyleIdx="4" presStyleCnt="8"/>
      <dgm:spPr/>
    </dgm:pt>
    <dgm:pt modelId="{27B1BC26-B294-477A-A9FA-4B333CFA424E}" type="pres">
      <dgm:prSet presAssocID="{29D085FF-4E4F-4203-B22F-6465003C65D1}" presName="txShp" presStyleLbl="node1" presStyleIdx="4" presStyleCnt="8">
        <dgm:presLayoutVars>
          <dgm:bulletEnabled val="1"/>
        </dgm:presLayoutVars>
      </dgm:prSet>
      <dgm:spPr/>
    </dgm:pt>
    <dgm:pt modelId="{F9070045-BF91-4A39-84BF-949A62319F7B}" type="pres">
      <dgm:prSet presAssocID="{0BC43AA0-327E-49B2-83BD-990F7563D391}" presName="spacing" presStyleCnt="0"/>
      <dgm:spPr/>
    </dgm:pt>
    <dgm:pt modelId="{C6B8EED1-5A5E-4162-87D5-813E47FFB2FC}" type="pres">
      <dgm:prSet presAssocID="{68BC0AF3-9141-4BBB-B7A7-BF92C9B024D5}" presName="composite" presStyleCnt="0"/>
      <dgm:spPr/>
    </dgm:pt>
    <dgm:pt modelId="{1ABF5696-9FA3-47A8-B8BE-F548248B208B}" type="pres">
      <dgm:prSet presAssocID="{68BC0AF3-9141-4BBB-B7A7-BF92C9B024D5}" presName="imgShp" presStyleLbl="fgImgPlace1" presStyleIdx="5" presStyleCnt="8"/>
      <dgm:spPr/>
    </dgm:pt>
    <dgm:pt modelId="{64406BCE-AC01-4713-A8A5-2E2D521BD89F}" type="pres">
      <dgm:prSet presAssocID="{68BC0AF3-9141-4BBB-B7A7-BF92C9B024D5}" presName="txShp" presStyleLbl="node1" presStyleIdx="5" presStyleCnt="8">
        <dgm:presLayoutVars>
          <dgm:bulletEnabled val="1"/>
        </dgm:presLayoutVars>
      </dgm:prSet>
      <dgm:spPr/>
    </dgm:pt>
    <dgm:pt modelId="{99F22A34-ED98-4CDD-B1FD-9949DC1E6BED}" type="pres">
      <dgm:prSet presAssocID="{36F4D190-7176-445B-9A8F-3A59393F8F4D}" presName="spacing" presStyleCnt="0"/>
      <dgm:spPr/>
    </dgm:pt>
    <dgm:pt modelId="{F613447E-F88D-4D68-BD2A-4FCCF644F524}" type="pres">
      <dgm:prSet presAssocID="{E5E81BEA-A722-40BF-9E41-A654BA96FAF9}" presName="composite" presStyleCnt="0"/>
      <dgm:spPr/>
    </dgm:pt>
    <dgm:pt modelId="{A10347D5-BBDF-407E-9F3B-746AA97C0024}" type="pres">
      <dgm:prSet presAssocID="{E5E81BEA-A722-40BF-9E41-A654BA96FAF9}" presName="imgShp" presStyleLbl="fgImgPlace1" presStyleIdx="6" presStyleCnt="8"/>
      <dgm:spPr/>
    </dgm:pt>
    <dgm:pt modelId="{817D8C44-4466-4945-BD1D-052C13952E2E}" type="pres">
      <dgm:prSet presAssocID="{E5E81BEA-A722-40BF-9E41-A654BA96FAF9}" presName="txShp" presStyleLbl="node1" presStyleIdx="6" presStyleCnt="8">
        <dgm:presLayoutVars>
          <dgm:bulletEnabled val="1"/>
        </dgm:presLayoutVars>
      </dgm:prSet>
      <dgm:spPr/>
    </dgm:pt>
    <dgm:pt modelId="{16DEEF0C-B8A5-4B4B-9F00-A52B67E97D3F}" type="pres">
      <dgm:prSet presAssocID="{91673A80-D787-4AB0-981E-090D03D1A7E3}" presName="spacing" presStyleCnt="0"/>
      <dgm:spPr/>
    </dgm:pt>
    <dgm:pt modelId="{BDFF2995-AB7F-440B-BCCC-FEE427091E84}" type="pres">
      <dgm:prSet presAssocID="{1146838B-6FE3-4520-9299-F84DA8334B8A}" presName="composite" presStyleCnt="0"/>
      <dgm:spPr/>
    </dgm:pt>
    <dgm:pt modelId="{D7EA028E-AC5D-46D3-BB04-3D2516FC11B9}" type="pres">
      <dgm:prSet presAssocID="{1146838B-6FE3-4520-9299-F84DA8334B8A}" presName="imgShp" presStyleLbl="fgImgPlace1" presStyleIdx="7" presStyleCnt="8"/>
      <dgm:spPr/>
    </dgm:pt>
    <dgm:pt modelId="{4A342425-87DC-454B-9306-342EAC4DF165}" type="pres">
      <dgm:prSet presAssocID="{1146838B-6FE3-4520-9299-F84DA8334B8A}" presName="txShp" presStyleLbl="node1" presStyleIdx="7" presStyleCnt="8">
        <dgm:presLayoutVars>
          <dgm:bulletEnabled val="1"/>
        </dgm:presLayoutVars>
      </dgm:prSet>
      <dgm:spPr/>
    </dgm:pt>
  </dgm:ptLst>
  <dgm:cxnLst>
    <dgm:cxn modelId="{1111160C-411C-41F9-A9F9-94912A3E4A81}" type="presOf" srcId="{E5E81BEA-A722-40BF-9E41-A654BA96FAF9}" destId="{817D8C44-4466-4945-BD1D-052C13952E2E}" srcOrd="0" destOrd="0" presId="urn:microsoft.com/office/officeart/2005/8/layout/vList3"/>
    <dgm:cxn modelId="{4CB08A0F-E2FE-4924-A44D-73822AE9890D}" type="presOf" srcId="{68BC0AF3-9141-4BBB-B7A7-BF92C9B024D5}" destId="{64406BCE-AC01-4713-A8A5-2E2D521BD89F}" srcOrd="0" destOrd="0" presId="urn:microsoft.com/office/officeart/2005/8/layout/vList3"/>
    <dgm:cxn modelId="{B2BBE617-487D-4188-9479-42A8DDE70AE1}" type="presOf" srcId="{9106F1F5-E7B9-4EC0-9F30-AF04E95AA96F}" destId="{AE55F9B0-999A-41D6-A0A7-72DE693DC0D1}" srcOrd="0" destOrd="0" presId="urn:microsoft.com/office/officeart/2005/8/layout/vList3"/>
    <dgm:cxn modelId="{371BA018-07B2-440D-8020-F54981511F75}" type="presOf" srcId="{D56CD68C-7FA3-4B17-91F2-DE4597D0CC99}" destId="{88C72FC1-15CD-499A-AD2B-E013FA2A68DF}" srcOrd="0" destOrd="0" presId="urn:microsoft.com/office/officeart/2005/8/layout/vList3"/>
    <dgm:cxn modelId="{4B0C8C29-1F4F-497E-93C7-5A38206B8231}" type="presOf" srcId="{484F56A6-CD34-4743-B4EE-CC7F741700AB}" destId="{B8651E32-487A-463E-AFB8-39C8BDA5C934}" srcOrd="0" destOrd="0" presId="urn:microsoft.com/office/officeart/2005/8/layout/vList3"/>
    <dgm:cxn modelId="{1CA38430-8DFA-4BC9-B3A9-DC270E0D3FDD}" srcId="{2ED1D264-CDD0-4903-BEAA-7C5DD8BEAE6F}" destId="{1797708D-722A-43D3-8EAB-E2595EBA89C4}" srcOrd="0" destOrd="0" parTransId="{AC818500-0986-470A-BCBA-79132187384F}" sibTransId="{3E804418-8D62-44EF-ACCF-BA27A66B7698}"/>
    <dgm:cxn modelId="{083ED234-86F2-4905-B2A7-92D7B2818422}" type="presOf" srcId="{29D085FF-4E4F-4203-B22F-6465003C65D1}" destId="{27B1BC26-B294-477A-A9FA-4B333CFA424E}" srcOrd="0" destOrd="0" presId="urn:microsoft.com/office/officeart/2005/8/layout/vList3"/>
    <dgm:cxn modelId="{27941846-EA77-4B3E-B65B-86F079A598B6}" type="presOf" srcId="{1797708D-722A-43D3-8EAB-E2595EBA89C4}" destId="{61882EEB-C7B4-43B3-910B-A69ECFA08BC0}" srcOrd="0" destOrd="0" presId="urn:microsoft.com/office/officeart/2005/8/layout/vList3"/>
    <dgm:cxn modelId="{61695D6C-8C0F-422B-B800-BE7FA6D104E2}" srcId="{2ED1D264-CDD0-4903-BEAA-7C5DD8BEAE6F}" destId="{484F56A6-CD34-4743-B4EE-CC7F741700AB}" srcOrd="3" destOrd="0" parTransId="{395110E4-5B55-4F8D-9446-6ABF1E60DFB3}" sibTransId="{AE9B1A88-703E-43D2-9275-34F8C09D0F0B}"/>
    <dgm:cxn modelId="{22FADD7D-3895-4EB6-9C2C-DB705F101404}" type="presOf" srcId="{2ED1D264-CDD0-4903-BEAA-7C5DD8BEAE6F}" destId="{3353F5B5-E481-45EF-95D6-BE8EE0A7C4E1}" srcOrd="0" destOrd="0" presId="urn:microsoft.com/office/officeart/2005/8/layout/vList3"/>
    <dgm:cxn modelId="{A9C197AF-1FDB-4076-9428-599F12006730}" srcId="{2ED1D264-CDD0-4903-BEAA-7C5DD8BEAE6F}" destId="{E5E81BEA-A722-40BF-9E41-A654BA96FAF9}" srcOrd="6" destOrd="0" parTransId="{87A664C7-403D-4FC3-BEED-AC40D4E2658A}" sibTransId="{91673A80-D787-4AB0-981E-090D03D1A7E3}"/>
    <dgm:cxn modelId="{4991C6C4-6D6E-4F6B-805E-1AA59DF7B647}" type="presOf" srcId="{1146838B-6FE3-4520-9299-F84DA8334B8A}" destId="{4A342425-87DC-454B-9306-342EAC4DF165}" srcOrd="0" destOrd="0" presId="urn:microsoft.com/office/officeart/2005/8/layout/vList3"/>
    <dgm:cxn modelId="{5AF6B1C6-17AD-465A-867A-364F2C31553D}" srcId="{2ED1D264-CDD0-4903-BEAA-7C5DD8BEAE6F}" destId="{29D085FF-4E4F-4203-B22F-6465003C65D1}" srcOrd="4" destOrd="0" parTransId="{A3218D62-108D-4C68-BD82-CE230A839D4F}" sibTransId="{0BC43AA0-327E-49B2-83BD-990F7563D391}"/>
    <dgm:cxn modelId="{8E71C5D2-C098-498C-BC73-523C3C98FCD3}" srcId="{2ED1D264-CDD0-4903-BEAA-7C5DD8BEAE6F}" destId="{1146838B-6FE3-4520-9299-F84DA8334B8A}" srcOrd="7" destOrd="0" parTransId="{0695C357-7B12-4053-970D-A2C7D1F88527}" sibTransId="{A9978862-429B-4DB9-A8D1-F34E59D3071E}"/>
    <dgm:cxn modelId="{7BE9DCDC-ADEA-42BE-A75E-4F6B6FBE1348}" srcId="{2ED1D264-CDD0-4903-BEAA-7C5DD8BEAE6F}" destId="{D56CD68C-7FA3-4B17-91F2-DE4597D0CC99}" srcOrd="2" destOrd="0" parTransId="{302C3E23-EB2D-4653-929D-B066F8427C7F}" sibTransId="{B75D3E10-9BA0-40E1-A891-6E95E2812C91}"/>
    <dgm:cxn modelId="{84304EF1-33A4-45F7-9FCE-D763126DD156}" srcId="{2ED1D264-CDD0-4903-BEAA-7C5DD8BEAE6F}" destId="{68BC0AF3-9141-4BBB-B7A7-BF92C9B024D5}" srcOrd="5" destOrd="0" parTransId="{81C67228-DFAF-4C87-A2EA-DD932250C75E}" sibTransId="{36F4D190-7176-445B-9A8F-3A59393F8F4D}"/>
    <dgm:cxn modelId="{2480EEF5-2F32-45E6-8001-E7312D5C0D4C}" srcId="{2ED1D264-CDD0-4903-BEAA-7C5DD8BEAE6F}" destId="{9106F1F5-E7B9-4EC0-9F30-AF04E95AA96F}" srcOrd="1" destOrd="0" parTransId="{887D0D3C-2AC7-453E-BA66-722F8369DE8C}" sibTransId="{81358114-3658-4C97-A94B-B921B6D58445}"/>
    <dgm:cxn modelId="{005552F6-54F9-407B-A5BC-A01B7E66EAF0}" type="presParOf" srcId="{3353F5B5-E481-45EF-95D6-BE8EE0A7C4E1}" destId="{CF293F5A-CFB7-4AC2-A053-5C48ADEA5DAD}" srcOrd="0" destOrd="0" presId="urn:microsoft.com/office/officeart/2005/8/layout/vList3"/>
    <dgm:cxn modelId="{C7F0D1DA-C365-432E-B929-46C39AE5453A}" type="presParOf" srcId="{CF293F5A-CFB7-4AC2-A053-5C48ADEA5DAD}" destId="{49F06DC0-A75A-4F61-8AED-7B9B2FD46639}" srcOrd="0" destOrd="0" presId="urn:microsoft.com/office/officeart/2005/8/layout/vList3"/>
    <dgm:cxn modelId="{FE2DD443-1979-4F11-990B-AADF8C589CB0}" type="presParOf" srcId="{CF293F5A-CFB7-4AC2-A053-5C48ADEA5DAD}" destId="{61882EEB-C7B4-43B3-910B-A69ECFA08BC0}" srcOrd="1" destOrd="0" presId="urn:microsoft.com/office/officeart/2005/8/layout/vList3"/>
    <dgm:cxn modelId="{3502FD1E-A4A0-4FAA-B7B5-8D94D2B38869}" type="presParOf" srcId="{3353F5B5-E481-45EF-95D6-BE8EE0A7C4E1}" destId="{1C6710EB-6966-4BE1-8161-32E1B2FD53AC}" srcOrd="1" destOrd="0" presId="urn:microsoft.com/office/officeart/2005/8/layout/vList3"/>
    <dgm:cxn modelId="{CB993D91-D0E7-4138-8E70-96A2649529BB}" type="presParOf" srcId="{3353F5B5-E481-45EF-95D6-BE8EE0A7C4E1}" destId="{11F9445A-EFDA-4050-92D5-0098E0959D3D}" srcOrd="2" destOrd="0" presId="urn:microsoft.com/office/officeart/2005/8/layout/vList3"/>
    <dgm:cxn modelId="{973FE251-2600-4224-96C8-59D8774B770E}" type="presParOf" srcId="{11F9445A-EFDA-4050-92D5-0098E0959D3D}" destId="{601DDF7C-AC48-4BCB-9A29-AB91150E036F}" srcOrd="0" destOrd="0" presId="urn:microsoft.com/office/officeart/2005/8/layout/vList3"/>
    <dgm:cxn modelId="{71CEC8DA-8C16-48E8-89FA-9D7D0E0FE7B1}" type="presParOf" srcId="{11F9445A-EFDA-4050-92D5-0098E0959D3D}" destId="{AE55F9B0-999A-41D6-A0A7-72DE693DC0D1}" srcOrd="1" destOrd="0" presId="urn:microsoft.com/office/officeart/2005/8/layout/vList3"/>
    <dgm:cxn modelId="{2E10301A-2048-4187-8F25-966F5AE2CF5B}" type="presParOf" srcId="{3353F5B5-E481-45EF-95D6-BE8EE0A7C4E1}" destId="{F3B72C03-1E68-427F-A802-5A8DE5AD0D11}" srcOrd="3" destOrd="0" presId="urn:microsoft.com/office/officeart/2005/8/layout/vList3"/>
    <dgm:cxn modelId="{C2F81B03-83E4-4322-A2E0-0D10CE7DF73A}" type="presParOf" srcId="{3353F5B5-E481-45EF-95D6-BE8EE0A7C4E1}" destId="{78213203-8C4F-4E5C-8ECF-F45DA64B8619}" srcOrd="4" destOrd="0" presId="urn:microsoft.com/office/officeart/2005/8/layout/vList3"/>
    <dgm:cxn modelId="{3B23100B-6719-416C-B182-CFC7FBF2DAE3}" type="presParOf" srcId="{78213203-8C4F-4E5C-8ECF-F45DA64B8619}" destId="{75831458-3C55-40C4-8F1C-2BDA6CEE4931}" srcOrd="0" destOrd="0" presId="urn:microsoft.com/office/officeart/2005/8/layout/vList3"/>
    <dgm:cxn modelId="{5BF965D0-26AA-4F65-8198-8B4479FE908E}" type="presParOf" srcId="{78213203-8C4F-4E5C-8ECF-F45DA64B8619}" destId="{88C72FC1-15CD-499A-AD2B-E013FA2A68DF}" srcOrd="1" destOrd="0" presId="urn:microsoft.com/office/officeart/2005/8/layout/vList3"/>
    <dgm:cxn modelId="{9A8409BC-AAB3-4CC8-A1DF-E24C5B1DD991}" type="presParOf" srcId="{3353F5B5-E481-45EF-95D6-BE8EE0A7C4E1}" destId="{E53AAF1C-0846-435D-B691-8240E4A2F93C}" srcOrd="5" destOrd="0" presId="urn:microsoft.com/office/officeart/2005/8/layout/vList3"/>
    <dgm:cxn modelId="{96FE52E1-C3ED-40EC-B81A-9D59D8005974}" type="presParOf" srcId="{3353F5B5-E481-45EF-95D6-BE8EE0A7C4E1}" destId="{768F8F70-77E6-4827-822A-6F50BDC2E903}" srcOrd="6" destOrd="0" presId="urn:microsoft.com/office/officeart/2005/8/layout/vList3"/>
    <dgm:cxn modelId="{A6149F6D-A482-4E0B-8ADB-FEA8E9E76C10}" type="presParOf" srcId="{768F8F70-77E6-4827-822A-6F50BDC2E903}" destId="{7F8EB5C0-FE53-4539-A1FC-2D6B52FB59B4}" srcOrd="0" destOrd="0" presId="urn:microsoft.com/office/officeart/2005/8/layout/vList3"/>
    <dgm:cxn modelId="{71F9FF85-FE2F-44EE-9BB3-54105CBFD4AD}" type="presParOf" srcId="{768F8F70-77E6-4827-822A-6F50BDC2E903}" destId="{B8651E32-487A-463E-AFB8-39C8BDA5C934}" srcOrd="1" destOrd="0" presId="urn:microsoft.com/office/officeart/2005/8/layout/vList3"/>
    <dgm:cxn modelId="{9214D212-3404-4FF4-B672-2B4ACD6D9772}" type="presParOf" srcId="{3353F5B5-E481-45EF-95D6-BE8EE0A7C4E1}" destId="{12A694D0-E3E0-4B73-A75D-89E0CB987C63}" srcOrd="7" destOrd="0" presId="urn:microsoft.com/office/officeart/2005/8/layout/vList3"/>
    <dgm:cxn modelId="{4C2B8635-A026-4F41-848C-B91A53576892}" type="presParOf" srcId="{3353F5B5-E481-45EF-95D6-BE8EE0A7C4E1}" destId="{C3BFF972-837C-4E70-89B8-9E9ED4B67C5E}" srcOrd="8" destOrd="0" presId="urn:microsoft.com/office/officeart/2005/8/layout/vList3"/>
    <dgm:cxn modelId="{B0B86734-2656-4C43-93D4-1543EED193A6}" type="presParOf" srcId="{C3BFF972-837C-4E70-89B8-9E9ED4B67C5E}" destId="{8D4BE800-F602-423B-8E13-676EF9F7E082}" srcOrd="0" destOrd="0" presId="urn:microsoft.com/office/officeart/2005/8/layout/vList3"/>
    <dgm:cxn modelId="{15155105-302D-4827-A4A2-7FD4AE761253}" type="presParOf" srcId="{C3BFF972-837C-4E70-89B8-9E9ED4B67C5E}" destId="{27B1BC26-B294-477A-A9FA-4B333CFA424E}" srcOrd="1" destOrd="0" presId="urn:microsoft.com/office/officeart/2005/8/layout/vList3"/>
    <dgm:cxn modelId="{FDD30A08-136A-49F5-BEAA-BC2CD376FB83}" type="presParOf" srcId="{3353F5B5-E481-45EF-95D6-BE8EE0A7C4E1}" destId="{F9070045-BF91-4A39-84BF-949A62319F7B}" srcOrd="9" destOrd="0" presId="urn:microsoft.com/office/officeart/2005/8/layout/vList3"/>
    <dgm:cxn modelId="{E7A72B9E-19BE-44C7-8FF4-88DDDC926FA7}" type="presParOf" srcId="{3353F5B5-E481-45EF-95D6-BE8EE0A7C4E1}" destId="{C6B8EED1-5A5E-4162-87D5-813E47FFB2FC}" srcOrd="10" destOrd="0" presId="urn:microsoft.com/office/officeart/2005/8/layout/vList3"/>
    <dgm:cxn modelId="{6BAFCAFB-FFDF-4FD3-A940-2A63A8C76BF0}" type="presParOf" srcId="{C6B8EED1-5A5E-4162-87D5-813E47FFB2FC}" destId="{1ABF5696-9FA3-47A8-B8BE-F548248B208B}" srcOrd="0" destOrd="0" presId="urn:microsoft.com/office/officeart/2005/8/layout/vList3"/>
    <dgm:cxn modelId="{E1E5A6A1-B505-4433-941E-A380263FFC00}" type="presParOf" srcId="{C6B8EED1-5A5E-4162-87D5-813E47FFB2FC}" destId="{64406BCE-AC01-4713-A8A5-2E2D521BD89F}" srcOrd="1" destOrd="0" presId="urn:microsoft.com/office/officeart/2005/8/layout/vList3"/>
    <dgm:cxn modelId="{4167CB97-223B-4897-A183-E26B6337168B}" type="presParOf" srcId="{3353F5B5-E481-45EF-95D6-BE8EE0A7C4E1}" destId="{99F22A34-ED98-4CDD-B1FD-9949DC1E6BED}" srcOrd="11" destOrd="0" presId="urn:microsoft.com/office/officeart/2005/8/layout/vList3"/>
    <dgm:cxn modelId="{1E274D9E-1EC4-4557-B2D6-7876BCF1EF20}" type="presParOf" srcId="{3353F5B5-E481-45EF-95D6-BE8EE0A7C4E1}" destId="{F613447E-F88D-4D68-BD2A-4FCCF644F524}" srcOrd="12" destOrd="0" presId="urn:microsoft.com/office/officeart/2005/8/layout/vList3"/>
    <dgm:cxn modelId="{F6FB74E8-66F5-4C46-B69B-E3BA590ADD93}" type="presParOf" srcId="{F613447E-F88D-4D68-BD2A-4FCCF644F524}" destId="{A10347D5-BBDF-407E-9F3B-746AA97C0024}" srcOrd="0" destOrd="0" presId="urn:microsoft.com/office/officeart/2005/8/layout/vList3"/>
    <dgm:cxn modelId="{41412A35-F0BA-4AD9-89A7-47174DBFBF0A}" type="presParOf" srcId="{F613447E-F88D-4D68-BD2A-4FCCF644F524}" destId="{817D8C44-4466-4945-BD1D-052C13952E2E}" srcOrd="1" destOrd="0" presId="urn:microsoft.com/office/officeart/2005/8/layout/vList3"/>
    <dgm:cxn modelId="{513AC563-4666-436F-9EF5-8D7FFFCB9D4B}" type="presParOf" srcId="{3353F5B5-E481-45EF-95D6-BE8EE0A7C4E1}" destId="{16DEEF0C-B8A5-4B4B-9F00-A52B67E97D3F}" srcOrd="13" destOrd="0" presId="urn:microsoft.com/office/officeart/2005/8/layout/vList3"/>
    <dgm:cxn modelId="{5AAEDCEF-40DB-470A-9ACF-58082DBFBA3F}" type="presParOf" srcId="{3353F5B5-E481-45EF-95D6-BE8EE0A7C4E1}" destId="{BDFF2995-AB7F-440B-BCCC-FEE427091E84}" srcOrd="14" destOrd="0" presId="urn:microsoft.com/office/officeart/2005/8/layout/vList3"/>
    <dgm:cxn modelId="{C9FA5EB9-B6BC-4B0C-9433-3039A7366B65}" type="presParOf" srcId="{BDFF2995-AB7F-440B-BCCC-FEE427091E84}" destId="{D7EA028E-AC5D-46D3-BB04-3D2516FC11B9}" srcOrd="0" destOrd="0" presId="urn:microsoft.com/office/officeart/2005/8/layout/vList3"/>
    <dgm:cxn modelId="{CD3BFBB5-D5C1-4EF0-AAEE-F734C7B476C9}" type="presParOf" srcId="{BDFF2995-AB7F-440B-BCCC-FEE427091E84}" destId="{4A342425-87DC-454B-9306-342EAC4DF16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82EEB-C7B4-43B3-910B-A69ECFA08BC0}">
      <dsp:nvSpPr>
        <dsp:cNvPr id="0" name=""/>
        <dsp:cNvSpPr/>
      </dsp:nvSpPr>
      <dsp:spPr>
        <a:xfrm rot="10800000">
          <a:off x="1564401" y="1538"/>
          <a:ext cx="5745877" cy="46852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07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0" kern="1200" baseline="0"/>
            <a:t>1. Підготовка до роботи над проектом.</a:t>
          </a:r>
          <a:endParaRPr lang="uk-UA" sz="2100" kern="1200"/>
        </a:p>
      </dsp:txBody>
      <dsp:txXfrm rot="10800000">
        <a:off x="1681532" y="1538"/>
        <a:ext cx="5628746" cy="468525"/>
      </dsp:txXfrm>
    </dsp:sp>
    <dsp:sp modelId="{49F06DC0-A75A-4F61-8AED-7B9B2FD46639}">
      <dsp:nvSpPr>
        <dsp:cNvPr id="0" name=""/>
        <dsp:cNvSpPr/>
      </dsp:nvSpPr>
      <dsp:spPr>
        <a:xfrm>
          <a:off x="1330138" y="1538"/>
          <a:ext cx="468525" cy="4685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5F9B0-999A-41D6-A0A7-72DE693DC0D1}">
      <dsp:nvSpPr>
        <dsp:cNvPr id="0" name=""/>
        <dsp:cNvSpPr/>
      </dsp:nvSpPr>
      <dsp:spPr>
        <a:xfrm rot="10800000">
          <a:off x="1564401" y="609921"/>
          <a:ext cx="5745877" cy="46852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07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0" kern="1200" baseline="0"/>
            <a:t>2. Вибір теми.</a:t>
          </a:r>
          <a:endParaRPr lang="uk-UA" sz="2100" kern="1200"/>
        </a:p>
      </dsp:txBody>
      <dsp:txXfrm rot="10800000">
        <a:off x="1681532" y="609921"/>
        <a:ext cx="5628746" cy="468525"/>
      </dsp:txXfrm>
    </dsp:sp>
    <dsp:sp modelId="{601DDF7C-AC48-4BCB-9A29-AB91150E036F}">
      <dsp:nvSpPr>
        <dsp:cNvPr id="0" name=""/>
        <dsp:cNvSpPr/>
      </dsp:nvSpPr>
      <dsp:spPr>
        <a:xfrm>
          <a:off x="1330138" y="609921"/>
          <a:ext cx="468525" cy="4685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C72FC1-15CD-499A-AD2B-E013FA2A68DF}">
      <dsp:nvSpPr>
        <dsp:cNvPr id="0" name=""/>
        <dsp:cNvSpPr/>
      </dsp:nvSpPr>
      <dsp:spPr>
        <a:xfrm rot="10800000">
          <a:off x="1564401" y="1218305"/>
          <a:ext cx="5745877" cy="46852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07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0" kern="1200" baseline="0"/>
            <a:t>3. Постановка мети і завдання проекту.</a:t>
          </a:r>
          <a:endParaRPr lang="uk-UA" sz="2100" kern="1200"/>
        </a:p>
      </dsp:txBody>
      <dsp:txXfrm rot="10800000">
        <a:off x="1681532" y="1218305"/>
        <a:ext cx="5628746" cy="468525"/>
      </dsp:txXfrm>
    </dsp:sp>
    <dsp:sp modelId="{75831458-3C55-40C4-8F1C-2BDA6CEE4931}">
      <dsp:nvSpPr>
        <dsp:cNvPr id="0" name=""/>
        <dsp:cNvSpPr/>
      </dsp:nvSpPr>
      <dsp:spPr>
        <a:xfrm>
          <a:off x="1330138" y="1218305"/>
          <a:ext cx="468525" cy="4685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651E32-487A-463E-AFB8-39C8BDA5C934}">
      <dsp:nvSpPr>
        <dsp:cNvPr id="0" name=""/>
        <dsp:cNvSpPr/>
      </dsp:nvSpPr>
      <dsp:spPr>
        <a:xfrm rot="10800000">
          <a:off x="1564401" y="1826689"/>
          <a:ext cx="5745877" cy="46852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07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0" kern="1200" baseline="0"/>
            <a:t>4. Пошук інформації різними способами.</a:t>
          </a:r>
          <a:endParaRPr lang="uk-UA" sz="2100" kern="1200"/>
        </a:p>
      </dsp:txBody>
      <dsp:txXfrm rot="10800000">
        <a:off x="1681532" y="1826689"/>
        <a:ext cx="5628746" cy="468525"/>
      </dsp:txXfrm>
    </dsp:sp>
    <dsp:sp modelId="{7F8EB5C0-FE53-4539-A1FC-2D6B52FB59B4}">
      <dsp:nvSpPr>
        <dsp:cNvPr id="0" name=""/>
        <dsp:cNvSpPr/>
      </dsp:nvSpPr>
      <dsp:spPr>
        <a:xfrm>
          <a:off x="1330138" y="1826689"/>
          <a:ext cx="468525" cy="4685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1BC26-B294-477A-A9FA-4B333CFA424E}">
      <dsp:nvSpPr>
        <dsp:cNvPr id="0" name=""/>
        <dsp:cNvSpPr/>
      </dsp:nvSpPr>
      <dsp:spPr>
        <a:xfrm rot="10800000">
          <a:off x="1564401" y="2435073"/>
          <a:ext cx="5745877" cy="46852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07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0" kern="1200" baseline="0"/>
            <a:t>5. Виконання завдань проекту.</a:t>
          </a:r>
          <a:endParaRPr lang="uk-UA" sz="2100" kern="1200"/>
        </a:p>
      </dsp:txBody>
      <dsp:txXfrm rot="10800000">
        <a:off x="1681532" y="2435073"/>
        <a:ext cx="5628746" cy="468525"/>
      </dsp:txXfrm>
    </dsp:sp>
    <dsp:sp modelId="{8D4BE800-F602-423B-8E13-676EF9F7E082}">
      <dsp:nvSpPr>
        <dsp:cNvPr id="0" name=""/>
        <dsp:cNvSpPr/>
      </dsp:nvSpPr>
      <dsp:spPr>
        <a:xfrm>
          <a:off x="1330138" y="2435073"/>
          <a:ext cx="468525" cy="4685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06BCE-AC01-4713-A8A5-2E2D521BD89F}">
      <dsp:nvSpPr>
        <dsp:cNvPr id="0" name=""/>
        <dsp:cNvSpPr/>
      </dsp:nvSpPr>
      <dsp:spPr>
        <a:xfrm rot="10800000">
          <a:off x="1564401" y="3043456"/>
          <a:ext cx="5745877" cy="46852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07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0" kern="1200" baseline="0"/>
            <a:t>6. Підготовка до захисту проекту.</a:t>
          </a:r>
          <a:endParaRPr lang="uk-UA" sz="2100" kern="1200"/>
        </a:p>
      </dsp:txBody>
      <dsp:txXfrm rot="10800000">
        <a:off x="1681532" y="3043456"/>
        <a:ext cx="5628746" cy="468525"/>
      </dsp:txXfrm>
    </dsp:sp>
    <dsp:sp modelId="{1ABF5696-9FA3-47A8-B8BE-F548248B208B}">
      <dsp:nvSpPr>
        <dsp:cNvPr id="0" name=""/>
        <dsp:cNvSpPr/>
      </dsp:nvSpPr>
      <dsp:spPr>
        <a:xfrm>
          <a:off x="1330138" y="3043456"/>
          <a:ext cx="468525" cy="4685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7D8C44-4466-4945-BD1D-052C13952E2E}">
      <dsp:nvSpPr>
        <dsp:cNvPr id="0" name=""/>
        <dsp:cNvSpPr/>
      </dsp:nvSpPr>
      <dsp:spPr>
        <a:xfrm rot="10800000">
          <a:off x="1564401" y="3651840"/>
          <a:ext cx="5745877" cy="46852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07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0" kern="1200" baseline="0"/>
            <a:t>7. Презентація (захист) проектів.</a:t>
          </a:r>
          <a:endParaRPr lang="uk-UA" sz="2100" kern="1200"/>
        </a:p>
      </dsp:txBody>
      <dsp:txXfrm rot="10800000">
        <a:off x="1681532" y="3651840"/>
        <a:ext cx="5628746" cy="468525"/>
      </dsp:txXfrm>
    </dsp:sp>
    <dsp:sp modelId="{A10347D5-BBDF-407E-9F3B-746AA97C0024}">
      <dsp:nvSpPr>
        <dsp:cNvPr id="0" name=""/>
        <dsp:cNvSpPr/>
      </dsp:nvSpPr>
      <dsp:spPr>
        <a:xfrm>
          <a:off x="1330138" y="3651840"/>
          <a:ext cx="468525" cy="4685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42425-87DC-454B-9306-342EAC4DF165}">
      <dsp:nvSpPr>
        <dsp:cNvPr id="0" name=""/>
        <dsp:cNvSpPr/>
      </dsp:nvSpPr>
      <dsp:spPr>
        <a:xfrm rot="10800000">
          <a:off x="1564401" y="4260224"/>
          <a:ext cx="5745877" cy="46852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607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0" i="0" kern="1200" baseline="0"/>
            <a:t>8. Аналіз результатів проектної роботи.</a:t>
          </a:r>
          <a:endParaRPr lang="uk-UA" sz="2100" kern="1200"/>
        </a:p>
      </dsp:txBody>
      <dsp:txXfrm rot="10800000">
        <a:off x="1681532" y="4260224"/>
        <a:ext cx="5628746" cy="468525"/>
      </dsp:txXfrm>
    </dsp:sp>
    <dsp:sp modelId="{D7EA028E-AC5D-46D3-BB04-3D2516FC11B9}">
      <dsp:nvSpPr>
        <dsp:cNvPr id="0" name=""/>
        <dsp:cNvSpPr/>
      </dsp:nvSpPr>
      <dsp:spPr>
        <a:xfrm>
          <a:off x="1330138" y="4260224"/>
          <a:ext cx="468525" cy="4685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zakon.rada.gov.ua/laws/show/z0941-20#Text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68695-A81F-46D1-93CB-53551023608A}"/>
              </a:ext>
            </a:extLst>
          </p:cNvPr>
          <p:cNvSpPr/>
          <p:nvPr/>
        </p:nvSpPr>
        <p:spPr>
          <a:xfrm>
            <a:off x="-44" y="4863848"/>
            <a:ext cx="12191980" cy="2017059"/>
          </a:xfrm>
          <a:prstGeom prst="rect">
            <a:avLst/>
          </a:prstGeom>
          <a:solidFill>
            <a:srgbClr val="4472C4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36388" y="5966750"/>
            <a:ext cx="16064667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5. План навчального проекту. Основні і змістові питання проекту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2" name="Блок-схема: затримка 13">
            <a:extLst>
              <a:ext uri="{FF2B5EF4-FFF2-40B4-BE49-F238E27FC236}">
                <a16:creationId xmlns:a16="http://schemas.microsoft.com/office/drawing/2014/main" id="{EBDEEE1F-7139-488A-8064-DEA9C56DA191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C2E8-D7D5-48D5-B4B8-ED99B114F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698B9-0D65-42F8-B84F-049364921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9008" y="90632"/>
            <a:ext cx="9307121" cy="585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838199" y="3562402"/>
            <a:ext cx="3586334" cy="1937727"/>
            <a:chOff x="415870" y="3952068"/>
            <a:chExt cx="2770908" cy="2061275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8185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Моделювання</a:t>
              </a:r>
              <a:r>
                <a:rPr lang="ru-RU" sz="2200" dirty="0"/>
                <a:t> </a:t>
              </a:r>
              <a:r>
                <a:rPr lang="ru-RU" sz="2200" dirty="0" err="1"/>
                <a:t>запитань</a:t>
              </a:r>
              <a:r>
                <a:rPr lang="ru-RU" sz="2200" dirty="0"/>
                <a:t> та </a:t>
              </a:r>
              <a:r>
                <a:rPr lang="ru-RU" sz="2200" dirty="0" err="1"/>
                <a:t>ключові</a:t>
              </a:r>
              <a:r>
                <a:rPr lang="ru-RU" sz="2200" dirty="0"/>
                <a:t> слова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4573181" y="3590283"/>
            <a:ext cx="3550472" cy="1954562"/>
            <a:chOff x="5903978" y="3539867"/>
            <a:chExt cx="4645421" cy="1972354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075680" y="4052503"/>
              <a:ext cx="4289820" cy="1459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/>
                <a:t>План навчального проекту. </a:t>
              </a:r>
              <a:r>
                <a:rPr lang="ru-RU" sz="2200" dirty="0" err="1"/>
                <a:t>Аналіз</a:t>
              </a:r>
              <a:r>
                <a:rPr lang="ru-RU" sz="2200" dirty="0"/>
                <a:t> і </a:t>
              </a:r>
              <a:r>
                <a:rPr lang="ru-RU" sz="2200" dirty="0" err="1"/>
                <a:t>обговорення</a:t>
              </a:r>
              <a:r>
                <a:rPr lang="ru-RU" sz="2200" dirty="0"/>
                <a:t> </a:t>
              </a:r>
              <a:r>
                <a:rPr lang="ru-RU" sz="2200" dirty="0" err="1"/>
                <a:t>прикладів</a:t>
              </a:r>
              <a:r>
                <a:rPr lang="ru-RU" sz="2200" dirty="0"/>
                <a:t> </a:t>
              </a:r>
              <a:r>
                <a:rPr lang="ru-RU" sz="2200" dirty="0" err="1"/>
                <a:t>навчальних</a:t>
              </a:r>
              <a:r>
                <a:rPr lang="ru-RU" sz="2200" dirty="0"/>
                <a:t> </a:t>
              </a:r>
              <a:r>
                <a:rPr lang="ru-RU" sz="2200" dirty="0" err="1"/>
                <a:t>проектів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0CB8D0E-2114-4F85-A304-6BF225EAF6FE}"/>
              </a:ext>
            </a:extLst>
          </p:cNvPr>
          <p:cNvSpPr/>
          <p:nvPr/>
        </p:nvSpPr>
        <p:spPr>
          <a:xfrm>
            <a:off x="984738" y="1166843"/>
            <a:ext cx="815926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8338F"/>
                </a:solidFill>
              </a:rPr>
              <a:t>Ключове питання </a:t>
            </a:r>
            <a:r>
              <a:rPr lang="uk-UA" dirty="0"/>
              <a:t>– це філософське питання, найбільш </a:t>
            </a:r>
            <a:r>
              <a:rPr lang="uk-UA" dirty="0" err="1"/>
              <a:t>широкоосяжне</a:t>
            </a:r>
            <a:r>
              <a:rPr lang="uk-UA" dirty="0"/>
              <a:t> з питань. Воно охоплює кілька різних наукових напрямів, розділів, навчальних предметів, на нього немає конкретної відповіді.</a:t>
            </a:r>
          </a:p>
          <a:p>
            <a:endParaRPr lang="uk-UA" dirty="0"/>
          </a:p>
          <a:p>
            <a:r>
              <a:rPr lang="uk-UA" sz="3200" b="1" dirty="0">
                <a:solidFill>
                  <a:srgbClr val="08338F"/>
                </a:solidFill>
              </a:rPr>
              <a:t>Тематичне питання </a:t>
            </a:r>
            <a:r>
              <a:rPr lang="uk-UA" dirty="0"/>
              <a:t>– це широке питання, на яке теж немає конкретної відповіді, воно може охоплювати окрему тему або розділ програми.</a:t>
            </a:r>
          </a:p>
          <a:p>
            <a:endParaRPr lang="uk-UA" dirty="0"/>
          </a:p>
          <a:p>
            <a:r>
              <a:rPr lang="uk-UA" sz="3200" b="1" dirty="0">
                <a:solidFill>
                  <a:srgbClr val="08338F"/>
                </a:solidFill>
              </a:rPr>
              <a:t>Змістові питання </a:t>
            </a:r>
            <a:r>
              <a:rPr lang="uk-UA" dirty="0"/>
              <a:t>– це базові, репродуктивні питання, відповіді на які є конкретними, і їх достатньо легко знайти у шкільному підручнику. Відповіді на ці питання показують знання  здобувачі освітив. Вони відносяться до конкретного уроку. Це питання типу «Що?», «Де?», «Коли?» «Як називається?», мають конкретні точні відповіді, та є основними, базовими для формування знань з цієї теми.</a:t>
            </a:r>
          </a:p>
        </p:txBody>
      </p:sp>
      <p:sp>
        <p:nvSpPr>
          <p:cNvPr id="3" name="Прямокутник 12">
            <a:extLst>
              <a:ext uri="{FF2B5EF4-FFF2-40B4-BE49-F238E27FC236}">
                <a16:creationId xmlns:a16="http://schemas.microsoft.com/office/drawing/2014/main" id="{12A5FE9D-1018-4A93-82B9-A2425464B1CF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Блок-схема: затримка 8">
            <a:extLst>
              <a:ext uri="{FF2B5EF4-FFF2-40B4-BE49-F238E27FC236}">
                <a16:creationId xmlns:a16="http://schemas.microsoft.com/office/drawing/2014/main" id="{7D41CF1B-D5FD-46C8-A47E-B132EF017D8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0" name="Picture 2" descr="Знак питання | Різне-всяке">
            <a:extLst>
              <a:ext uri="{FF2B5EF4-FFF2-40B4-BE49-F238E27FC236}">
                <a16:creationId xmlns:a16="http://schemas.microsoft.com/office/drawing/2014/main" id="{49DC6438-4103-468A-B0E4-D4DC600B6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489502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630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386C231-1667-4DAB-A361-64104E9149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80"/>
          <a:stretch/>
        </p:blipFill>
        <p:spPr bwMode="auto">
          <a:xfrm>
            <a:off x="1406771" y="556698"/>
            <a:ext cx="10056716" cy="532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12">
            <a:extLst>
              <a:ext uri="{FF2B5EF4-FFF2-40B4-BE49-F238E27FC236}">
                <a16:creationId xmlns:a16="http://schemas.microsoft.com/office/drawing/2014/main" id="{105897E0-221B-40A2-B4A8-BD77962C0482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Блок-схема: затримка 8">
            <a:extLst>
              <a:ext uri="{FF2B5EF4-FFF2-40B4-BE49-F238E27FC236}">
                <a16:creationId xmlns:a16="http://schemas.microsoft.com/office/drawing/2014/main" id="{20031B89-C1CE-4B10-9FE6-93A79E491077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892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2">
            <a:extLst>
              <a:ext uri="{FF2B5EF4-FFF2-40B4-BE49-F238E27FC236}">
                <a16:creationId xmlns:a16="http://schemas.microsoft.com/office/drawing/2014/main" id="{105897E0-221B-40A2-B4A8-BD77962C0482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Блок-схема: затримка 8">
            <a:extLst>
              <a:ext uri="{FF2B5EF4-FFF2-40B4-BE49-F238E27FC236}">
                <a16:creationId xmlns:a16="http://schemas.microsoft.com/office/drawing/2014/main" id="{20031B89-C1CE-4B10-9FE6-93A79E491077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11D5FCF0-121B-4C6D-ACEC-924AC9600F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5370521"/>
              </p:ext>
            </p:extLst>
          </p:nvPr>
        </p:nvGraphicFramePr>
        <p:xfrm>
          <a:off x="1762539" y="1272947"/>
          <a:ext cx="8640418" cy="473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A763163-3BE1-436D-882D-4A99FF1D3C57}"/>
              </a:ext>
            </a:extLst>
          </p:cNvPr>
          <p:cNvSpPr/>
          <p:nvPr/>
        </p:nvSpPr>
        <p:spPr>
          <a:xfrm>
            <a:off x="1900781" y="562377"/>
            <a:ext cx="83904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uk-UA" sz="3200" b="1" dirty="0">
                <a:solidFill>
                  <a:srgbClr val="08338F"/>
                </a:solidFill>
              </a:rPr>
              <a:t>Робота над проектами проходить в кілька етапів</a:t>
            </a:r>
            <a:endParaRPr lang="uk-UA" sz="3200" b="1" dirty="0">
              <a:solidFill>
                <a:srgbClr val="0833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95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BB65E6-A4ED-4D39-BD31-25558CCE4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3961"/>
            <a:ext cx="12192000" cy="4450079"/>
          </a:xfrm>
          <a:prstGeom prst="rect">
            <a:avLst/>
          </a:prstGeom>
          <a:noFill/>
        </p:spPr>
      </p:pic>
      <p:sp>
        <p:nvSpPr>
          <p:cNvPr id="3" name="Прямокутник 12">
            <a:extLst>
              <a:ext uri="{FF2B5EF4-FFF2-40B4-BE49-F238E27FC236}">
                <a16:creationId xmlns:a16="http://schemas.microsoft.com/office/drawing/2014/main" id="{82A3A2A9-62AC-4F92-A90E-464BB65B3705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Блок-схема: затримка 8">
            <a:extLst>
              <a:ext uri="{FF2B5EF4-FFF2-40B4-BE49-F238E27FC236}">
                <a16:creationId xmlns:a16="http://schemas.microsoft.com/office/drawing/2014/main" id="{BBCCCF4E-0948-42B7-99EB-08F6B4E994F4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3785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92B8F3-B22F-4FB0-A7BB-93E0121F2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783" y="145412"/>
            <a:ext cx="9011783" cy="6169716"/>
          </a:xfrm>
          <a:prstGeom prst="rect">
            <a:avLst/>
          </a:prstGeom>
        </p:spPr>
      </p:pic>
      <p:sp>
        <p:nvSpPr>
          <p:cNvPr id="3" name="Прямокутник 12">
            <a:extLst>
              <a:ext uri="{FF2B5EF4-FFF2-40B4-BE49-F238E27FC236}">
                <a16:creationId xmlns:a16="http://schemas.microsoft.com/office/drawing/2014/main" id="{D4D771BD-0C83-48A4-AE3D-B77AA9452925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Блок-схема: затримка 8">
            <a:extLst>
              <a:ext uri="{FF2B5EF4-FFF2-40B4-BE49-F238E27FC236}">
                <a16:creationId xmlns:a16="http://schemas.microsoft.com/office/drawing/2014/main" id="{C09278D6-9F52-47E5-A989-1E2F23B80B5F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5747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https://zakon.rada.gov.ua/laws/show/z0941-20#Text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192E3A2-A6FD-4A2F-AE25-56829C7499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49A5F3D-7BB1-4875-952A-6B6CFB63D9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3" name="Рисунок 8" descr="Закрытая книга">
            <a:extLst>
              <a:ext uri="{FF2B5EF4-FFF2-40B4-BE49-F238E27FC236}">
                <a16:creationId xmlns:a16="http://schemas.microsoft.com/office/drawing/2014/main" id="{CD7CC1B9-C5A8-4F3C-B47E-85987C831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72E5E931-B3F2-44FE-8062-3C3DA4A0FB08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251</Words>
  <Application>Microsoft Office PowerPoint</Application>
  <PresentationFormat>Широкий екран</PresentationFormat>
  <Paragraphs>25</Paragraphs>
  <Slides>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Constantia</vt:lpstr>
      <vt:lpstr>Corbel</vt:lpstr>
      <vt:lpstr>Helvetica Light</vt:lpstr>
      <vt:lpstr>Raleway</vt:lpstr>
      <vt:lpstr>Тема Office</vt:lpstr>
      <vt:lpstr>Тема 5. План навчального проекту. Основні і змістові питання проекту  </vt:lpstr>
      <vt:lpstr>План лекції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10. Платформи та сервіси для дистанційного навчання</dc:title>
  <dc:creator>Vadym Gorbenko</dc:creator>
  <cp:lastModifiedBy>Антоніна Горбенко</cp:lastModifiedBy>
  <cp:revision>24</cp:revision>
  <dcterms:created xsi:type="dcterms:W3CDTF">2021-11-15T17:27:17Z</dcterms:created>
  <dcterms:modified xsi:type="dcterms:W3CDTF">2022-01-22T16:52:00Z</dcterms:modified>
</cp:coreProperties>
</file>