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6" r:id="rId2"/>
    <p:sldId id="2629" r:id="rId3"/>
    <p:sldId id="2630" r:id="rId4"/>
    <p:sldId id="2632" r:id="rId5"/>
    <p:sldId id="2631" r:id="rId6"/>
    <p:sldId id="2633" r:id="rId7"/>
    <p:sldId id="2634" r:id="rId8"/>
    <p:sldId id="2635" r:id="rId9"/>
    <p:sldId id="2637" r:id="rId10"/>
    <p:sldId id="2636" r:id="rId11"/>
    <p:sldId id="2638" r:id="rId12"/>
    <p:sldId id="2607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38F"/>
    <a:srgbClr val="FFDE59"/>
    <a:srgbClr val="E6E6E6"/>
    <a:srgbClr val="ED7D31"/>
    <a:srgbClr val="4472C4"/>
    <a:srgbClr val="FFFFFF"/>
    <a:srgbClr val="BC8E00"/>
    <a:srgbClr val="B48800"/>
    <a:srgbClr val="B45210"/>
    <a:srgbClr val="0F3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249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75815B-D72C-4E8A-BF56-72A56A52AC7F}" type="doc">
      <dgm:prSet loTypeId="urn:microsoft.com/office/officeart/2005/8/layout/cycle4#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0718BB-81EB-4454-9BB2-B94DD2DDD8E9}">
      <dgm:prSet phldrT="[Текст]" custT="1"/>
      <dgm:spPr/>
      <dgm:t>
        <a:bodyPr/>
        <a:lstStyle/>
        <a:p>
          <a:r>
            <a:rPr lang="ru-RU" sz="1600" dirty="0" err="1"/>
            <a:t>Підвищення</a:t>
          </a:r>
          <a:r>
            <a:rPr lang="ru-RU" sz="1600" dirty="0"/>
            <a:t> </a:t>
          </a:r>
          <a:r>
            <a:rPr lang="ru-RU" sz="1600" dirty="0" err="1"/>
            <a:t>мотивації</a:t>
          </a:r>
          <a:r>
            <a:rPr lang="ru-RU" sz="1600" dirty="0"/>
            <a:t> </a:t>
          </a:r>
          <a:r>
            <a:rPr lang="ru-RU" sz="1600" dirty="0" err="1"/>
            <a:t>учнів</a:t>
          </a:r>
          <a:endParaRPr lang="ru-RU" sz="1600" dirty="0"/>
        </a:p>
      </dgm:t>
    </dgm:pt>
    <dgm:pt modelId="{6EE89DEF-3EE0-484A-B1D6-8D44A7A87F4D}" type="parTrans" cxnId="{936706C8-DD39-49FE-831B-2DC7134D6B06}">
      <dgm:prSet/>
      <dgm:spPr/>
      <dgm:t>
        <a:bodyPr/>
        <a:lstStyle/>
        <a:p>
          <a:endParaRPr lang="ru-RU"/>
        </a:p>
      </dgm:t>
    </dgm:pt>
    <dgm:pt modelId="{DCFD3515-CFF6-45F0-A5CF-173178D2A2DC}" type="sibTrans" cxnId="{936706C8-DD39-49FE-831B-2DC7134D6B06}">
      <dgm:prSet/>
      <dgm:spPr/>
      <dgm:t>
        <a:bodyPr/>
        <a:lstStyle/>
        <a:p>
          <a:endParaRPr lang="ru-RU"/>
        </a:p>
      </dgm:t>
    </dgm:pt>
    <dgm:pt modelId="{62F3DD73-1895-4E0C-A5F2-0E8BE44146D2}">
      <dgm:prSet phldrT="[Текст]" custT="1"/>
      <dgm:spPr>
        <a:solidFill>
          <a:schemeClr val="lt1">
            <a:hueOff val="0"/>
            <a:satOff val="0"/>
            <a:lumOff val="0"/>
          </a:schemeClr>
        </a:solidFill>
        <a:effectLst>
          <a:glow rad="7620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Розвиток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критичного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мислення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3AFA3A95-D1BC-4575-B9F7-52C14EFEA84F}" type="parTrans" cxnId="{800349C7-5CEE-41EF-81EC-B7945C4B77C8}">
      <dgm:prSet/>
      <dgm:spPr/>
      <dgm:t>
        <a:bodyPr/>
        <a:lstStyle/>
        <a:p>
          <a:endParaRPr lang="ru-RU"/>
        </a:p>
      </dgm:t>
    </dgm:pt>
    <dgm:pt modelId="{DB8B0177-2FBD-4E93-A76F-E965A9361FA7}" type="sibTrans" cxnId="{800349C7-5CEE-41EF-81EC-B7945C4B77C8}">
      <dgm:prSet/>
      <dgm:spPr/>
      <dgm:t>
        <a:bodyPr/>
        <a:lstStyle/>
        <a:p>
          <a:endParaRPr lang="ru-RU"/>
        </a:p>
      </dgm:t>
    </dgm:pt>
    <dgm:pt modelId="{D72D8590-EE63-46AA-B970-F7162F882FFB}">
      <dgm:prSet phldrT="[Текст]" custT="1"/>
      <dgm:spPr/>
      <dgm:t>
        <a:bodyPr/>
        <a:lstStyle/>
        <a:p>
          <a:r>
            <a:rPr lang="ru-RU" sz="1600" dirty="0" err="1"/>
            <a:t>Створення</a:t>
          </a:r>
          <a:r>
            <a:rPr lang="ru-RU" sz="1600" dirty="0"/>
            <a:t> </a:t>
          </a:r>
          <a:r>
            <a:rPr lang="ru-RU" sz="1600" dirty="0" err="1"/>
            <a:t>позитивної</a:t>
          </a:r>
          <a:r>
            <a:rPr lang="ru-RU" sz="1600" dirty="0"/>
            <a:t> </a:t>
          </a:r>
          <a:r>
            <a:rPr lang="ru-RU" sz="1600" dirty="0" err="1"/>
            <a:t>атмосфери</a:t>
          </a:r>
          <a:endParaRPr lang="ru-RU" sz="1600" dirty="0"/>
        </a:p>
      </dgm:t>
    </dgm:pt>
    <dgm:pt modelId="{4685E445-8C24-4AC4-92F1-26ECEA76B34B}" type="parTrans" cxnId="{69C400D3-60A5-4FE5-8746-837400B1919B}">
      <dgm:prSet/>
      <dgm:spPr/>
      <dgm:t>
        <a:bodyPr/>
        <a:lstStyle/>
        <a:p>
          <a:endParaRPr lang="ru-RU"/>
        </a:p>
      </dgm:t>
    </dgm:pt>
    <dgm:pt modelId="{C9AF12D7-A729-456D-A144-CF57A6657C07}" type="sibTrans" cxnId="{69C400D3-60A5-4FE5-8746-837400B1919B}">
      <dgm:prSet/>
      <dgm:spPr/>
      <dgm:t>
        <a:bodyPr/>
        <a:lstStyle/>
        <a:p>
          <a:endParaRPr lang="ru-RU"/>
        </a:p>
      </dgm:t>
    </dgm:pt>
    <dgm:pt modelId="{AC5EFD40-0689-4E5D-8170-CB1CD4147097}">
      <dgm:prSet phldrT="[Текст]" custT="1"/>
      <dgm:spPr>
        <a:solidFill>
          <a:schemeClr val="lt1">
            <a:hueOff val="0"/>
            <a:satOff val="0"/>
            <a:lumOff val="0"/>
          </a:schemeClr>
        </a:solidFill>
        <a:effectLst>
          <a:glow rad="7620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Розвиток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комунікативних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навичок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992153D7-4E7C-404A-9A7E-0FB055788E3E}" type="parTrans" cxnId="{80B22411-A3E3-4F21-AC04-BD043037C7C6}">
      <dgm:prSet/>
      <dgm:spPr/>
      <dgm:t>
        <a:bodyPr/>
        <a:lstStyle/>
        <a:p>
          <a:endParaRPr lang="ru-RU"/>
        </a:p>
      </dgm:t>
    </dgm:pt>
    <dgm:pt modelId="{69457227-BE2B-46E4-9784-D546E3F2C384}" type="sibTrans" cxnId="{80B22411-A3E3-4F21-AC04-BD043037C7C6}">
      <dgm:prSet/>
      <dgm:spPr/>
      <dgm:t>
        <a:bodyPr/>
        <a:lstStyle/>
        <a:p>
          <a:endParaRPr lang="ru-RU"/>
        </a:p>
      </dgm:t>
    </dgm:pt>
    <dgm:pt modelId="{44298FCD-DA65-42A8-B80C-9E61D04C0392}">
      <dgm:prSet phldrT="[Текст]" custT="1"/>
      <dgm:spPr/>
      <dgm:t>
        <a:bodyPr/>
        <a:lstStyle/>
        <a:p>
          <a:r>
            <a:rPr lang="ru-RU" sz="1600" dirty="0" err="1"/>
            <a:t>Орієнтування</a:t>
          </a:r>
          <a:r>
            <a:rPr lang="ru-RU" sz="1600" dirty="0"/>
            <a:t> в </a:t>
          </a:r>
          <a:r>
            <a:rPr lang="ru-RU" sz="1600" dirty="0" err="1"/>
            <a:t>інформаційному</a:t>
          </a:r>
          <a:r>
            <a:rPr lang="ru-RU" sz="1600" dirty="0"/>
            <a:t> </a:t>
          </a:r>
          <a:r>
            <a:rPr lang="ru-RU" sz="1600" dirty="0" err="1"/>
            <a:t>просторі</a:t>
          </a:r>
          <a:r>
            <a:rPr lang="ru-RU" sz="1600" dirty="0"/>
            <a:t> </a:t>
          </a:r>
        </a:p>
      </dgm:t>
    </dgm:pt>
    <dgm:pt modelId="{2B76C1B0-B0F7-4AE1-B4B5-1C73F0E7A098}" type="parTrans" cxnId="{391B7921-6A91-450D-900D-43E9D1572DDE}">
      <dgm:prSet/>
      <dgm:spPr/>
      <dgm:t>
        <a:bodyPr/>
        <a:lstStyle/>
        <a:p>
          <a:endParaRPr lang="ru-RU"/>
        </a:p>
      </dgm:t>
    </dgm:pt>
    <dgm:pt modelId="{F64DA2AD-1FC6-4578-A803-F5A7E6E4FFDC}" type="sibTrans" cxnId="{391B7921-6A91-450D-900D-43E9D1572DDE}">
      <dgm:prSet/>
      <dgm:spPr/>
      <dgm:t>
        <a:bodyPr/>
        <a:lstStyle/>
        <a:p>
          <a:endParaRPr lang="ru-RU"/>
        </a:p>
      </dgm:t>
    </dgm:pt>
    <dgm:pt modelId="{5FBBCC5D-6CA3-4DC0-BB76-9FFC48F38004}">
      <dgm:prSet phldrT="[Текст]"/>
      <dgm:spPr>
        <a:solidFill>
          <a:schemeClr val="lt1">
            <a:hueOff val="0"/>
            <a:satOff val="0"/>
            <a:lumOff val="0"/>
          </a:schemeClr>
        </a:solidFill>
        <a:effectLst>
          <a:glow rad="7620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Розвиток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умінь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працювати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 в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групі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4364A626-9DCC-48B5-91A2-90428E420C5E}" type="parTrans" cxnId="{91E22ED9-CD1B-4AEE-BB76-891A68688B5F}">
      <dgm:prSet/>
      <dgm:spPr/>
      <dgm:t>
        <a:bodyPr/>
        <a:lstStyle/>
        <a:p>
          <a:endParaRPr lang="ru-RU"/>
        </a:p>
      </dgm:t>
    </dgm:pt>
    <dgm:pt modelId="{DB6CB1B3-E9FE-496E-A6D7-15ED7BA4480E}" type="sibTrans" cxnId="{91E22ED9-CD1B-4AEE-BB76-891A68688B5F}">
      <dgm:prSet/>
      <dgm:spPr/>
      <dgm:t>
        <a:bodyPr/>
        <a:lstStyle/>
        <a:p>
          <a:endParaRPr lang="ru-RU"/>
        </a:p>
      </dgm:t>
    </dgm:pt>
    <dgm:pt modelId="{8550223B-470E-409C-8764-E724E4641A32}">
      <dgm:prSet phldrT="[Текст]" custT="1"/>
      <dgm:spPr/>
      <dgm:t>
        <a:bodyPr/>
        <a:lstStyle/>
        <a:p>
          <a:r>
            <a:rPr lang="ru-RU" sz="1600" dirty="0" err="1"/>
            <a:t>Розуміння</a:t>
          </a:r>
          <a:r>
            <a:rPr lang="ru-RU" sz="1600" dirty="0"/>
            <a:t> </a:t>
          </a:r>
          <a:r>
            <a:rPr lang="ru-RU" sz="1600" dirty="0" err="1"/>
            <a:t>власної</a:t>
          </a:r>
          <a:r>
            <a:rPr lang="ru-RU" sz="1600" dirty="0"/>
            <a:t> </a:t>
          </a:r>
          <a:r>
            <a:rPr lang="ru-RU" sz="1600" dirty="0" err="1"/>
            <a:t>відповідальності</a:t>
          </a:r>
          <a:r>
            <a:rPr lang="ru-RU" sz="1600" dirty="0"/>
            <a:t> </a:t>
          </a:r>
        </a:p>
      </dgm:t>
    </dgm:pt>
    <dgm:pt modelId="{8893B416-511A-4AB3-9410-43CA7C2FC668}" type="parTrans" cxnId="{50D8B5FB-BBBA-4B2C-B0A7-BEA6F4DC1FE6}">
      <dgm:prSet/>
      <dgm:spPr/>
      <dgm:t>
        <a:bodyPr/>
        <a:lstStyle/>
        <a:p>
          <a:endParaRPr lang="ru-RU"/>
        </a:p>
      </dgm:t>
    </dgm:pt>
    <dgm:pt modelId="{BB8C1C6D-2BFD-483C-8F91-9F0EF8E43228}" type="sibTrans" cxnId="{50D8B5FB-BBBA-4B2C-B0A7-BEA6F4DC1FE6}">
      <dgm:prSet/>
      <dgm:spPr/>
      <dgm:t>
        <a:bodyPr/>
        <a:lstStyle/>
        <a:p>
          <a:endParaRPr lang="ru-RU"/>
        </a:p>
      </dgm:t>
    </dgm:pt>
    <dgm:pt modelId="{2BC1B000-4471-4EE1-92FB-83B3F8ADB184}">
      <dgm:prSet phldrT="[Текст]"/>
      <dgm:spPr>
        <a:solidFill>
          <a:schemeClr val="lt1">
            <a:hueOff val="0"/>
            <a:satOff val="0"/>
            <a:lumOff val="0"/>
          </a:schemeClr>
        </a:solidFill>
        <a:effectLst>
          <a:glow rad="7620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Розвиток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умінь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застосовувати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знання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 на </a:t>
          </a:r>
          <a:r>
            <a:rPr lang="ru-RU" dirty="0" err="1">
              <a:solidFill>
                <a:schemeClr val="accent1">
                  <a:lumMod val="50000"/>
                </a:schemeClr>
              </a:solidFill>
            </a:rPr>
            <a:t>практиці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F04CD1D2-EC94-4A39-91FA-F802E77E7018}" type="parTrans" cxnId="{DE306EBA-2DD1-451B-B878-267E14B4741B}">
      <dgm:prSet/>
      <dgm:spPr/>
      <dgm:t>
        <a:bodyPr/>
        <a:lstStyle/>
        <a:p>
          <a:endParaRPr lang="ru-RU"/>
        </a:p>
      </dgm:t>
    </dgm:pt>
    <dgm:pt modelId="{A5F80A89-3A1D-46C8-ABD4-9CBB5480A23D}" type="sibTrans" cxnId="{DE306EBA-2DD1-451B-B878-267E14B4741B}">
      <dgm:prSet/>
      <dgm:spPr/>
      <dgm:t>
        <a:bodyPr/>
        <a:lstStyle/>
        <a:p>
          <a:endParaRPr lang="ru-RU"/>
        </a:p>
      </dgm:t>
    </dgm:pt>
    <dgm:pt modelId="{099A110C-B9F0-4129-BD6C-DBAE9C290412}" type="pres">
      <dgm:prSet presAssocID="{3975815B-D72C-4E8A-BF56-72A56A52AC7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CC1AC775-2FC6-4C44-8F21-433A4BB01329}" type="pres">
      <dgm:prSet presAssocID="{3975815B-D72C-4E8A-BF56-72A56A52AC7F}" presName="children" presStyleCnt="0"/>
      <dgm:spPr/>
    </dgm:pt>
    <dgm:pt modelId="{7F6FB501-0441-4B18-8984-3B73D711F402}" type="pres">
      <dgm:prSet presAssocID="{3975815B-D72C-4E8A-BF56-72A56A52AC7F}" presName="child1group" presStyleCnt="0"/>
      <dgm:spPr/>
    </dgm:pt>
    <dgm:pt modelId="{939FE14A-F18F-434C-B6F1-46F2BB2DCD06}" type="pres">
      <dgm:prSet presAssocID="{3975815B-D72C-4E8A-BF56-72A56A52AC7F}" presName="child1" presStyleLbl="bgAcc1" presStyleIdx="0" presStyleCnt="4" custScaleX="167022" custLinFactNeighborX="-52625" custLinFactNeighborY="-4401"/>
      <dgm:spPr/>
    </dgm:pt>
    <dgm:pt modelId="{ADECE3FA-AD37-4C98-9A17-3E0EF581ADB2}" type="pres">
      <dgm:prSet presAssocID="{3975815B-D72C-4E8A-BF56-72A56A52AC7F}" presName="child1Text" presStyleLbl="bgAcc1" presStyleIdx="0" presStyleCnt="4">
        <dgm:presLayoutVars>
          <dgm:bulletEnabled val="1"/>
        </dgm:presLayoutVars>
      </dgm:prSet>
      <dgm:spPr/>
    </dgm:pt>
    <dgm:pt modelId="{EA00D528-D25B-463E-BD93-6C7EC02ABFB5}" type="pres">
      <dgm:prSet presAssocID="{3975815B-D72C-4E8A-BF56-72A56A52AC7F}" presName="child2group" presStyleCnt="0"/>
      <dgm:spPr/>
    </dgm:pt>
    <dgm:pt modelId="{7F860E75-9E9E-48D4-B019-2D276E6613AA}" type="pres">
      <dgm:prSet presAssocID="{3975815B-D72C-4E8A-BF56-72A56A52AC7F}" presName="child2" presStyleLbl="bgAcc1" presStyleIdx="1" presStyleCnt="4" custScaleX="173599" custLinFactNeighborX="61532" custLinFactNeighborY="5383"/>
      <dgm:spPr/>
    </dgm:pt>
    <dgm:pt modelId="{0F615F4F-4EC4-479B-8155-7579986165E5}" type="pres">
      <dgm:prSet presAssocID="{3975815B-D72C-4E8A-BF56-72A56A52AC7F}" presName="child2Text" presStyleLbl="bgAcc1" presStyleIdx="1" presStyleCnt="4">
        <dgm:presLayoutVars>
          <dgm:bulletEnabled val="1"/>
        </dgm:presLayoutVars>
      </dgm:prSet>
      <dgm:spPr/>
    </dgm:pt>
    <dgm:pt modelId="{A7441C00-2C68-467C-B15F-8E4634D83FEA}" type="pres">
      <dgm:prSet presAssocID="{3975815B-D72C-4E8A-BF56-72A56A52AC7F}" presName="child3group" presStyleCnt="0"/>
      <dgm:spPr/>
    </dgm:pt>
    <dgm:pt modelId="{5A7549D8-E79A-4532-B2FE-A1E2B7B5E88D}" type="pres">
      <dgm:prSet presAssocID="{3975815B-D72C-4E8A-BF56-72A56A52AC7F}" presName="child3" presStyleLbl="bgAcc1" presStyleIdx="2" presStyleCnt="4" custScaleX="172542" custLinFactNeighborX="67224" custLinFactNeighborY="-7271"/>
      <dgm:spPr/>
    </dgm:pt>
    <dgm:pt modelId="{9B3403D8-17FF-4585-AD27-724AC499FAB5}" type="pres">
      <dgm:prSet presAssocID="{3975815B-D72C-4E8A-BF56-72A56A52AC7F}" presName="child3Text" presStyleLbl="bgAcc1" presStyleIdx="2" presStyleCnt="4">
        <dgm:presLayoutVars>
          <dgm:bulletEnabled val="1"/>
        </dgm:presLayoutVars>
      </dgm:prSet>
      <dgm:spPr/>
    </dgm:pt>
    <dgm:pt modelId="{D20D403D-0542-458D-BC46-4964776A6A32}" type="pres">
      <dgm:prSet presAssocID="{3975815B-D72C-4E8A-BF56-72A56A52AC7F}" presName="child4group" presStyleCnt="0"/>
      <dgm:spPr/>
    </dgm:pt>
    <dgm:pt modelId="{4EFAEF4A-4A5C-4E3A-82DD-D1A9A0411F0E}" type="pres">
      <dgm:prSet presAssocID="{3975815B-D72C-4E8A-BF56-72A56A52AC7F}" presName="child4" presStyleLbl="bgAcc1" presStyleIdx="3" presStyleCnt="4" custScaleX="162609" custLinFactNeighborX="-51904" custLinFactNeighborY="-10156"/>
      <dgm:spPr/>
    </dgm:pt>
    <dgm:pt modelId="{56BBA13C-51DE-4432-8D08-E24D0C97DF00}" type="pres">
      <dgm:prSet presAssocID="{3975815B-D72C-4E8A-BF56-72A56A52AC7F}" presName="child4Text" presStyleLbl="bgAcc1" presStyleIdx="3" presStyleCnt="4">
        <dgm:presLayoutVars>
          <dgm:bulletEnabled val="1"/>
        </dgm:presLayoutVars>
      </dgm:prSet>
      <dgm:spPr/>
    </dgm:pt>
    <dgm:pt modelId="{0660F58B-FAF5-4F67-A8FB-AA90648497C9}" type="pres">
      <dgm:prSet presAssocID="{3975815B-D72C-4E8A-BF56-72A56A52AC7F}" presName="childPlaceholder" presStyleCnt="0"/>
      <dgm:spPr/>
    </dgm:pt>
    <dgm:pt modelId="{9085C161-9777-4083-8AF1-5C18E4B87766}" type="pres">
      <dgm:prSet presAssocID="{3975815B-D72C-4E8A-BF56-72A56A52AC7F}" presName="circle" presStyleCnt="0"/>
      <dgm:spPr/>
    </dgm:pt>
    <dgm:pt modelId="{F9CF6453-A5DA-4CBD-B75F-522329E2FF6A}" type="pres">
      <dgm:prSet presAssocID="{3975815B-D72C-4E8A-BF56-72A56A52AC7F}" presName="quadrant1" presStyleLbl="node1" presStyleIdx="0" presStyleCnt="4" custScaleX="136352" custScaleY="121488" custLinFactNeighborX="-4003" custLinFactNeighborY="-13259">
        <dgm:presLayoutVars>
          <dgm:chMax val="1"/>
          <dgm:bulletEnabled val="1"/>
        </dgm:presLayoutVars>
      </dgm:prSet>
      <dgm:spPr/>
    </dgm:pt>
    <dgm:pt modelId="{0E422B44-2AAF-4A1F-BD01-5DB30D81DCFC}" type="pres">
      <dgm:prSet presAssocID="{3975815B-D72C-4E8A-BF56-72A56A52AC7F}" presName="quadrant2" presStyleLbl="node1" presStyleIdx="1" presStyleCnt="4" custScaleX="133910" custScaleY="119136" custLinFactNeighborX="24458" custLinFactNeighborY="-10758">
        <dgm:presLayoutVars>
          <dgm:chMax val="1"/>
          <dgm:bulletEnabled val="1"/>
        </dgm:presLayoutVars>
      </dgm:prSet>
      <dgm:spPr/>
    </dgm:pt>
    <dgm:pt modelId="{DA4A2843-81B2-4378-9B10-0E8355D3B675}" type="pres">
      <dgm:prSet presAssocID="{3975815B-D72C-4E8A-BF56-72A56A52AC7F}" presName="quadrant3" presStyleLbl="node1" presStyleIdx="2" presStyleCnt="4" custScaleX="138232" custScaleY="118088" custLinFactNeighborX="27460" custLinFactNeighborY="2502">
        <dgm:presLayoutVars>
          <dgm:chMax val="1"/>
          <dgm:bulletEnabled val="1"/>
        </dgm:presLayoutVars>
      </dgm:prSet>
      <dgm:spPr/>
    </dgm:pt>
    <dgm:pt modelId="{0D2A0E82-0D1C-4D1B-BF83-D49459F92F01}" type="pres">
      <dgm:prSet presAssocID="{3975815B-D72C-4E8A-BF56-72A56A52AC7F}" presName="quadrant4" presStyleLbl="node1" presStyleIdx="3" presStyleCnt="4" custScaleX="144431" custScaleY="125573" custLinFactNeighborX="-3252" custLinFactNeighborY="0">
        <dgm:presLayoutVars>
          <dgm:chMax val="1"/>
          <dgm:bulletEnabled val="1"/>
        </dgm:presLayoutVars>
      </dgm:prSet>
      <dgm:spPr/>
    </dgm:pt>
    <dgm:pt modelId="{B50C8241-0A24-4895-9ADB-D73C9FED241F}" type="pres">
      <dgm:prSet presAssocID="{3975815B-D72C-4E8A-BF56-72A56A52AC7F}" presName="quadrantPlaceholder" presStyleCnt="0"/>
      <dgm:spPr/>
    </dgm:pt>
    <dgm:pt modelId="{9AC08FE6-F482-4648-951C-8FB67AF1BF9E}" type="pres">
      <dgm:prSet presAssocID="{3975815B-D72C-4E8A-BF56-72A56A52AC7F}" presName="center1" presStyleLbl="fgShp" presStyleIdx="0" presStyleCnt="2" custScaleX="93709" custScaleY="99719" custLinFactNeighborX="40334" custLinFactNeighborY="-24164"/>
      <dgm:spPr/>
    </dgm:pt>
    <dgm:pt modelId="{D475F972-0F3C-463B-93FF-3BF8EAD56DEE}" type="pres">
      <dgm:prSet presAssocID="{3975815B-D72C-4E8A-BF56-72A56A52AC7F}" presName="center2" presStyleLbl="fgShp" presStyleIdx="1" presStyleCnt="2" custLinFactNeighborX="39132" custLinFactNeighborY="-24997"/>
      <dgm:spPr/>
    </dgm:pt>
  </dgm:ptLst>
  <dgm:cxnLst>
    <dgm:cxn modelId="{80B22411-A3E3-4F21-AC04-BD043037C7C6}" srcId="{D72D8590-EE63-46AA-B970-F7162F882FFB}" destId="{AC5EFD40-0689-4E5D-8170-CB1CD4147097}" srcOrd="0" destOrd="0" parTransId="{992153D7-4E7C-404A-9A7E-0FB055788E3E}" sibTransId="{69457227-BE2B-46E4-9784-D546E3F2C384}"/>
    <dgm:cxn modelId="{45A06411-FEE7-4687-B599-5AF6C38E12A3}" type="presOf" srcId="{3975815B-D72C-4E8A-BF56-72A56A52AC7F}" destId="{099A110C-B9F0-4129-BD6C-DBAE9C290412}" srcOrd="0" destOrd="0" presId="urn:microsoft.com/office/officeart/2005/8/layout/cycle4#1"/>
    <dgm:cxn modelId="{8F50B813-932B-462E-8369-C2EF765DB41C}" type="presOf" srcId="{2BC1B000-4471-4EE1-92FB-83B3F8ADB184}" destId="{4EFAEF4A-4A5C-4E3A-82DD-D1A9A0411F0E}" srcOrd="0" destOrd="0" presId="urn:microsoft.com/office/officeart/2005/8/layout/cycle4#1"/>
    <dgm:cxn modelId="{E4D88419-7A77-4EA7-AE24-84524A29C635}" type="presOf" srcId="{AC5EFD40-0689-4E5D-8170-CB1CD4147097}" destId="{7F860E75-9E9E-48D4-B019-2D276E6613AA}" srcOrd="0" destOrd="0" presId="urn:microsoft.com/office/officeart/2005/8/layout/cycle4#1"/>
    <dgm:cxn modelId="{391B7921-6A91-450D-900D-43E9D1572DDE}" srcId="{3975815B-D72C-4E8A-BF56-72A56A52AC7F}" destId="{44298FCD-DA65-42A8-B80C-9E61D04C0392}" srcOrd="2" destOrd="0" parTransId="{2B76C1B0-B0F7-4AE1-B4B5-1C73F0E7A098}" sibTransId="{F64DA2AD-1FC6-4578-A803-F5A7E6E4FFDC}"/>
    <dgm:cxn modelId="{486D5B4B-FE29-4310-90A4-3CBB8C4FBD7B}" type="presOf" srcId="{44298FCD-DA65-42A8-B80C-9E61D04C0392}" destId="{DA4A2843-81B2-4378-9B10-0E8355D3B675}" srcOrd="0" destOrd="0" presId="urn:microsoft.com/office/officeart/2005/8/layout/cycle4#1"/>
    <dgm:cxn modelId="{DE676154-A728-4172-B288-027D190C1973}" type="presOf" srcId="{62F3DD73-1895-4E0C-A5F2-0E8BE44146D2}" destId="{939FE14A-F18F-434C-B6F1-46F2BB2DCD06}" srcOrd="0" destOrd="0" presId="urn:microsoft.com/office/officeart/2005/8/layout/cycle4#1"/>
    <dgm:cxn modelId="{11CB7180-27EF-41A2-9C12-6523611701B0}" type="presOf" srcId="{F00718BB-81EB-4454-9BB2-B94DD2DDD8E9}" destId="{F9CF6453-A5DA-4CBD-B75F-522329E2FF6A}" srcOrd="0" destOrd="0" presId="urn:microsoft.com/office/officeart/2005/8/layout/cycle4#1"/>
    <dgm:cxn modelId="{10E4FC8F-AAA4-4BF2-B17F-A5CD858635F0}" type="presOf" srcId="{62F3DD73-1895-4E0C-A5F2-0E8BE44146D2}" destId="{ADECE3FA-AD37-4C98-9A17-3E0EF581ADB2}" srcOrd="1" destOrd="0" presId="urn:microsoft.com/office/officeart/2005/8/layout/cycle4#1"/>
    <dgm:cxn modelId="{77EB54A0-02FC-4BB0-9775-541CB975EC82}" type="presOf" srcId="{D72D8590-EE63-46AA-B970-F7162F882FFB}" destId="{0E422B44-2AAF-4A1F-BD01-5DB30D81DCFC}" srcOrd="0" destOrd="0" presId="urn:microsoft.com/office/officeart/2005/8/layout/cycle4#1"/>
    <dgm:cxn modelId="{87812FAE-647D-495C-893C-F3693F9546F5}" type="presOf" srcId="{5FBBCC5D-6CA3-4DC0-BB76-9FFC48F38004}" destId="{9B3403D8-17FF-4585-AD27-724AC499FAB5}" srcOrd="1" destOrd="0" presId="urn:microsoft.com/office/officeart/2005/8/layout/cycle4#1"/>
    <dgm:cxn modelId="{DE306EBA-2DD1-451B-B878-267E14B4741B}" srcId="{8550223B-470E-409C-8764-E724E4641A32}" destId="{2BC1B000-4471-4EE1-92FB-83B3F8ADB184}" srcOrd="0" destOrd="0" parTransId="{F04CD1D2-EC94-4A39-91FA-F802E77E7018}" sibTransId="{A5F80A89-3A1D-46C8-ABD4-9CBB5480A23D}"/>
    <dgm:cxn modelId="{800349C7-5CEE-41EF-81EC-B7945C4B77C8}" srcId="{F00718BB-81EB-4454-9BB2-B94DD2DDD8E9}" destId="{62F3DD73-1895-4E0C-A5F2-0E8BE44146D2}" srcOrd="0" destOrd="0" parTransId="{3AFA3A95-D1BC-4575-B9F7-52C14EFEA84F}" sibTransId="{DB8B0177-2FBD-4E93-A76F-E965A9361FA7}"/>
    <dgm:cxn modelId="{936706C8-DD39-49FE-831B-2DC7134D6B06}" srcId="{3975815B-D72C-4E8A-BF56-72A56A52AC7F}" destId="{F00718BB-81EB-4454-9BB2-B94DD2DDD8E9}" srcOrd="0" destOrd="0" parTransId="{6EE89DEF-3EE0-484A-B1D6-8D44A7A87F4D}" sibTransId="{DCFD3515-CFF6-45F0-A5CF-173178D2A2DC}"/>
    <dgm:cxn modelId="{69C400D3-60A5-4FE5-8746-837400B1919B}" srcId="{3975815B-D72C-4E8A-BF56-72A56A52AC7F}" destId="{D72D8590-EE63-46AA-B970-F7162F882FFB}" srcOrd="1" destOrd="0" parTransId="{4685E445-8C24-4AC4-92F1-26ECEA76B34B}" sibTransId="{C9AF12D7-A729-456D-A144-CF57A6657C07}"/>
    <dgm:cxn modelId="{91E22ED9-CD1B-4AEE-BB76-891A68688B5F}" srcId="{44298FCD-DA65-42A8-B80C-9E61D04C0392}" destId="{5FBBCC5D-6CA3-4DC0-BB76-9FFC48F38004}" srcOrd="0" destOrd="0" parTransId="{4364A626-9DCC-48B5-91A2-90428E420C5E}" sibTransId="{DB6CB1B3-E9FE-496E-A6D7-15ED7BA4480E}"/>
    <dgm:cxn modelId="{EE3CB3ED-9294-432D-967F-C901596E723A}" type="presOf" srcId="{8550223B-470E-409C-8764-E724E4641A32}" destId="{0D2A0E82-0D1C-4D1B-BF83-D49459F92F01}" srcOrd="0" destOrd="0" presId="urn:microsoft.com/office/officeart/2005/8/layout/cycle4#1"/>
    <dgm:cxn modelId="{463012F4-34F4-4283-99E4-497EA9C2D463}" type="presOf" srcId="{AC5EFD40-0689-4E5D-8170-CB1CD4147097}" destId="{0F615F4F-4EC4-479B-8155-7579986165E5}" srcOrd="1" destOrd="0" presId="urn:microsoft.com/office/officeart/2005/8/layout/cycle4#1"/>
    <dgm:cxn modelId="{D2EAF4F9-0F1C-40DF-9879-705DD3B12D12}" type="presOf" srcId="{2BC1B000-4471-4EE1-92FB-83B3F8ADB184}" destId="{56BBA13C-51DE-4432-8D08-E24D0C97DF00}" srcOrd="1" destOrd="0" presId="urn:microsoft.com/office/officeart/2005/8/layout/cycle4#1"/>
    <dgm:cxn modelId="{50D8B5FB-BBBA-4B2C-B0A7-BEA6F4DC1FE6}" srcId="{3975815B-D72C-4E8A-BF56-72A56A52AC7F}" destId="{8550223B-470E-409C-8764-E724E4641A32}" srcOrd="3" destOrd="0" parTransId="{8893B416-511A-4AB3-9410-43CA7C2FC668}" sibTransId="{BB8C1C6D-2BFD-483C-8F91-9F0EF8E43228}"/>
    <dgm:cxn modelId="{52AE13FF-BF75-49B7-B42A-799385AE8067}" type="presOf" srcId="{5FBBCC5D-6CA3-4DC0-BB76-9FFC48F38004}" destId="{5A7549D8-E79A-4532-B2FE-A1E2B7B5E88D}" srcOrd="0" destOrd="0" presId="urn:microsoft.com/office/officeart/2005/8/layout/cycle4#1"/>
    <dgm:cxn modelId="{2028EF59-72CD-492F-9CEA-88FCD06D9B87}" type="presParOf" srcId="{099A110C-B9F0-4129-BD6C-DBAE9C290412}" destId="{CC1AC775-2FC6-4C44-8F21-433A4BB01329}" srcOrd="0" destOrd="0" presId="urn:microsoft.com/office/officeart/2005/8/layout/cycle4#1"/>
    <dgm:cxn modelId="{DAB1B357-6FA8-4694-8A68-FCEB2DEE85F5}" type="presParOf" srcId="{CC1AC775-2FC6-4C44-8F21-433A4BB01329}" destId="{7F6FB501-0441-4B18-8984-3B73D711F402}" srcOrd="0" destOrd="0" presId="urn:microsoft.com/office/officeart/2005/8/layout/cycle4#1"/>
    <dgm:cxn modelId="{A1FC85CB-8D24-4E19-B54A-D17889799274}" type="presParOf" srcId="{7F6FB501-0441-4B18-8984-3B73D711F402}" destId="{939FE14A-F18F-434C-B6F1-46F2BB2DCD06}" srcOrd="0" destOrd="0" presId="urn:microsoft.com/office/officeart/2005/8/layout/cycle4#1"/>
    <dgm:cxn modelId="{20BAFE0B-0172-4292-9A0D-CCA7B51852E8}" type="presParOf" srcId="{7F6FB501-0441-4B18-8984-3B73D711F402}" destId="{ADECE3FA-AD37-4C98-9A17-3E0EF581ADB2}" srcOrd="1" destOrd="0" presId="urn:microsoft.com/office/officeart/2005/8/layout/cycle4#1"/>
    <dgm:cxn modelId="{CA938EA5-1FC1-4D1E-9F7B-DE527B7DFF4F}" type="presParOf" srcId="{CC1AC775-2FC6-4C44-8F21-433A4BB01329}" destId="{EA00D528-D25B-463E-BD93-6C7EC02ABFB5}" srcOrd="1" destOrd="0" presId="urn:microsoft.com/office/officeart/2005/8/layout/cycle4#1"/>
    <dgm:cxn modelId="{33F29F06-7557-4CC2-8CE0-B4ABBD72B410}" type="presParOf" srcId="{EA00D528-D25B-463E-BD93-6C7EC02ABFB5}" destId="{7F860E75-9E9E-48D4-B019-2D276E6613AA}" srcOrd="0" destOrd="0" presId="urn:microsoft.com/office/officeart/2005/8/layout/cycle4#1"/>
    <dgm:cxn modelId="{FE8401D6-B40D-4CC3-A7CA-42F2C2D06558}" type="presParOf" srcId="{EA00D528-D25B-463E-BD93-6C7EC02ABFB5}" destId="{0F615F4F-4EC4-479B-8155-7579986165E5}" srcOrd="1" destOrd="0" presId="urn:microsoft.com/office/officeart/2005/8/layout/cycle4#1"/>
    <dgm:cxn modelId="{25166AD5-6AA5-41AF-BE42-9B2D5FF07EDD}" type="presParOf" srcId="{CC1AC775-2FC6-4C44-8F21-433A4BB01329}" destId="{A7441C00-2C68-467C-B15F-8E4634D83FEA}" srcOrd="2" destOrd="0" presId="urn:microsoft.com/office/officeart/2005/8/layout/cycle4#1"/>
    <dgm:cxn modelId="{0175A1A6-031C-4A9C-BBF1-77896BE3A811}" type="presParOf" srcId="{A7441C00-2C68-467C-B15F-8E4634D83FEA}" destId="{5A7549D8-E79A-4532-B2FE-A1E2B7B5E88D}" srcOrd="0" destOrd="0" presId="urn:microsoft.com/office/officeart/2005/8/layout/cycle4#1"/>
    <dgm:cxn modelId="{F241520D-20B6-4847-8DB0-E82DFD882A95}" type="presParOf" srcId="{A7441C00-2C68-467C-B15F-8E4634D83FEA}" destId="{9B3403D8-17FF-4585-AD27-724AC499FAB5}" srcOrd="1" destOrd="0" presId="urn:microsoft.com/office/officeart/2005/8/layout/cycle4#1"/>
    <dgm:cxn modelId="{E479E2BF-197F-4576-BB5D-FCBD09463377}" type="presParOf" srcId="{CC1AC775-2FC6-4C44-8F21-433A4BB01329}" destId="{D20D403D-0542-458D-BC46-4964776A6A32}" srcOrd="3" destOrd="0" presId="urn:microsoft.com/office/officeart/2005/8/layout/cycle4#1"/>
    <dgm:cxn modelId="{74928489-69BF-4114-A587-8712F2DECF62}" type="presParOf" srcId="{D20D403D-0542-458D-BC46-4964776A6A32}" destId="{4EFAEF4A-4A5C-4E3A-82DD-D1A9A0411F0E}" srcOrd="0" destOrd="0" presId="urn:microsoft.com/office/officeart/2005/8/layout/cycle4#1"/>
    <dgm:cxn modelId="{FA0546ED-BC6A-4448-8FDA-223BDE92A8BA}" type="presParOf" srcId="{D20D403D-0542-458D-BC46-4964776A6A32}" destId="{56BBA13C-51DE-4432-8D08-E24D0C97DF00}" srcOrd="1" destOrd="0" presId="urn:microsoft.com/office/officeart/2005/8/layout/cycle4#1"/>
    <dgm:cxn modelId="{82E6ADEC-B418-4425-98C6-F221CF156288}" type="presParOf" srcId="{CC1AC775-2FC6-4C44-8F21-433A4BB01329}" destId="{0660F58B-FAF5-4F67-A8FB-AA90648497C9}" srcOrd="4" destOrd="0" presId="urn:microsoft.com/office/officeart/2005/8/layout/cycle4#1"/>
    <dgm:cxn modelId="{29C90923-1AFE-47E8-9C14-BED755CAF5C9}" type="presParOf" srcId="{099A110C-B9F0-4129-BD6C-DBAE9C290412}" destId="{9085C161-9777-4083-8AF1-5C18E4B87766}" srcOrd="1" destOrd="0" presId="urn:microsoft.com/office/officeart/2005/8/layout/cycle4#1"/>
    <dgm:cxn modelId="{6090B335-50AA-4593-BECD-6A23D1116C00}" type="presParOf" srcId="{9085C161-9777-4083-8AF1-5C18E4B87766}" destId="{F9CF6453-A5DA-4CBD-B75F-522329E2FF6A}" srcOrd="0" destOrd="0" presId="urn:microsoft.com/office/officeart/2005/8/layout/cycle4#1"/>
    <dgm:cxn modelId="{E211B4FB-9977-4CA6-9821-3747C1F7E7C0}" type="presParOf" srcId="{9085C161-9777-4083-8AF1-5C18E4B87766}" destId="{0E422B44-2AAF-4A1F-BD01-5DB30D81DCFC}" srcOrd="1" destOrd="0" presId="urn:microsoft.com/office/officeart/2005/8/layout/cycle4#1"/>
    <dgm:cxn modelId="{53821237-8DC4-4B62-8B3C-DDD3E2CE7FC6}" type="presParOf" srcId="{9085C161-9777-4083-8AF1-5C18E4B87766}" destId="{DA4A2843-81B2-4378-9B10-0E8355D3B675}" srcOrd="2" destOrd="0" presId="urn:microsoft.com/office/officeart/2005/8/layout/cycle4#1"/>
    <dgm:cxn modelId="{BFC157E5-1E8A-40C7-A429-9588E2E808D0}" type="presParOf" srcId="{9085C161-9777-4083-8AF1-5C18E4B87766}" destId="{0D2A0E82-0D1C-4D1B-BF83-D49459F92F01}" srcOrd="3" destOrd="0" presId="urn:microsoft.com/office/officeart/2005/8/layout/cycle4#1"/>
    <dgm:cxn modelId="{AAF562E2-95C0-4710-AE4D-B584C9272C8A}" type="presParOf" srcId="{9085C161-9777-4083-8AF1-5C18E4B87766}" destId="{B50C8241-0A24-4895-9ADB-D73C9FED241F}" srcOrd="4" destOrd="0" presId="urn:microsoft.com/office/officeart/2005/8/layout/cycle4#1"/>
    <dgm:cxn modelId="{54AE5A41-3FD3-4137-8AAB-D726EA1298B2}" type="presParOf" srcId="{099A110C-B9F0-4129-BD6C-DBAE9C290412}" destId="{9AC08FE6-F482-4648-951C-8FB67AF1BF9E}" srcOrd="2" destOrd="0" presId="urn:microsoft.com/office/officeart/2005/8/layout/cycle4#1"/>
    <dgm:cxn modelId="{D90F880B-AD43-4C79-9985-1CB16C260C3D}" type="presParOf" srcId="{099A110C-B9F0-4129-BD6C-DBAE9C290412}" destId="{D475F972-0F3C-463B-93FF-3BF8EAD56DEE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CAB9D0-0ED8-4B3F-B48D-DB62C433CD5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067BB1-0CEF-44A6-B8F3-B2D49166E8B3}">
      <dgm:prSet phldrT="[Текст]"/>
      <dgm:spPr>
        <a:effectLst>
          <a:glow rad="292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dirty="0" err="1"/>
            <a:t>Дозволяє</a:t>
          </a:r>
          <a:r>
            <a:rPr lang="ru-RU" dirty="0"/>
            <a:t> </a:t>
          </a:r>
          <a:r>
            <a:rPr lang="ru-RU" dirty="0" err="1"/>
            <a:t>навчити</a:t>
          </a:r>
          <a:r>
            <a:rPr lang="ru-RU" dirty="0"/>
            <a:t> </a:t>
          </a:r>
          <a:r>
            <a:rPr lang="ru-RU" dirty="0" err="1"/>
            <a:t>учнів</a:t>
          </a:r>
          <a:r>
            <a:rPr lang="ru-RU" dirty="0"/>
            <a:t> </a:t>
          </a:r>
          <a:r>
            <a:rPr lang="ru-RU" dirty="0" err="1"/>
            <a:t>проектувати</a:t>
          </a:r>
          <a:r>
            <a:rPr lang="ru-RU" dirty="0"/>
            <a:t>, </a:t>
          </a:r>
          <a:r>
            <a:rPr lang="ru-RU" dirty="0" err="1"/>
            <a:t>підбирати</a:t>
          </a:r>
          <a:r>
            <a:rPr lang="ru-RU" dirty="0"/>
            <a:t> </a:t>
          </a:r>
          <a:r>
            <a:rPr lang="ru-RU" dirty="0" err="1"/>
            <a:t>матеріал</a:t>
          </a:r>
          <a:r>
            <a:rPr lang="ru-RU" dirty="0"/>
            <a:t> </a:t>
          </a:r>
          <a:r>
            <a:rPr lang="ru-RU" dirty="0" err="1"/>
            <a:t>згідно</a:t>
          </a:r>
          <a:r>
            <a:rPr lang="ru-RU" dirty="0"/>
            <a:t> теми, проблематики та </a:t>
          </a:r>
          <a:r>
            <a:rPr lang="ru-RU" dirty="0" err="1"/>
            <a:t>ситуації</a:t>
          </a:r>
          <a:endParaRPr lang="ru-RU" dirty="0"/>
        </a:p>
      </dgm:t>
    </dgm:pt>
    <dgm:pt modelId="{6EC11AC0-B875-40F6-969A-1E24F4E20107}" type="parTrans" cxnId="{825EEDCE-397B-4A1A-B316-88CB74A8129A}">
      <dgm:prSet/>
      <dgm:spPr/>
      <dgm:t>
        <a:bodyPr/>
        <a:lstStyle/>
        <a:p>
          <a:endParaRPr lang="ru-RU"/>
        </a:p>
      </dgm:t>
    </dgm:pt>
    <dgm:pt modelId="{19D6C1E6-B440-4D6A-9B6A-9E26A74B1E16}" type="sibTrans" cxnId="{825EEDCE-397B-4A1A-B316-88CB74A8129A}">
      <dgm:prSet/>
      <dgm:spPr/>
      <dgm:t>
        <a:bodyPr/>
        <a:lstStyle/>
        <a:p>
          <a:endParaRPr lang="ru-RU"/>
        </a:p>
      </dgm:t>
    </dgm:pt>
    <dgm:pt modelId="{A7159EA4-93F4-4018-9996-B721C3F14F4E}">
      <dgm:prSet phldrT="[Текст]"/>
      <dgm:spPr>
        <a:effectLst>
          <a:glow rad="292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dirty="0" err="1"/>
            <a:t>Сприяє</a:t>
          </a:r>
          <a:r>
            <a:rPr lang="ru-RU" dirty="0"/>
            <a:t> практичному </a:t>
          </a:r>
          <a:r>
            <a:rPr lang="ru-RU" dirty="0" err="1"/>
            <a:t>застосуванню</a:t>
          </a:r>
          <a:r>
            <a:rPr lang="ru-RU" dirty="0"/>
            <a:t> </a:t>
          </a:r>
          <a:r>
            <a:rPr lang="ru-RU" dirty="0" err="1"/>
            <a:t>знань</a:t>
          </a:r>
          <a:r>
            <a:rPr lang="ru-RU" dirty="0"/>
            <a:t>, </a:t>
          </a:r>
          <a:r>
            <a:rPr lang="ru-RU" dirty="0" err="1"/>
            <a:t>умінь</a:t>
          </a:r>
          <a:r>
            <a:rPr lang="ru-RU" dirty="0"/>
            <a:t> та </a:t>
          </a:r>
          <a:r>
            <a:rPr lang="ru-RU" dirty="0" err="1"/>
            <a:t>навичок</a:t>
          </a:r>
          <a:r>
            <a:rPr lang="ru-RU" dirty="0"/>
            <a:t> </a:t>
          </a:r>
          <a:r>
            <a:rPr lang="ru-RU" dirty="0" err="1"/>
            <a:t>учнів</a:t>
          </a:r>
          <a:r>
            <a:rPr lang="ru-RU" dirty="0"/>
            <a:t>, </a:t>
          </a:r>
          <a:r>
            <a:rPr lang="ru-RU" dirty="0" err="1"/>
            <a:t>попереднього</a:t>
          </a:r>
          <a:r>
            <a:rPr lang="ru-RU" dirty="0"/>
            <a:t> </a:t>
          </a:r>
          <a:r>
            <a:rPr lang="ru-RU" dirty="0" err="1"/>
            <a:t>досвіду</a:t>
          </a:r>
          <a:endParaRPr lang="ru-RU" dirty="0"/>
        </a:p>
      </dgm:t>
    </dgm:pt>
    <dgm:pt modelId="{B8F1D5DB-8C92-4E8C-8953-A5DF9F7FD8A2}" type="parTrans" cxnId="{D19484F7-1B18-4906-9946-B1962F5ED0C1}">
      <dgm:prSet/>
      <dgm:spPr/>
      <dgm:t>
        <a:bodyPr/>
        <a:lstStyle/>
        <a:p>
          <a:endParaRPr lang="ru-RU"/>
        </a:p>
      </dgm:t>
    </dgm:pt>
    <dgm:pt modelId="{116F9F65-805F-488C-A010-A8872F7A2BC0}" type="sibTrans" cxnId="{D19484F7-1B18-4906-9946-B1962F5ED0C1}">
      <dgm:prSet/>
      <dgm:spPr/>
      <dgm:t>
        <a:bodyPr/>
        <a:lstStyle/>
        <a:p>
          <a:endParaRPr lang="ru-RU"/>
        </a:p>
      </dgm:t>
    </dgm:pt>
    <dgm:pt modelId="{C2F0791E-CDC7-46EB-9FC3-892BD162E91D}">
      <dgm:prSet phldrT="[Текст]"/>
      <dgm:spPr>
        <a:effectLst>
          <a:glow rad="292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dirty="0" err="1"/>
            <a:t>Стимулює</a:t>
          </a:r>
          <a:r>
            <a:rPr lang="ru-RU" dirty="0"/>
            <a:t> </a:t>
          </a:r>
          <a:r>
            <a:rPr lang="ru-RU" dirty="0" err="1"/>
            <a:t>активне</a:t>
          </a:r>
          <a:r>
            <a:rPr lang="ru-RU" dirty="0"/>
            <a:t> </a:t>
          </a:r>
          <a:r>
            <a:rPr lang="ru-RU" dirty="0" err="1"/>
            <a:t>використання</a:t>
          </a:r>
          <a:r>
            <a:rPr lang="ru-RU" dirty="0"/>
            <a:t> </a:t>
          </a:r>
          <a:r>
            <a:rPr lang="ru-RU" dirty="0" err="1"/>
            <a:t>іноземної</a:t>
          </a:r>
          <a:r>
            <a:rPr lang="ru-RU" dirty="0"/>
            <a:t> </a:t>
          </a:r>
          <a:r>
            <a:rPr lang="ru-RU" dirty="0" err="1"/>
            <a:t>мови</a:t>
          </a:r>
          <a:r>
            <a:rPr lang="ru-RU" dirty="0"/>
            <a:t> для </a:t>
          </a:r>
          <a:r>
            <a:rPr lang="ru-RU" dirty="0" err="1"/>
            <a:t>виконання</a:t>
          </a:r>
          <a:r>
            <a:rPr lang="ru-RU" dirty="0"/>
            <a:t> </a:t>
          </a:r>
          <a:r>
            <a:rPr lang="ru-RU" dirty="0" err="1"/>
            <a:t>завдання</a:t>
          </a:r>
          <a:r>
            <a:rPr lang="ru-RU" dirty="0"/>
            <a:t>  </a:t>
          </a:r>
        </a:p>
      </dgm:t>
    </dgm:pt>
    <dgm:pt modelId="{D8284AEC-E3D7-457F-B8BD-75D69F68B69B}" type="parTrans" cxnId="{8C364FD6-DA91-4EA0-8C00-E8D3E41C867E}">
      <dgm:prSet/>
      <dgm:spPr/>
      <dgm:t>
        <a:bodyPr/>
        <a:lstStyle/>
        <a:p>
          <a:endParaRPr lang="ru-RU"/>
        </a:p>
      </dgm:t>
    </dgm:pt>
    <dgm:pt modelId="{8AA20D05-0C7A-4CCA-BA3A-3E77C17B5254}" type="sibTrans" cxnId="{8C364FD6-DA91-4EA0-8C00-E8D3E41C867E}">
      <dgm:prSet/>
      <dgm:spPr/>
      <dgm:t>
        <a:bodyPr/>
        <a:lstStyle/>
        <a:p>
          <a:endParaRPr lang="ru-RU"/>
        </a:p>
      </dgm:t>
    </dgm:pt>
    <dgm:pt modelId="{6CFD9CD7-EE4B-4BF8-89A8-3F339E922E34}">
      <dgm:prSet phldrT="[Текст]"/>
      <dgm:spPr>
        <a:effectLst>
          <a:glow rad="292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dirty="0" err="1"/>
            <a:t>Посилює</a:t>
          </a:r>
          <a:r>
            <a:rPr lang="ru-RU" dirty="0"/>
            <a:t> </a:t>
          </a:r>
          <a:r>
            <a:rPr lang="ru-RU" dirty="0" err="1"/>
            <a:t>індивідуальну</a:t>
          </a:r>
          <a:r>
            <a:rPr lang="ru-RU" dirty="0"/>
            <a:t> та </a:t>
          </a:r>
          <a:r>
            <a:rPr lang="ru-RU" dirty="0" err="1"/>
            <a:t>колективну</a:t>
          </a:r>
          <a:r>
            <a:rPr lang="ru-RU" dirty="0"/>
            <a:t> </a:t>
          </a:r>
          <a:r>
            <a:rPr lang="ru-RU" dirty="0" err="1"/>
            <a:t>відповідальність</a:t>
          </a:r>
          <a:r>
            <a:rPr lang="ru-RU" dirty="0"/>
            <a:t> </a:t>
          </a:r>
          <a:r>
            <a:rPr lang="ru-RU" dirty="0" err="1"/>
            <a:t>учнів</a:t>
          </a:r>
          <a:r>
            <a:rPr lang="ru-RU" dirty="0"/>
            <a:t> за </a:t>
          </a:r>
          <a:r>
            <a:rPr lang="ru-RU" dirty="0" err="1"/>
            <a:t>конкретну</a:t>
          </a:r>
          <a:r>
            <a:rPr lang="ru-RU" dirty="0"/>
            <a:t> роботу в межах проекту</a:t>
          </a:r>
        </a:p>
      </dgm:t>
    </dgm:pt>
    <dgm:pt modelId="{E15A6C49-4121-499F-940A-3D871FDC44B8}" type="parTrans" cxnId="{7811EFE0-2C15-42C3-8A8F-3E855AE603BF}">
      <dgm:prSet/>
      <dgm:spPr/>
      <dgm:t>
        <a:bodyPr/>
        <a:lstStyle/>
        <a:p>
          <a:endParaRPr lang="ru-RU"/>
        </a:p>
      </dgm:t>
    </dgm:pt>
    <dgm:pt modelId="{15BB4C6B-D54C-462C-832A-41810D96190B}" type="sibTrans" cxnId="{7811EFE0-2C15-42C3-8A8F-3E855AE603BF}">
      <dgm:prSet/>
      <dgm:spPr/>
      <dgm:t>
        <a:bodyPr/>
        <a:lstStyle/>
        <a:p>
          <a:endParaRPr lang="ru-RU"/>
        </a:p>
      </dgm:t>
    </dgm:pt>
    <dgm:pt modelId="{33B10366-C5B9-485F-A995-13BD689EBB49}" type="pres">
      <dgm:prSet presAssocID="{8DCAB9D0-0ED8-4B3F-B48D-DB62C433CD57}" presName="Name0" presStyleCnt="0">
        <dgm:presLayoutVars>
          <dgm:chMax val="7"/>
          <dgm:chPref val="7"/>
          <dgm:dir/>
        </dgm:presLayoutVars>
      </dgm:prSet>
      <dgm:spPr/>
    </dgm:pt>
    <dgm:pt modelId="{C422AE87-57D2-453E-B29E-CB26D8ADA888}" type="pres">
      <dgm:prSet presAssocID="{8DCAB9D0-0ED8-4B3F-B48D-DB62C433CD57}" presName="Name1" presStyleCnt="0"/>
      <dgm:spPr/>
    </dgm:pt>
    <dgm:pt modelId="{7592C5C7-BD1A-452A-BB65-C93C3BAB4A9F}" type="pres">
      <dgm:prSet presAssocID="{8DCAB9D0-0ED8-4B3F-B48D-DB62C433CD57}" presName="cycle" presStyleCnt="0"/>
      <dgm:spPr/>
    </dgm:pt>
    <dgm:pt modelId="{EE938FE0-A23D-47E9-B954-D888F8EB25F1}" type="pres">
      <dgm:prSet presAssocID="{8DCAB9D0-0ED8-4B3F-B48D-DB62C433CD57}" presName="srcNode" presStyleLbl="node1" presStyleIdx="0" presStyleCnt="4"/>
      <dgm:spPr/>
    </dgm:pt>
    <dgm:pt modelId="{A33F0DE4-B7C6-495C-9B8D-98AAF7A318C7}" type="pres">
      <dgm:prSet presAssocID="{8DCAB9D0-0ED8-4B3F-B48D-DB62C433CD57}" presName="conn" presStyleLbl="parChTrans1D2" presStyleIdx="0" presStyleCnt="1"/>
      <dgm:spPr/>
    </dgm:pt>
    <dgm:pt modelId="{9FA2D113-48BB-42AA-A535-C95349768E42}" type="pres">
      <dgm:prSet presAssocID="{8DCAB9D0-0ED8-4B3F-B48D-DB62C433CD57}" presName="extraNode" presStyleLbl="node1" presStyleIdx="0" presStyleCnt="4"/>
      <dgm:spPr/>
    </dgm:pt>
    <dgm:pt modelId="{369EADBC-FBF9-4B51-8D12-2B053997393D}" type="pres">
      <dgm:prSet presAssocID="{8DCAB9D0-0ED8-4B3F-B48D-DB62C433CD57}" presName="dstNode" presStyleLbl="node1" presStyleIdx="0" presStyleCnt="4"/>
      <dgm:spPr/>
    </dgm:pt>
    <dgm:pt modelId="{E81DDD8F-D737-455F-A0B4-9ED78F576759}" type="pres">
      <dgm:prSet presAssocID="{B5067BB1-0CEF-44A6-B8F3-B2D49166E8B3}" presName="text_1" presStyleLbl="node1" presStyleIdx="0" presStyleCnt="4">
        <dgm:presLayoutVars>
          <dgm:bulletEnabled val="1"/>
        </dgm:presLayoutVars>
      </dgm:prSet>
      <dgm:spPr/>
    </dgm:pt>
    <dgm:pt modelId="{D93A9365-F320-448A-BEDA-8E7762F23316}" type="pres">
      <dgm:prSet presAssocID="{B5067BB1-0CEF-44A6-B8F3-B2D49166E8B3}" presName="accent_1" presStyleCnt="0"/>
      <dgm:spPr/>
    </dgm:pt>
    <dgm:pt modelId="{9547E095-FA85-4220-B9E2-75FF64DBD8C3}" type="pres">
      <dgm:prSet presAssocID="{B5067BB1-0CEF-44A6-B8F3-B2D49166E8B3}" presName="accentRepeatNode" presStyleLbl="solidFgAcc1" presStyleIdx="0" presStyleCnt="4"/>
      <dgm:spPr/>
    </dgm:pt>
    <dgm:pt modelId="{0BEA30D1-930A-4D7D-BFE0-9124984BB932}" type="pres">
      <dgm:prSet presAssocID="{A7159EA4-93F4-4018-9996-B721C3F14F4E}" presName="text_2" presStyleLbl="node1" presStyleIdx="1" presStyleCnt="4">
        <dgm:presLayoutVars>
          <dgm:bulletEnabled val="1"/>
        </dgm:presLayoutVars>
      </dgm:prSet>
      <dgm:spPr/>
    </dgm:pt>
    <dgm:pt modelId="{DCE9651E-134F-42C4-A070-0DC94A542DCB}" type="pres">
      <dgm:prSet presAssocID="{A7159EA4-93F4-4018-9996-B721C3F14F4E}" presName="accent_2" presStyleCnt="0"/>
      <dgm:spPr/>
    </dgm:pt>
    <dgm:pt modelId="{77D7A374-9E98-4FC2-BFCA-8C1AD773858A}" type="pres">
      <dgm:prSet presAssocID="{A7159EA4-93F4-4018-9996-B721C3F14F4E}" presName="accentRepeatNode" presStyleLbl="solidFgAcc1" presStyleIdx="1" presStyleCnt="4"/>
      <dgm:spPr/>
    </dgm:pt>
    <dgm:pt modelId="{88454631-A56F-4C4E-AD06-99D89276BF57}" type="pres">
      <dgm:prSet presAssocID="{C2F0791E-CDC7-46EB-9FC3-892BD162E91D}" presName="text_3" presStyleLbl="node1" presStyleIdx="2" presStyleCnt="4" custLinFactNeighborX="-55" custLinFactNeighborY="-569">
        <dgm:presLayoutVars>
          <dgm:bulletEnabled val="1"/>
        </dgm:presLayoutVars>
      </dgm:prSet>
      <dgm:spPr/>
    </dgm:pt>
    <dgm:pt modelId="{37A00815-31CA-4DEE-A83B-3E882DC2A3F2}" type="pres">
      <dgm:prSet presAssocID="{C2F0791E-CDC7-46EB-9FC3-892BD162E91D}" presName="accent_3" presStyleCnt="0"/>
      <dgm:spPr/>
    </dgm:pt>
    <dgm:pt modelId="{151137A7-8D5F-4EFB-A1AA-E0CAF370070D}" type="pres">
      <dgm:prSet presAssocID="{C2F0791E-CDC7-46EB-9FC3-892BD162E91D}" presName="accentRepeatNode" presStyleLbl="solidFgAcc1" presStyleIdx="2" presStyleCnt="4"/>
      <dgm:spPr/>
    </dgm:pt>
    <dgm:pt modelId="{E90E9676-14AC-4606-85C3-6408FB76E2DC}" type="pres">
      <dgm:prSet presAssocID="{6CFD9CD7-EE4B-4BF8-89A8-3F339E922E34}" presName="text_4" presStyleLbl="node1" presStyleIdx="3" presStyleCnt="4" custLinFactNeighborX="15">
        <dgm:presLayoutVars>
          <dgm:bulletEnabled val="1"/>
        </dgm:presLayoutVars>
      </dgm:prSet>
      <dgm:spPr/>
    </dgm:pt>
    <dgm:pt modelId="{8A3971DD-C961-4CAD-A542-902FF51CA625}" type="pres">
      <dgm:prSet presAssocID="{6CFD9CD7-EE4B-4BF8-89A8-3F339E922E34}" presName="accent_4" presStyleCnt="0"/>
      <dgm:spPr/>
    </dgm:pt>
    <dgm:pt modelId="{E2E31594-D340-4D57-9249-6323E4431678}" type="pres">
      <dgm:prSet presAssocID="{6CFD9CD7-EE4B-4BF8-89A8-3F339E922E34}" presName="accentRepeatNode" presStyleLbl="solidFgAcc1" presStyleIdx="3" presStyleCnt="4"/>
      <dgm:spPr/>
    </dgm:pt>
  </dgm:ptLst>
  <dgm:cxnLst>
    <dgm:cxn modelId="{8111D314-BA18-4571-B58E-716DF02E0570}" type="presOf" srcId="{19D6C1E6-B440-4D6A-9B6A-9E26A74B1E16}" destId="{A33F0DE4-B7C6-495C-9B8D-98AAF7A318C7}" srcOrd="0" destOrd="0" presId="urn:microsoft.com/office/officeart/2008/layout/VerticalCurvedList"/>
    <dgm:cxn modelId="{5FF08185-9FF3-4E47-9C9D-FC7E43402480}" type="presOf" srcId="{6CFD9CD7-EE4B-4BF8-89A8-3F339E922E34}" destId="{E90E9676-14AC-4606-85C3-6408FB76E2DC}" srcOrd="0" destOrd="0" presId="urn:microsoft.com/office/officeart/2008/layout/VerticalCurvedList"/>
    <dgm:cxn modelId="{F33EAC8A-1BB5-47C4-9AB7-DAB46E05036B}" type="presOf" srcId="{B5067BB1-0CEF-44A6-B8F3-B2D49166E8B3}" destId="{E81DDD8F-D737-455F-A0B4-9ED78F576759}" srcOrd="0" destOrd="0" presId="urn:microsoft.com/office/officeart/2008/layout/VerticalCurvedList"/>
    <dgm:cxn modelId="{152DDBBC-0FE9-43F7-9DDA-B1BB9BEB03BE}" type="presOf" srcId="{8DCAB9D0-0ED8-4B3F-B48D-DB62C433CD57}" destId="{33B10366-C5B9-485F-A995-13BD689EBB49}" srcOrd="0" destOrd="0" presId="urn:microsoft.com/office/officeart/2008/layout/VerticalCurvedList"/>
    <dgm:cxn modelId="{825EEDCE-397B-4A1A-B316-88CB74A8129A}" srcId="{8DCAB9D0-0ED8-4B3F-B48D-DB62C433CD57}" destId="{B5067BB1-0CEF-44A6-B8F3-B2D49166E8B3}" srcOrd="0" destOrd="0" parTransId="{6EC11AC0-B875-40F6-969A-1E24F4E20107}" sibTransId="{19D6C1E6-B440-4D6A-9B6A-9E26A74B1E16}"/>
    <dgm:cxn modelId="{1E95B6D3-B984-4BC7-94CF-4546190D1B90}" type="presOf" srcId="{C2F0791E-CDC7-46EB-9FC3-892BD162E91D}" destId="{88454631-A56F-4C4E-AD06-99D89276BF57}" srcOrd="0" destOrd="0" presId="urn:microsoft.com/office/officeart/2008/layout/VerticalCurvedList"/>
    <dgm:cxn modelId="{8C364FD6-DA91-4EA0-8C00-E8D3E41C867E}" srcId="{8DCAB9D0-0ED8-4B3F-B48D-DB62C433CD57}" destId="{C2F0791E-CDC7-46EB-9FC3-892BD162E91D}" srcOrd="2" destOrd="0" parTransId="{D8284AEC-E3D7-457F-B8BD-75D69F68B69B}" sibTransId="{8AA20D05-0C7A-4CCA-BA3A-3E77C17B5254}"/>
    <dgm:cxn modelId="{90BFBBD6-8003-43B0-96EA-F1109DF21F86}" type="presOf" srcId="{A7159EA4-93F4-4018-9996-B721C3F14F4E}" destId="{0BEA30D1-930A-4D7D-BFE0-9124984BB932}" srcOrd="0" destOrd="0" presId="urn:microsoft.com/office/officeart/2008/layout/VerticalCurvedList"/>
    <dgm:cxn modelId="{7811EFE0-2C15-42C3-8A8F-3E855AE603BF}" srcId="{8DCAB9D0-0ED8-4B3F-B48D-DB62C433CD57}" destId="{6CFD9CD7-EE4B-4BF8-89A8-3F339E922E34}" srcOrd="3" destOrd="0" parTransId="{E15A6C49-4121-499F-940A-3D871FDC44B8}" sibTransId="{15BB4C6B-D54C-462C-832A-41810D96190B}"/>
    <dgm:cxn modelId="{D19484F7-1B18-4906-9946-B1962F5ED0C1}" srcId="{8DCAB9D0-0ED8-4B3F-B48D-DB62C433CD57}" destId="{A7159EA4-93F4-4018-9996-B721C3F14F4E}" srcOrd="1" destOrd="0" parTransId="{B8F1D5DB-8C92-4E8C-8953-A5DF9F7FD8A2}" sibTransId="{116F9F65-805F-488C-A010-A8872F7A2BC0}"/>
    <dgm:cxn modelId="{80FCF8A3-4334-4F00-B89C-0FA7DDD614A3}" type="presParOf" srcId="{33B10366-C5B9-485F-A995-13BD689EBB49}" destId="{C422AE87-57D2-453E-B29E-CB26D8ADA888}" srcOrd="0" destOrd="0" presId="urn:microsoft.com/office/officeart/2008/layout/VerticalCurvedList"/>
    <dgm:cxn modelId="{35D7A73A-C2CE-4BBF-9603-B9280B99A86A}" type="presParOf" srcId="{C422AE87-57D2-453E-B29E-CB26D8ADA888}" destId="{7592C5C7-BD1A-452A-BB65-C93C3BAB4A9F}" srcOrd="0" destOrd="0" presId="urn:microsoft.com/office/officeart/2008/layout/VerticalCurvedList"/>
    <dgm:cxn modelId="{65936D71-6589-4533-835B-D3457A3170FA}" type="presParOf" srcId="{7592C5C7-BD1A-452A-BB65-C93C3BAB4A9F}" destId="{EE938FE0-A23D-47E9-B954-D888F8EB25F1}" srcOrd="0" destOrd="0" presId="urn:microsoft.com/office/officeart/2008/layout/VerticalCurvedList"/>
    <dgm:cxn modelId="{C89E95DB-4CDC-487B-ABB6-4308F0C1E597}" type="presParOf" srcId="{7592C5C7-BD1A-452A-BB65-C93C3BAB4A9F}" destId="{A33F0DE4-B7C6-495C-9B8D-98AAF7A318C7}" srcOrd="1" destOrd="0" presId="urn:microsoft.com/office/officeart/2008/layout/VerticalCurvedList"/>
    <dgm:cxn modelId="{2A9DE1CC-2DB4-4DE9-BC89-66AE67268891}" type="presParOf" srcId="{7592C5C7-BD1A-452A-BB65-C93C3BAB4A9F}" destId="{9FA2D113-48BB-42AA-A535-C95349768E42}" srcOrd="2" destOrd="0" presId="urn:microsoft.com/office/officeart/2008/layout/VerticalCurvedList"/>
    <dgm:cxn modelId="{2B862CB1-A595-486C-B375-4EBC12639945}" type="presParOf" srcId="{7592C5C7-BD1A-452A-BB65-C93C3BAB4A9F}" destId="{369EADBC-FBF9-4B51-8D12-2B053997393D}" srcOrd="3" destOrd="0" presId="urn:microsoft.com/office/officeart/2008/layout/VerticalCurvedList"/>
    <dgm:cxn modelId="{46BF22AD-CEB9-47BF-A6AF-932C6FDF00B2}" type="presParOf" srcId="{C422AE87-57D2-453E-B29E-CB26D8ADA888}" destId="{E81DDD8F-D737-455F-A0B4-9ED78F576759}" srcOrd="1" destOrd="0" presId="urn:microsoft.com/office/officeart/2008/layout/VerticalCurvedList"/>
    <dgm:cxn modelId="{6669787B-3B91-48DC-BD53-7D3909681786}" type="presParOf" srcId="{C422AE87-57D2-453E-B29E-CB26D8ADA888}" destId="{D93A9365-F320-448A-BEDA-8E7762F23316}" srcOrd="2" destOrd="0" presId="urn:microsoft.com/office/officeart/2008/layout/VerticalCurvedList"/>
    <dgm:cxn modelId="{E3273079-4211-46B2-B95A-53CD3D289A6C}" type="presParOf" srcId="{D93A9365-F320-448A-BEDA-8E7762F23316}" destId="{9547E095-FA85-4220-B9E2-75FF64DBD8C3}" srcOrd="0" destOrd="0" presId="urn:microsoft.com/office/officeart/2008/layout/VerticalCurvedList"/>
    <dgm:cxn modelId="{6A6814A2-80F5-4D4A-8F2F-7916452F9639}" type="presParOf" srcId="{C422AE87-57D2-453E-B29E-CB26D8ADA888}" destId="{0BEA30D1-930A-4D7D-BFE0-9124984BB932}" srcOrd="3" destOrd="0" presId="urn:microsoft.com/office/officeart/2008/layout/VerticalCurvedList"/>
    <dgm:cxn modelId="{09997D35-879D-4C83-9316-3832A993C9D9}" type="presParOf" srcId="{C422AE87-57D2-453E-B29E-CB26D8ADA888}" destId="{DCE9651E-134F-42C4-A070-0DC94A542DCB}" srcOrd="4" destOrd="0" presId="urn:microsoft.com/office/officeart/2008/layout/VerticalCurvedList"/>
    <dgm:cxn modelId="{292E0CDD-A02D-4755-8C7D-E96E661E4130}" type="presParOf" srcId="{DCE9651E-134F-42C4-A070-0DC94A542DCB}" destId="{77D7A374-9E98-4FC2-BFCA-8C1AD773858A}" srcOrd="0" destOrd="0" presId="urn:microsoft.com/office/officeart/2008/layout/VerticalCurvedList"/>
    <dgm:cxn modelId="{E6F86BE2-79FE-43BF-ADD1-D1E8A7981D3E}" type="presParOf" srcId="{C422AE87-57D2-453E-B29E-CB26D8ADA888}" destId="{88454631-A56F-4C4E-AD06-99D89276BF57}" srcOrd="5" destOrd="0" presId="urn:microsoft.com/office/officeart/2008/layout/VerticalCurvedList"/>
    <dgm:cxn modelId="{48D104E8-0EEC-4B1C-8806-864FCFD0DFBD}" type="presParOf" srcId="{C422AE87-57D2-453E-B29E-CB26D8ADA888}" destId="{37A00815-31CA-4DEE-A83B-3E882DC2A3F2}" srcOrd="6" destOrd="0" presId="urn:microsoft.com/office/officeart/2008/layout/VerticalCurvedList"/>
    <dgm:cxn modelId="{9B1315C1-2B69-42E9-B561-E1608578821C}" type="presParOf" srcId="{37A00815-31CA-4DEE-A83B-3E882DC2A3F2}" destId="{151137A7-8D5F-4EFB-A1AA-E0CAF370070D}" srcOrd="0" destOrd="0" presId="urn:microsoft.com/office/officeart/2008/layout/VerticalCurvedList"/>
    <dgm:cxn modelId="{14EE1BDC-6642-4D34-9647-1C6905E2F768}" type="presParOf" srcId="{C422AE87-57D2-453E-B29E-CB26D8ADA888}" destId="{E90E9676-14AC-4606-85C3-6408FB76E2DC}" srcOrd="7" destOrd="0" presId="urn:microsoft.com/office/officeart/2008/layout/VerticalCurvedList"/>
    <dgm:cxn modelId="{FA2D52A8-C3C5-458D-873B-974476C9AB8B}" type="presParOf" srcId="{C422AE87-57D2-453E-B29E-CB26D8ADA888}" destId="{8A3971DD-C961-4CAD-A542-902FF51CA625}" srcOrd="8" destOrd="0" presId="urn:microsoft.com/office/officeart/2008/layout/VerticalCurvedList"/>
    <dgm:cxn modelId="{3BDAFDD1-33F7-4C6D-A90F-F7797F50E8A0}" type="presParOf" srcId="{8A3971DD-C961-4CAD-A542-902FF51CA625}" destId="{E2E31594-D340-4D57-9249-6323E443167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02348D-C740-47A1-96F5-706E0F804BF4}" type="doc">
      <dgm:prSet loTypeId="urn:microsoft.com/office/officeart/2005/8/layout/hProcess7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8F769-D0D0-43F9-838F-3C34F226D6AD}">
      <dgm:prSet phldrT="[Текст]"/>
      <dgm:spPr>
        <a:effectLst>
          <a:glow rad="317500">
            <a:schemeClr val="accent1">
              <a:alpha val="40000"/>
            </a:schemeClr>
          </a:glow>
        </a:effectLst>
      </dgm:spPr>
      <dgm:t>
        <a:bodyPr/>
        <a:lstStyle/>
        <a:p>
          <a:endParaRPr lang="ru-RU" dirty="0"/>
        </a:p>
      </dgm:t>
    </dgm:pt>
    <dgm:pt modelId="{99A91E26-B582-483B-BB46-2D9C77343E5A}" type="parTrans" cxnId="{3C613027-5835-49FE-A490-C66F413855B1}">
      <dgm:prSet/>
      <dgm:spPr/>
      <dgm:t>
        <a:bodyPr/>
        <a:lstStyle/>
        <a:p>
          <a:endParaRPr lang="ru-RU"/>
        </a:p>
      </dgm:t>
    </dgm:pt>
    <dgm:pt modelId="{B029A84C-9E78-4B9B-BD8B-EDEF5F103D2E}" type="sibTrans" cxnId="{3C613027-5835-49FE-A490-C66F413855B1}">
      <dgm:prSet/>
      <dgm:spPr/>
      <dgm:t>
        <a:bodyPr/>
        <a:lstStyle/>
        <a:p>
          <a:endParaRPr lang="ru-RU"/>
        </a:p>
      </dgm:t>
    </dgm:pt>
    <dgm:pt modelId="{7F630797-B55E-48A9-8AC3-E054EACEA484}">
      <dgm:prSet phldrT="[Текст]"/>
      <dgm:spPr/>
      <dgm:t>
        <a:bodyPr/>
        <a:lstStyle/>
        <a:p>
          <a:r>
            <a:rPr lang="ru-RU" dirty="0" err="1"/>
            <a:t>Можливість</a:t>
          </a:r>
          <a:r>
            <a:rPr lang="ru-RU" dirty="0"/>
            <a:t> </a:t>
          </a:r>
          <a:r>
            <a:rPr lang="ru-RU" dirty="0" err="1"/>
            <a:t>робити</a:t>
          </a:r>
          <a:r>
            <a:rPr lang="ru-RU" dirty="0"/>
            <a:t> </a:t>
          </a:r>
          <a:r>
            <a:rPr lang="ru-RU" dirty="0" err="1"/>
            <a:t>щось</a:t>
          </a:r>
          <a:r>
            <a:rPr lang="ru-RU" dirty="0"/>
            <a:t> </a:t>
          </a:r>
          <a:r>
            <a:rPr lang="ru-RU" dirty="0" err="1"/>
            <a:t>цікаве</a:t>
          </a:r>
          <a:r>
            <a:rPr lang="ru-RU" dirty="0"/>
            <a:t> </a:t>
          </a:r>
          <a:r>
            <a:rPr lang="ru-RU" dirty="0" err="1"/>
            <a:t>самостійно</a:t>
          </a:r>
          <a:r>
            <a:rPr lang="ru-RU" dirty="0"/>
            <a:t> </a:t>
          </a:r>
          <a:r>
            <a:rPr lang="ru-RU" dirty="0" err="1"/>
            <a:t>або</a:t>
          </a:r>
          <a:r>
            <a:rPr lang="ru-RU" dirty="0"/>
            <a:t> в </a:t>
          </a:r>
          <a:r>
            <a:rPr lang="ru-RU" dirty="0" err="1"/>
            <a:t>групі</a:t>
          </a:r>
          <a:endParaRPr lang="ru-RU" dirty="0"/>
        </a:p>
      </dgm:t>
    </dgm:pt>
    <dgm:pt modelId="{4B8F96EC-FA97-4980-8AA0-5BF7A7549C6A}" type="parTrans" cxnId="{903D752C-E6A1-4B2B-90EC-C1F7592980D5}">
      <dgm:prSet/>
      <dgm:spPr/>
      <dgm:t>
        <a:bodyPr/>
        <a:lstStyle/>
        <a:p>
          <a:endParaRPr lang="ru-RU"/>
        </a:p>
      </dgm:t>
    </dgm:pt>
    <dgm:pt modelId="{D9355517-D978-4E8C-ACB7-964F71A1916F}" type="sibTrans" cxnId="{903D752C-E6A1-4B2B-90EC-C1F7592980D5}">
      <dgm:prSet/>
      <dgm:spPr/>
      <dgm:t>
        <a:bodyPr/>
        <a:lstStyle/>
        <a:p>
          <a:endParaRPr lang="ru-RU"/>
        </a:p>
      </dgm:t>
    </dgm:pt>
    <dgm:pt modelId="{4E60E9D7-7BF6-4445-B5CC-8B5DD80468BD}">
      <dgm:prSet phldrT="[Текст]"/>
      <dgm:spPr>
        <a:effectLst>
          <a:glow rad="3175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b="0" i="1" dirty="0" err="1"/>
            <a:t>Можливість</a:t>
          </a:r>
          <a:r>
            <a:rPr lang="ru-RU" b="0" i="1" dirty="0"/>
            <a:t> </a:t>
          </a:r>
          <a:r>
            <a:rPr lang="ru-RU" b="0" i="1" dirty="0" err="1"/>
            <a:t>проявити</a:t>
          </a:r>
          <a:r>
            <a:rPr lang="ru-RU" b="0" i="1" dirty="0"/>
            <a:t> себе, </a:t>
          </a:r>
          <a:r>
            <a:rPr lang="ru-RU" b="0" i="1" dirty="0" err="1"/>
            <a:t>спробувати</a:t>
          </a:r>
          <a:r>
            <a:rPr lang="ru-RU" b="0" i="1" dirty="0"/>
            <a:t> </a:t>
          </a:r>
          <a:r>
            <a:rPr lang="ru-RU" b="0" i="1" dirty="0" err="1"/>
            <a:t>свої</a:t>
          </a:r>
          <a:r>
            <a:rPr lang="ru-RU" b="0" i="1" dirty="0"/>
            <a:t> </a:t>
          </a:r>
          <a:r>
            <a:rPr lang="ru-RU" b="0" i="1" dirty="0" err="1"/>
            <a:t>сили</a:t>
          </a:r>
          <a:r>
            <a:rPr lang="ru-RU" b="0" i="1" dirty="0"/>
            <a:t>, </a:t>
          </a:r>
          <a:r>
            <a:rPr lang="ru-RU" b="0" i="1" dirty="0" err="1"/>
            <a:t>використати</a:t>
          </a:r>
          <a:r>
            <a:rPr lang="ru-RU" b="0" i="1" dirty="0"/>
            <a:t> </a:t>
          </a:r>
          <a:r>
            <a:rPr lang="ru-RU" b="0" i="1" dirty="0" err="1"/>
            <a:t>свої</a:t>
          </a:r>
          <a:r>
            <a:rPr lang="ru-RU" b="0" i="1" dirty="0"/>
            <a:t> </a:t>
          </a:r>
          <a:r>
            <a:rPr lang="ru-RU" b="0" i="1" dirty="0" err="1"/>
            <a:t>знання</a:t>
          </a:r>
          <a:endParaRPr lang="ru-RU" dirty="0"/>
        </a:p>
      </dgm:t>
    </dgm:pt>
    <dgm:pt modelId="{F869D693-2722-4378-BBDC-A2373E19B61F}" type="parTrans" cxnId="{9966E738-CC77-465A-B39E-12B3F96F9C98}">
      <dgm:prSet/>
      <dgm:spPr/>
      <dgm:t>
        <a:bodyPr/>
        <a:lstStyle/>
        <a:p>
          <a:endParaRPr lang="ru-RU"/>
        </a:p>
      </dgm:t>
    </dgm:pt>
    <dgm:pt modelId="{50937E02-A865-476D-BC26-47D1A5EAAD7B}" type="sibTrans" cxnId="{9966E738-CC77-465A-B39E-12B3F96F9C98}">
      <dgm:prSet/>
      <dgm:spPr/>
      <dgm:t>
        <a:bodyPr/>
        <a:lstStyle/>
        <a:p>
          <a:endParaRPr lang="ru-RU"/>
        </a:p>
      </dgm:t>
    </dgm:pt>
    <dgm:pt modelId="{CF65608C-C128-4F7C-99E5-4F85E2ACD6FA}">
      <dgm:prSet phldrT="[Текст]"/>
      <dgm:spPr/>
      <dgm:t>
        <a:bodyPr/>
        <a:lstStyle/>
        <a:p>
          <a:r>
            <a:rPr lang="ru-RU" b="0" i="1" dirty="0" err="1"/>
            <a:t>Можливість</a:t>
          </a:r>
          <a:r>
            <a:rPr lang="ru-RU" b="0" i="1" dirty="0"/>
            <a:t> </a:t>
          </a:r>
          <a:r>
            <a:rPr lang="ru-RU" b="0" i="1" dirty="0" err="1"/>
            <a:t>направляти</a:t>
          </a:r>
          <a:r>
            <a:rPr lang="ru-RU" b="0" i="1" dirty="0"/>
            <a:t> </a:t>
          </a:r>
          <a:r>
            <a:rPr lang="ru-RU" b="0" i="1" dirty="0" err="1"/>
            <a:t>знання</a:t>
          </a:r>
          <a:r>
            <a:rPr lang="ru-RU" b="0" i="1" dirty="0"/>
            <a:t> і </a:t>
          </a:r>
          <a:r>
            <a:rPr lang="ru-RU" b="0" i="1" dirty="0" err="1"/>
            <a:t>вміння</a:t>
          </a:r>
          <a:r>
            <a:rPr lang="ru-RU" b="0" i="1" dirty="0"/>
            <a:t> на </a:t>
          </a:r>
          <a:r>
            <a:rPr lang="ru-RU" b="0" i="1" dirty="0" err="1"/>
            <a:t>вирішення</a:t>
          </a:r>
          <a:r>
            <a:rPr lang="ru-RU" b="0" i="1" dirty="0"/>
            <a:t> </a:t>
          </a:r>
          <a:r>
            <a:rPr lang="ru-RU" b="0" i="1" dirty="0" err="1"/>
            <a:t>проблеми</a:t>
          </a:r>
          <a:r>
            <a:rPr lang="ru-RU" b="0" i="1" dirty="0"/>
            <a:t>, коли результат носить </a:t>
          </a:r>
          <a:r>
            <a:rPr lang="ru-RU" b="0" i="1" dirty="0" err="1"/>
            <a:t>практичний</a:t>
          </a:r>
          <a:r>
            <a:rPr lang="ru-RU" b="0" i="1" dirty="0"/>
            <a:t> характер</a:t>
          </a:r>
          <a:endParaRPr lang="ru-RU" dirty="0"/>
        </a:p>
      </dgm:t>
    </dgm:pt>
    <dgm:pt modelId="{46269D05-C274-4287-8421-EAB8BAC89373}" type="parTrans" cxnId="{A7FFA2A2-76A3-4C8E-BB1E-CBADEAB172F9}">
      <dgm:prSet/>
      <dgm:spPr/>
      <dgm:t>
        <a:bodyPr/>
        <a:lstStyle/>
        <a:p>
          <a:endParaRPr lang="ru-RU"/>
        </a:p>
      </dgm:t>
    </dgm:pt>
    <dgm:pt modelId="{DEEF3D7A-DA8F-428D-98BC-70A4CA15278E}" type="sibTrans" cxnId="{A7FFA2A2-76A3-4C8E-BB1E-CBADEAB172F9}">
      <dgm:prSet/>
      <dgm:spPr/>
      <dgm:t>
        <a:bodyPr/>
        <a:lstStyle/>
        <a:p>
          <a:endParaRPr lang="ru-RU"/>
        </a:p>
      </dgm:t>
    </dgm:pt>
    <dgm:pt modelId="{8B393554-DA09-4BF6-A591-7E3E43F52840}">
      <dgm:prSet/>
      <dgm:spPr>
        <a:effectLst>
          <a:glow rad="317500">
            <a:schemeClr val="accent1">
              <a:alpha val="40000"/>
            </a:schemeClr>
          </a:glow>
        </a:effectLst>
      </dgm:spPr>
      <dgm:t>
        <a:bodyPr/>
        <a:lstStyle/>
        <a:p>
          <a:endParaRPr lang="ru-RU" dirty="0"/>
        </a:p>
      </dgm:t>
    </dgm:pt>
    <dgm:pt modelId="{73A9A30C-D7A5-4B1C-9451-562AA978C640}" type="parTrans" cxnId="{298B7FA7-DAF9-4BB1-B40B-A8D8BDC721AD}">
      <dgm:prSet/>
      <dgm:spPr/>
      <dgm:t>
        <a:bodyPr/>
        <a:lstStyle/>
        <a:p>
          <a:endParaRPr lang="ru-RU"/>
        </a:p>
      </dgm:t>
    </dgm:pt>
    <dgm:pt modelId="{FA72D5E7-5A44-45C2-8BE7-1F3DBF24A8F5}" type="sibTrans" cxnId="{298B7FA7-DAF9-4BB1-B40B-A8D8BDC721AD}">
      <dgm:prSet/>
      <dgm:spPr/>
      <dgm:t>
        <a:bodyPr/>
        <a:lstStyle/>
        <a:p>
          <a:endParaRPr lang="ru-RU"/>
        </a:p>
      </dgm:t>
    </dgm:pt>
    <dgm:pt modelId="{45D77585-358E-4622-B026-83FDF11FAA6F}">
      <dgm:prSet/>
      <dgm:spPr/>
      <dgm:t>
        <a:bodyPr/>
        <a:lstStyle/>
        <a:p>
          <a:r>
            <a:rPr lang="ru-RU" b="0" i="1" dirty="0" err="1"/>
            <a:t>Можливість</a:t>
          </a:r>
          <a:r>
            <a:rPr lang="ru-RU" b="0" i="1" dirty="0"/>
            <a:t> принести </a:t>
          </a:r>
          <a:r>
            <a:rPr lang="ru-RU" b="0" i="1" dirty="0" err="1"/>
            <a:t>користь</a:t>
          </a:r>
          <a:r>
            <a:rPr lang="ru-RU" b="0" i="1" dirty="0"/>
            <a:t>, </a:t>
          </a:r>
          <a:r>
            <a:rPr lang="ru-RU" b="0" i="1" dirty="0" err="1"/>
            <a:t>показати</a:t>
          </a:r>
          <a:r>
            <a:rPr lang="ru-RU" b="0" i="1" dirty="0"/>
            <a:t> </a:t>
          </a:r>
          <a:r>
            <a:rPr lang="ru-RU" b="0" i="1" dirty="0" err="1"/>
            <a:t>досягнутий</a:t>
          </a:r>
          <a:r>
            <a:rPr lang="ru-RU" b="0" i="1" dirty="0"/>
            <a:t> результат</a:t>
          </a:r>
          <a:endParaRPr lang="ru-RU" dirty="0"/>
        </a:p>
      </dgm:t>
    </dgm:pt>
    <dgm:pt modelId="{3B732737-515B-4AAF-8260-0B929E453E0F}" type="parTrans" cxnId="{CC2641CE-D96F-44CE-A71C-0A9768E8D7EA}">
      <dgm:prSet/>
      <dgm:spPr/>
      <dgm:t>
        <a:bodyPr/>
        <a:lstStyle/>
        <a:p>
          <a:endParaRPr lang="ru-RU"/>
        </a:p>
      </dgm:t>
    </dgm:pt>
    <dgm:pt modelId="{0F1D8A40-BEEA-4064-ABD7-7869D16DE959}" type="sibTrans" cxnId="{CC2641CE-D96F-44CE-A71C-0A9768E8D7EA}">
      <dgm:prSet/>
      <dgm:spPr/>
      <dgm:t>
        <a:bodyPr/>
        <a:lstStyle/>
        <a:p>
          <a:endParaRPr lang="ru-RU"/>
        </a:p>
      </dgm:t>
    </dgm:pt>
    <dgm:pt modelId="{AF44D03F-95EF-4E61-B5A4-262BEFD7A2FA}">
      <dgm:prSet phldrT="[Текст]"/>
      <dgm:spPr>
        <a:effectLst>
          <a:glow rad="3175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dirty="0"/>
            <a:t> </a:t>
          </a:r>
        </a:p>
      </dgm:t>
    </dgm:pt>
    <dgm:pt modelId="{CC14617F-1FC5-4AEC-87AA-480567CD24EA}" type="sibTrans" cxnId="{86B40F52-1AD1-46C2-BD70-0BA6C1502A0D}">
      <dgm:prSet/>
      <dgm:spPr/>
      <dgm:t>
        <a:bodyPr/>
        <a:lstStyle/>
        <a:p>
          <a:endParaRPr lang="ru-RU"/>
        </a:p>
      </dgm:t>
    </dgm:pt>
    <dgm:pt modelId="{0BA1E2D4-7380-4755-B315-B14B07013418}" type="parTrans" cxnId="{86B40F52-1AD1-46C2-BD70-0BA6C1502A0D}">
      <dgm:prSet/>
      <dgm:spPr/>
      <dgm:t>
        <a:bodyPr/>
        <a:lstStyle/>
        <a:p>
          <a:endParaRPr lang="ru-RU"/>
        </a:p>
      </dgm:t>
    </dgm:pt>
    <dgm:pt modelId="{85545B36-98CB-4D16-A420-47C73E3223E2}">
      <dgm:prSet phldrT="[Текст]"/>
      <dgm:spPr>
        <a:effectLst>
          <a:glow rad="3175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dirty="0"/>
            <a:t> </a:t>
          </a:r>
        </a:p>
      </dgm:t>
    </dgm:pt>
    <dgm:pt modelId="{BBB56A3D-BCB5-4262-A667-1A1776F40895}" type="sibTrans" cxnId="{3BE1AB50-2605-4FA7-A8B3-1CFEA5B2BA39}">
      <dgm:prSet/>
      <dgm:spPr/>
      <dgm:t>
        <a:bodyPr/>
        <a:lstStyle/>
        <a:p>
          <a:endParaRPr lang="ru-RU"/>
        </a:p>
      </dgm:t>
    </dgm:pt>
    <dgm:pt modelId="{49BBB701-5214-449D-93FE-4FECEB20F23C}" type="parTrans" cxnId="{3BE1AB50-2605-4FA7-A8B3-1CFEA5B2BA39}">
      <dgm:prSet/>
      <dgm:spPr/>
      <dgm:t>
        <a:bodyPr/>
        <a:lstStyle/>
        <a:p>
          <a:endParaRPr lang="ru-RU"/>
        </a:p>
      </dgm:t>
    </dgm:pt>
    <dgm:pt modelId="{9E7B7A98-BDBC-4DD2-AB75-8EFF41015706}" type="pres">
      <dgm:prSet presAssocID="{3602348D-C740-47A1-96F5-706E0F804BF4}" presName="Name0" presStyleCnt="0">
        <dgm:presLayoutVars>
          <dgm:dir/>
          <dgm:animLvl val="lvl"/>
          <dgm:resizeHandles val="exact"/>
        </dgm:presLayoutVars>
      </dgm:prSet>
      <dgm:spPr/>
    </dgm:pt>
    <dgm:pt modelId="{41FD68AE-5820-4430-A16D-A4186C26A3FF}" type="pres">
      <dgm:prSet presAssocID="{B318F769-D0D0-43F9-838F-3C34F226D6AD}" presName="compositeNode" presStyleCnt="0">
        <dgm:presLayoutVars>
          <dgm:bulletEnabled val="1"/>
        </dgm:presLayoutVars>
      </dgm:prSet>
      <dgm:spPr/>
    </dgm:pt>
    <dgm:pt modelId="{E24DFF27-297D-4451-AAA7-324E7A0651CD}" type="pres">
      <dgm:prSet presAssocID="{B318F769-D0D0-43F9-838F-3C34F226D6AD}" presName="bgRect" presStyleLbl="node1" presStyleIdx="0" presStyleCnt="4"/>
      <dgm:spPr/>
    </dgm:pt>
    <dgm:pt modelId="{7DDDBB2B-F7F2-4B6D-BC04-30060CDEBA65}" type="pres">
      <dgm:prSet presAssocID="{B318F769-D0D0-43F9-838F-3C34F226D6AD}" presName="parentNode" presStyleLbl="node1" presStyleIdx="0" presStyleCnt="4">
        <dgm:presLayoutVars>
          <dgm:chMax val="0"/>
          <dgm:bulletEnabled val="1"/>
        </dgm:presLayoutVars>
      </dgm:prSet>
      <dgm:spPr/>
    </dgm:pt>
    <dgm:pt modelId="{F9EAE0F6-BBB7-477B-9A2C-9EE14787900C}" type="pres">
      <dgm:prSet presAssocID="{B318F769-D0D0-43F9-838F-3C34F226D6AD}" presName="childNode" presStyleLbl="node1" presStyleIdx="0" presStyleCnt="4">
        <dgm:presLayoutVars>
          <dgm:bulletEnabled val="1"/>
        </dgm:presLayoutVars>
      </dgm:prSet>
      <dgm:spPr/>
    </dgm:pt>
    <dgm:pt modelId="{E5DBD851-DF6F-445D-A4CE-130AA8CA609F}" type="pres">
      <dgm:prSet presAssocID="{B029A84C-9E78-4B9B-BD8B-EDEF5F103D2E}" presName="hSp" presStyleCnt="0"/>
      <dgm:spPr/>
    </dgm:pt>
    <dgm:pt modelId="{0CB719AE-7D73-4BBE-B91D-55C889866B9A}" type="pres">
      <dgm:prSet presAssocID="{B029A84C-9E78-4B9B-BD8B-EDEF5F103D2E}" presName="vProcSp" presStyleCnt="0"/>
      <dgm:spPr/>
    </dgm:pt>
    <dgm:pt modelId="{182ABEAE-451B-4E00-9B03-9FB70C6E742A}" type="pres">
      <dgm:prSet presAssocID="{B029A84C-9E78-4B9B-BD8B-EDEF5F103D2E}" presName="vSp1" presStyleCnt="0"/>
      <dgm:spPr/>
    </dgm:pt>
    <dgm:pt modelId="{909FE4E6-6CC9-44FB-B4D4-2FE92A58787E}" type="pres">
      <dgm:prSet presAssocID="{B029A84C-9E78-4B9B-BD8B-EDEF5F103D2E}" presName="simulatedConn" presStyleLbl="solidFgAcc1" presStyleIdx="0" presStyleCnt="3"/>
      <dgm:spPr/>
    </dgm:pt>
    <dgm:pt modelId="{72BA4291-9D32-42AC-B196-457A3102EB1B}" type="pres">
      <dgm:prSet presAssocID="{B029A84C-9E78-4B9B-BD8B-EDEF5F103D2E}" presName="vSp2" presStyleCnt="0"/>
      <dgm:spPr/>
    </dgm:pt>
    <dgm:pt modelId="{18933334-8C13-4150-81F0-D4C8E5645FDF}" type="pres">
      <dgm:prSet presAssocID="{B029A84C-9E78-4B9B-BD8B-EDEF5F103D2E}" presName="sibTrans" presStyleCnt="0"/>
      <dgm:spPr/>
    </dgm:pt>
    <dgm:pt modelId="{06C51191-77C3-443E-9157-FF076BC26A1D}" type="pres">
      <dgm:prSet presAssocID="{85545B36-98CB-4D16-A420-47C73E3223E2}" presName="compositeNode" presStyleCnt="0">
        <dgm:presLayoutVars>
          <dgm:bulletEnabled val="1"/>
        </dgm:presLayoutVars>
      </dgm:prSet>
      <dgm:spPr/>
    </dgm:pt>
    <dgm:pt modelId="{36BF6125-126E-4961-BEA3-745D412283A8}" type="pres">
      <dgm:prSet presAssocID="{85545B36-98CB-4D16-A420-47C73E3223E2}" presName="bgRect" presStyleLbl="node1" presStyleIdx="1" presStyleCnt="4" custLinFactNeighborX="547"/>
      <dgm:spPr/>
    </dgm:pt>
    <dgm:pt modelId="{4FF271A6-41CA-45D3-B72B-CEFB9AE869D5}" type="pres">
      <dgm:prSet presAssocID="{85545B36-98CB-4D16-A420-47C73E3223E2}" presName="parentNode" presStyleLbl="node1" presStyleIdx="1" presStyleCnt="4">
        <dgm:presLayoutVars>
          <dgm:chMax val="0"/>
          <dgm:bulletEnabled val="1"/>
        </dgm:presLayoutVars>
      </dgm:prSet>
      <dgm:spPr/>
    </dgm:pt>
    <dgm:pt modelId="{FE421713-1344-4434-8A15-B7D82AAA5347}" type="pres">
      <dgm:prSet presAssocID="{85545B36-98CB-4D16-A420-47C73E3223E2}" presName="childNode" presStyleLbl="node1" presStyleIdx="1" presStyleCnt="4">
        <dgm:presLayoutVars>
          <dgm:bulletEnabled val="1"/>
        </dgm:presLayoutVars>
      </dgm:prSet>
      <dgm:spPr/>
    </dgm:pt>
    <dgm:pt modelId="{01D4719B-94D2-42B8-BD19-B2FDE20CE538}" type="pres">
      <dgm:prSet presAssocID="{BBB56A3D-BCB5-4262-A667-1A1776F40895}" presName="hSp" presStyleCnt="0"/>
      <dgm:spPr/>
    </dgm:pt>
    <dgm:pt modelId="{B108E02A-38C4-4FEB-BA0E-086EB17738B7}" type="pres">
      <dgm:prSet presAssocID="{BBB56A3D-BCB5-4262-A667-1A1776F40895}" presName="vProcSp" presStyleCnt="0"/>
      <dgm:spPr/>
    </dgm:pt>
    <dgm:pt modelId="{5827183F-8AED-4A21-80A8-D135791B6946}" type="pres">
      <dgm:prSet presAssocID="{BBB56A3D-BCB5-4262-A667-1A1776F40895}" presName="vSp1" presStyleCnt="0"/>
      <dgm:spPr/>
    </dgm:pt>
    <dgm:pt modelId="{5ECA29CD-1DDF-4AEA-BF33-896B835474E5}" type="pres">
      <dgm:prSet presAssocID="{BBB56A3D-BCB5-4262-A667-1A1776F40895}" presName="simulatedConn" presStyleLbl="solidFgAcc1" presStyleIdx="1" presStyleCnt="3"/>
      <dgm:spPr/>
    </dgm:pt>
    <dgm:pt modelId="{95EBE863-3F60-4F2A-8CE4-459910FAAFD3}" type="pres">
      <dgm:prSet presAssocID="{BBB56A3D-BCB5-4262-A667-1A1776F40895}" presName="vSp2" presStyleCnt="0"/>
      <dgm:spPr/>
    </dgm:pt>
    <dgm:pt modelId="{8D4FCD5E-4229-4D9F-8A81-4BCA79550AF8}" type="pres">
      <dgm:prSet presAssocID="{BBB56A3D-BCB5-4262-A667-1A1776F40895}" presName="sibTrans" presStyleCnt="0"/>
      <dgm:spPr/>
    </dgm:pt>
    <dgm:pt modelId="{9E8DC110-56D9-4040-8417-5D9B9F5B7E13}" type="pres">
      <dgm:prSet presAssocID="{AF44D03F-95EF-4E61-B5A4-262BEFD7A2FA}" presName="compositeNode" presStyleCnt="0">
        <dgm:presLayoutVars>
          <dgm:bulletEnabled val="1"/>
        </dgm:presLayoutVars>
      </dgm:prSet>
      <dgm:spPr/>
    </dgm:pt>
    <dgm:pt modelId="{5046B906-0AF8-4D79-8D6F-2FF722874BF6}" type="pres">
      <dgm:prSet presAssocID="{AF44D03F-95EF-4E61-B5A4-262BEFD7A2FA}" presName="bgRect" presStyleLbl="node1" presStyleIdx="2" presStyleCnt="4" custLinFactNeighborX="1105" custLinFactNeighborY="-153"/>
      <dgm:spPr/>
    </dgm:pt>
    <dgm:pt modelId="{E26A5D71-8BCF-4CAC-85FE-08670BA7347E}" type="pres">
      <dgm:prSet presAssocID="{AF44D03F-95EF-4E61-B5A4-262BEFD7A2FA}" presName="parentNode" presStyleLbl="node1" presStyleIdx="2" presStyleCnt="4">
        <dgm:presLayoutVars>
          <dgm:chMax val="0"/>
          <dgm:bulletEnabled val="1"/>
        </dgm:presLayoutVars>
      </dgm:prSet>
      <dgm:spPr/>
    </dgm:pt>
    <dgm:pt modelId="{1850ADC3-2D2A-4323-B2B4-6483CA0F7EBB}" type="pres">
      <dgm:prSet presAssocID="{AF44D03F-95EF-4E61-B5A4-262BEFD7A2FA}" presName="childNode" presStyleLbl="node1" presStyleIdx="2" presStyleCnt="4">
        <dgm:presLayoutVars>
          <dgm:bulletEnabled val="1"/>
        </dgm:presLayoutVars>
      </dgm:prSet>
      <dgm:spPr/>
    </dgm:pt>
    <dgm:pt modelId="{AF6B4BFC-4267-47A6-9522-35B53B008745}" type="pres">
      <dgm:prSet presAssocID="{CC14617F-1FC5-4AEC-87AA-480567CD24EA}" presName="hSp" presStyleCnt="0"/>
      <dgm:spPr/>
    </dgm:pt>
    <dgm:pt modelId="{DF709F25-8064-46E6-9033-F7A4680AF5A2}" type="pres">
      <dgm:prSet presAssocID="{CC14617F-1FC5-4AEC-87AA-480567CD24EA}" presName="vProcSp" presStyleCnt="0"/>
      <dgm:spPr/>
    </dgm:pt>
    <dgm:pt modelId="{8B090608-C943-4A3F-A508-45D8074B9DF1}" type="pres">
      <dgm:prSet presAssocID="{CC14617F-1FC5-4AEC-87AA-480567CD24EA}" presName="vSp1" presStyleCnt="0"/>
      <dgm:spPr/>
    </dgm:pt>
    <dgm:pt modelId="{6E3171D3-C6B8-4A3F-98A9-7B6D379E6B46}" type="pres">
      <dgm:prSet presAssocID="{CC14617F-1FC5-4AEC-87AA-480567CD24EA}" presName="simulatedConn" presStyleLbl="solidFgAcc1" presStyleIdx="2" presStyleCnt="3"/>
      <dgm:spPr/>
    </dgm:pt>
    <dgm:pt modelId="{4C32F5F8-05CD-4934-AD60-7860A2E2B93A}" type="pres">
      <dgm:prSet presAssocID="{CC14617F-1FC5-4AEC-87AA-480567CD24EA}" presName="vSp2" presStyleCnt="0"/>
      <dgm:spPr/>
    </dgm:pt>
    <dgm:pt modelId="{1AADB210-2B92-4A3F-A474-8BFBBED08C81}" type="pres">
      <dgm:prSet presAssocID="{CC14617F-1FC5-4AEC-87AA-480567CD24EA}" presName="sibTrans" presStyleCnt="0"/>
      <dgm:spPr/>
    </dgm:pt>
    <dgm:pt modelId="{6A10BAFD-3F5A-4167-8BAD-20BE4CE87723}" type="pres">
      <dgm:prSet presAssocID="{8B393554-DA09-4BF6-A591-7E3E43F52840}" presName="compositeNode" presStyleCnt="0">
        <dgm:presLayoutVars>
          <dgm:bulletEnabled val="1"/>
        </dgm:presLayoutVars>
      </dgm:prSet>
      <dgm:spPr/>
    </dgm:pt>
    <dgm:pt modelId="{626D6F14-B076-4462-9972-701BD78EB26A}" type="pres">
      <dgm:prSet presAssocID="{8B393554-DA09-4BF6-A591-7E3E43F52840}" presName="bgRect" presStyleLbl="node1" presStyleIdx="3" presStyleCnt="4" custLinFactNeighborX="-404" custLinFactNeighborY="505"/>
      <dgm:spPr/>
    </dgm:pt>
    <dgm:pt modelId="{51917A3F-8D32-468D-A125-C2A3A0B2D721}" type="pres">
      <dgm:prSet presAssocID="{8B393554-DA09-4BF6-A591-7E3E43F52840}" presName="parentNode" presStyleLbl="node1" presStyleIdx="3" presStyleCnt="4">
        <dgm:presLayoutVars>
          <dgm:chMax val="0"/>
          <dgm:bulletEnabled val="1"/>
        </dgm:presLayoutVars>
      </dgm:prSet>
      <dgm:spPr/>
    </dgm:pt>
    <dgm:pt modelId="{4BEF5D1E-D68A-4FEA-BEE7-ED3B089B4794}" type="pres">
      <dgm:prSet presAssocID="{8B393554-DA09-4BF6-A591-7E3E43F52840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AF3FA522-51C5-4F1E-A5F3-4C8F5CE3B443}" type="presOf" srcId="{4E60E9D7-7BF6-4445-B5CC-8B5DD80468BD}" destId="{FE421713-1344-4434-8A15-B7D82AAA5347}" srcOrd="0" destOrd="0" presId="urn:microsoft.com/office/officeart/2005/8/layout/hProcess7#1"/>
    <dgm:cxn modelId="{3C613027-5835-49FE-A490-C66F413855B1}" srcId="{3602348D-C740-47A1-96F5-706E0F804BF4}" destId="{B318F769-D0D0-43F9-838F-3C34F226D6AD}" srcOrd="0" destOrd="0" parTransId="{99A91E26-B582-483B-BB46-2D9C77343E5A}" sibTransId="{B029A84C-9E78-4B9B-BD8B-EDEF5F103D2E}"/>
    <dgm:cxn modelId="{903D752C-E6A1-4B2B-90EC-C1F7592980D5}" srcId="{B318F769-D0D0-43F9-838F-3C34F226D6AD}" destId="{7F630797-B55E-48A9-8AC3-E054EACEA484}" srcOrd="0" destOrd="0" parTransId="{4B8F96EC-FA97-4980-8AA0-5BF7A7549C6A}" sibTransId="{D9355517-D978-4E8C-ACB7-964F71A1916F}"/>
    <dgm:cxn modelId="{9966E738-CC77-465A-B39E-12B3F96F9C98}" srcId="{85545B36-98CB-4D16-A420-47C73E3223E2}" destId="{4E60E9D7-7BF6-4445-B5CC-8B5DD80468BD}" srcOrd="0" destOrd="0" parTransId="{F869D693-2722-4378-BBDC-A2373E19B61F}" sibTransId="{50937E02-A865-476D-BC26-47D1A5EAAD7B}"/>
    <dgm:cxn modelId="{502DDF47-35DF-450F-8CC8-DFCAB19289C8}" type="presOf" srcId="{45D77585-358E-4622-B026-83FDF11FAA6F}" destId="{4BEF5D1E-D68A-4FEA-BEE7-ED3B089B4794}" srcOrd="0" destOrd="0" presId="urn:microsoft.com/office/officeart/2005/8/layout/hProcess7#1"/>
    <dgm:cxn modelId="{B061CD68-923F-4F68-9697-5ECCE5F94244}" type="presOf" srcId="{B318F769-D0D0-43F9-838F-3C34F226D6AD}" destId="{E24DFF27-297D-4451-AAA7-324E7A0651CD}" srcOrd="0" destOrd="0" presId="urn:microsoft.com/office/officeart/2005/8/layout/hProcess7#1"/>
    <dgm:cxn modelId="{32937070-8DCE-4569-B408-46D40B646D26}" type="presOf" srcId="{AF44D03F-95EF-4E61-B5A4-262BEFD7A2FA}" destId="{5046B906-0AF8-4D79-8D6F-2FF722874BF6}" srcOrd="0" destOrd="0" presId="urn:microsoft.com/office/officeart/2005/8/layout/hProcess7#1"/>
    <dgm:cxn modelId="{3BE1AB50-2605-4FA7-A8B3-1CFEA5B2BA39}" srcId="{3602348D-C740-47A1-96F5-706E0F804BF4}" destId="{85545B36-98CB-4D16-A420-47C73E3223E2}" srcOrd="1" destOrd="0" parTransId="{49BBB701-5214-449D-93FE-4FECEB20F23C}" sibTransId="{BBB56A3D-BCB5-4262-A667-1A1776F40895}"/>
    <dgm:cxn modelId="{86B40F52-1AD1-46C2-BD70-0BA6C1502A0D}" srcId="{3602348D-C740-47A1-96F5-706E0F804BF4}" destId="{AF44D03F-95EF-4E61-B5A4-262BEFD7A2FA}" srcOrd="2" destOrd="0" parTransId="{0BA1E2D4-7380-4755-B315-B14B07013418}" sibTransId="{CC14617F-1FC5-4AEC-87AA-480567CD24EA}"/>
    <dgm:cxn modelId="{B863F18E-63C2-4717-A606-79A1FFF1B63D}" type="presOf" srcId="{AF44D03F-95EF-4E61-B5A4-262BEFD7A2FA}" destId="{E26A5D71-8BCF-4CAC-85FE-08670BA7347E}" srcOrd="1" destOrd="0" presId="urn:microsoft.com/office/officeart/2005/8/layout/hProcess7#1"/>
    <dgm:cxn modelId="{6249239F-E6AF-4A41-BB31-469BC2E0A046}" type="presOf" srcId="{CF65608C-C128-4F7C-99E5-4F85E2ACD6FA}" destId="{1850ADC3-2D2A-4323-B2B4-6483CA0F7EBB}" srcOrd="0" destOrd="0" presId="urn:microsoft.com/office/officeart/2005/8/layout/hProcess7#1"/>
    <dgm:cxn modelId="{A7FFA2A2-76A3-4C8E-BB1E-CBADEAB172F9}" srcId="{AF44D03F-95EF-4E61-B5A4-262BEFD7A2FA}" destId="{CF65608C-C128-4F7C-99E5-4F85E2ACD6FA}" srcOrd="0" destOrd="0" parTransId="{46269D05-C274-4287-8421-EAB8BAC89373}" sibTransId="{DEEF3D7A-DA8F-428D-98BC-70A4CA15278E}"/>
    <dgm:cxn modelId="{298B7FA7-DAF9-4BB1-B40B-A8D8BDC721AD}" srcId="{3602348D-C740-47A1-96F5-706E0F804BF4}" destId="{8B393554-DA09-4BF6-A591-7E3E43F52840}" srcOrd="3" destOrd="0" parTransId="{73A9A30C-D7A5-4B1C-9451-562AA978C640}" sibTransId="{FA72D5E7-5A44-45C2-8BE7-1F3DBF24A8F5}"/>
    <dgm:cxn modelId="{6AC0D2BF-E207-46E9-95B8-EF4046A7BACC}" type="presOf" srcId="{8B393554-DA09-4BF6-A591-7E3E43F52840}" destId="{626D6F14-B076-4462-9972-701BD78EB26A}" srcOrd="0" destOrd="0" presId="urn:microsoft.com/office/officeart/2005/8/layout/hProcess7#1"/>
    <dgm:cxn modelId="{9BB235C3-3A73-4D55-9546-AC9C44B42AF5}" type="presOf" srcId="{B318F769-D0D0-43F9-838F-3C34F226D6AD}" destId="{7DDDBB2B-F7F2-4B6D-BC04-30060CDEBA65}" srcOrd="1" destOrd="0" presId="urn:microsoft.com/office/officeart/2005/8/layout/hProcess7#1"/>
    <dgm:cxn modelId="{ED2FFEC6-5593-40F8-9F69-5C45C3694D72}" type="presOf" srcId="{3602348D-C740-47A1-96F5-706E0F804BF4}" destId="{9E7B7A98-BDBC-4DD2-AB75-8EFF41015706}" srcOrd="0" destOrd="0" presId="urn:microsoft.com/office/officeart/2005/8/layout/hProcess7#1"/>
    <dgm:cxn modelId="{CC2641CE-D96F-44CE-A71C-0A9768E8D7EA}" srcId="{8B393554-DA09-4BF6-A591-7E3E43F52840}" destId="{45D77585-358E-4622-B026-83FDF11FAA6F}" srcOrd="0" destOrd="0" parTransId="{3B732737-515B-4AAF-8260-0B929E453E0F}" sibTransId="{0F1D8A40-BEEA-4064-ABD7-7869D16DE959}"/>
    <dgm:cxn modelId="{8D29B9D4-A7AC-407E-9029-427ECF9E7001}" type="presOf" srcId="{7F630797-B55E-48A9-8AC3-E054EACEA484}" destId="{F9EAE0F6-BBB7-477B-9A2C-9EE14787900C}" srcOrd="0" destOrd="0" presId="urn:microsoft.com/office/officeart/2005/8/layout/hProcess7#1"/>
    <dgm:cxn modelId="{BF9B0BE4-579B-4739-8658-6C55D36E8015}" type="presOf" srcId="{8B393554-DA09-4BF6-A591-7E3E43F52840}" destId="{51917A3F-8D32-468D-A125-C2A3A0B2D721}" srcOrd="1" destOrd="0" presId="urn:microsoft.com/office/officeart/2005/8/layout/hProcess7#1"/>
    <dgm:cxn modelId="{FC088CF0-FE7F-4224-AF61-4F7A67DB4EF0}" type="presOf" srcId="{85545B36-98CB-4D16-A420-47C73E3223E2}" destId="{36BF6125-126E-4961-BEA3-745D412283A8}" srcOrd="0" destOrd="0" presId="urn:microsoft.com/office/officeart/2005/8/layout/hProcess7#1"/>
    <dgm:cxn modelId="{381A9DF0-92F7-4588-A6A9-21BEE1AA578D}" type="presOf" srcId="{85545B36-98CB-4D16-A420-47C73E3223E2}" destId="{4FF271A6-41CA-45D3-B72B-CEFB9AE869D5}" srcOrd="1" destOrd="0" presId="urn:microsoft.com/office/officeart/2005/8/layout/hProcess7#1"/>
    <dgm:cxn modelId="{F03A9BC7-849E-44BA-9866-29065F4984A1}" type="presParOf" srcId="{9E7B7A98-BDBC-4DD2-AB75-8EFF41015706}" destId="{41FD68AE-5820-4430-A16D-A4186C26A3FF}" srcOrd="0" destOrd="0" presId="urn:microsoft.com/office/officeart/2005/8/layout/hProcess7#1"/>
    <dgm:cxn modelId="{87419CC5-27F7-4CD1-B1C6-03EAE396E38B}" type="presParOf" srcId="{41FD68AE-5820-4430-A16D-A4186C26A3FF}" destId="{E24DFF27-297D-4451-AAA7-324E7A0651CD}" srcOrd="0" destOrd="0" presId="urn:microsoft.com/office/officeart/2005/8/layout/hProcess7#1"/>
    <dgm:cxn modelId="{41543EBC-C89F-480F-93CD-A49FED983B7F}" type="presParOf" srcId="{41FD68AE-5820-4430-A16D-A4186C26A3FF}" destId="{7DDDBB2B-F7F2-4B6D-BC04-30060CDEBA65}" srcOrd="1" destOrd="0" presId="urn:microsoft.com/office/officeart/2005/8/layout/hProcess7#1"/>
    <dgm:cxn modelId="{6A70DD6F-2F1E-47B3-A770-4088ACEC264C}" type="presParOf" srcId="{41FD68AE-5820-4430-A16D-A4186C26A3FF}" destId="{F9EAE0F6-BBB7-477B-9A2C-9EE14787900C}" srcOrd="2" destOrd="0" presId="urn:microsoft.com/office/officeart/2005/8/layout/hProcess7#1"/>
    <dgm:cxn modelId="{6FBE244C-7813-4D36-B141-F59380742FBA}" type="presParOf" srcId="{9E7B7A98-BDBC-4DD2-AB75-8EFF41015706}" destId="{E5DBD851-DF6F-445D-A4CE-130AA8CA609F}" srcOrd="1" destOrd="0" presId="urn:microsoft.com/office/officeart/2005/8/layout/hProcess7#1"/>
    <dgm:cxn modelId="{D14C35CF-E091-42AE-AEE8-58F6466B5E7D}" type="presParOf" srcId="{9E7B7A98-BDBC-4DD2-AB75-8EFF41015706}" destId="{0CB719AE-7D73-4BBE-B91D-55C889866B9A}" srcOrd="2" destOrd="0" presId="urn:microsoft.com/office/officeart/2005/8/layout/hProcess7#1"/>
    <dgm:cxn modelId="{0093FB76-D8FD-4998-AEEB-64845B19FD60}" type="presParOf" srcId="{0CB719AE-7D73-4BBE-B91D-55C889866B9A}" destId="{182ABEAE-451B-4E00-9B03-9FB70C6E742A}" srcOrd="0" destOrd="0" presId="urn:microsoft.com/office/officeart/2005/8/layout/hProcess7#1"/>
    <dgm:cxn modelId="{9874B9FF-432C-4532-872B-60CB225E4AFB}" type="presParOf" srcId="{0CB719AE-7D73-4BBE-B91D-55C889866B9A}" destId="{909FE4E6-6CC9-44FB-B4D4-2FE92A58787E}" srcOrd="1" destOrd="0" presId="urn:microsoft.com/office/officeart/2005/8/layout/hProcess7#1"/>
    <dgm:cxn modelId="{23E50F08-AE26-4B37-8C4B-554C4C72DAC4}" type="presParOf" srcId="{0CB719AE-7D73-4BBE-B91D-55C889866B9A}" destId="{72BA4291-9D32-42AC-B196-457A3102EB1B}" srcOrd="2" destOrd="0" presId="urn:microsoft.com/office/officeart/2005/8/layout/hProcess7#1"/>
    <dgm:cxn modelId="{0212E3FB-EFDB-40A1-A9B9-19D9DD1D1417}" type="presParOf" srcId="{9E7B7A98-BDBC-4DD2-AB75-8EFF41015706}" destId="{18933334-8C13-4150-81F0-D4C8E5645FDF}" srcOrd="3" destOrd="0" presId="urn:microsoft.com/office/officeart/2005/8/layout/hProcess7#1"/>
    <dgm:cxn modelId="{7F0E5D0E-E222-449B-B0D4-2F718916DABB}" type="presParOf" srcId="{9E7B7A98-BDBC-4DD2-AB75-8EFF41015706}" destId="{06C51191-77C3-443E-9157-FF076BC26A1D}" srcOrd="4" destOrd="0" presId="urn:microsoft.com/office/officeart/2005/8/layout/hProcess7#1"/>
    <dgm:cxn modelId="{D0B99FE5-64C9-479F-8583-2921A39072C6}" type="presParOf" srcId="{06C51191-77C3-443E-9157-FF076BC26A1D}" destId="{36BF6125-126E-4961-BEA3-745D412283A8}" srcOrd="0" destOrd="0" presId="urn:microsoft.com/office/officeart/2005/8/layout/hProcess7#1"/>
    <dgm:cxn modelId="{7639EEE3-17A5-4AE3-85F7-D859C9B807DE}" type="presParOf" srcId="{06C51191-77C3-443E-9157-FF076BC26A1D}" destId="{4FF271A6-41CA-45D3-B72B-CEFB9AE869D5}" srcOrd="1" destOrd="0" presId="urn:microsoft.com/office/officeart/2005/8/layout/hProcess7#1"/>
    <dgm:cxn modelId="{83253A6C-850D-49E6-A09F-F37FEB9F0804}" type="presParOf" srcId="{06C51191-77C3-443E-9157-FF076BC26A1D}" destId="{FE421713-1344-4434-8A15-B7D82AAA5347}" srcOrd="2" destOrd="0" presId="urn:microsoft.com/office/officeart/2005/8/layout/hProcess7#1"/>
    <dgm:cxn modelId="{33305C04-5C4F-4B20-9D38-F6D876A38BA4}" type="presParOf" srcId="{9E7B7A98-BDBC-4DD2-AB75-8EFF41015706}" destId="{01D4719B-94D2-42B8-BD19-B2FDE20CE538}" srcOrd="5" destOrd="0" presId="urn:microsoft.com/office/officeart/2005/8/layout/hProcess7#1"/>
    <dgm:cxn modelId="{97A6E295-BAFA-42C8-9FA3-46A767B4F7F7}" type="presParOf" srcId="{9E7B7A98-BDBC-4DD2-AB75-8EFF41015706}" destId="{B108E02A-38C4-4FEB-BA0E-086EB17738B7}" srcOrd="6" destOrd="0" presId="urn:microsoft.com/office/officeart/2005/8/layout/hProcess7#1"/>
    <dgm:cxn modelId="{28D1F531-5034-442A-B7DC-4C946398DCBF}" type="presParOf" srcId="{B108E02A-38C4-4FEB-BA0E-086EB17738B7}" destId="{5827183F-8AED-4A21-80A8-D135791B6946}" srcOrd="0" destOrd="0" presId="urn:microsoft.com/office/officeart/2005/8/layout/hProcess7#1"/>
    <dgm:cxn modelId="{1E2CA303-1646-4299-AE90-33346764E2BD}" type="presParOf" srcId="{B108E02A-38C4-4FEB-BA0E-086EB17738B7}" destId="{5ECA29CD-1DDF-4AEA-BF33-896B835474E5}" srcOrd="1" destOrd="0" presId="urn:microsoft.com/office/officeart/2005/8/layout/hProcess7#1"/>
    <dgm:cxn modelId="{E7BF50FD-666C-4E07-A88D-D2A7CF89D5CC}" type="presParOf" srcId="{B108E02A-38C4-4FEB-BA0E-086EB17738B7}" destId="{95EBE863-3F60-4F2A-8CE4-459910FAAFD3}" srcOrd="2" destOrd="0" presId="urn:microsoft.com/office/officeart/2005/8/layout/hProcess7#1"/>
    <dgm:cxn modelId="{8EAE2678-99B1-45B2-A16A-785FD3F88E83}" type="presParOf" srcId="{9E7B7A98-BDBC-4DD2-AB75-8EFF41015706}" destId="{8D4FCD5E-4229-4D9F-8A81-4BCA79550AF8}" srcOrd="7" destOrd="0" presId="urn:microsoft.com/office/officeart/2005/8/layout/hProcess7#1"/>
    <dgm:cxn modelId="{6AF29DD1-C8D8-4948-BFF7-020B3D5A45F6}" type="presParOf" srcId="{9E7B7A98-BDBC-4DD2-AB75-8EFF41015706}" destId="{9E8DC110-56D9-4040-8417-5D9B9F5B7E13}" srcOrd="8" destOrd="0" presId="urn:microsoft.com/office/officeart/2005/8/layout/hProcess7#1"/>
    <dgm:cxn modelId="{50AE3D3F-BE6F-44B0-BE54-7596D997B888}" type="presParOf" srcId="{9E8DC110-56D9-4040-8417-5D9B9F5B7E13}" destId="{5046B906-0AF8-4D79-8D6F-2FF722874BF6}" srcOrd="0" destOrd="0" presId="urn:microsoft.com/office/officeart/2005/8/layout/hProcess7#1"/>
    <dgm:cxn modelId="{A5488A36-DF7F-4EDC-8046-8AAF531F5621}" type="presParOf" srcId="{9E8DC110-56D9-4040-8417-5D9B9F5B7E13}" destId="{E26A5D71-8BCF-4CAC-85FE-08670BA7347E}" srcOrd="1" destOrd="0" presId="urn:microsoft.com/office/officeart/2005/8/layout/hProcess7#1"/>
    <dgm:cxn modelId="{2EB9A8ED-1CDF-4932-923E-B35437B912D1}" type="presParOf" srcId="{9E8DC110-56D9-4040-8417-5D9B9F5B7E13}" destId="{1850ADC3-2D2A-4323-B2B4-6483CA0F7EBB}" srcOrd="2" destOrd="0" presId="urn:microsoft.com/office/officeart/2005/8/layout/hProcess7#1"/>
    <dgm:cxn modelId="{FC6EB601-73BC-4C5A-BAAC-6AA2EFF9CF5E}" type="presParOf" srcId="{9E7B7A98-BDBC-4DD2-AB75-8EFF41015706}" destId="{AF6B4BFC-4267-47A6-9522-35B53B008745}" srcOrd="9" destOrd="0" presId="urn:microsoft.com/office/officeart/2005/8/layout/hProcess7#1"/>
    <dgm:cxn modelId="{75C1F928-9D9A-4AE1-97B6-4A236FEB8F75}" type="presParOf" srcId="{9E7B7A98-BDBC-4DD2-AB75-8EFF41015706}" destId="{DF709F25-8064-46E6-9033-F7A4680AF5A2}" srcOrd="10" destOrd="0" presId="urn:microsoft.com/office/officeart/2005/8/layout/hProcess7#1"/>
    <dgm:cxn modelId="{CC4DDC19-2DC1-4116-B132-3C4B2E228105}" type="presParOf" srcId="{DF709F25-8064-46E6-9033-F7A4680AF5A2}" destId="{8B090608-C943-4A3F-A508-45D8074B9DF1}" srcOrd="0" destOrd="0" presId="urn:microsoft.com/office/officeart/2005/8/layout/hProcess7#1"/>
    <dgm:cxn modelId="{D133DEE5-E4F8-4F1C-AD05-D5D5C41974CF}" type="presParOf" srcId="{DF709F25-8064-46E6-9033-F7A4680AF5A2}" destId="{6E3171D3-C6B8-4A3F-98A9-7B6D379E6B46}" srcOrd="1" destOrd="0" presId="urn:microsoft.com/office/officeart/2005/8/layout/hProcess7#1"/>
    <dgm:cxn modelId="{989F85EE-77C2-4716-B678-A2A798675063}" type="presParOf" srcId="{DF709F25-8064-46E6-9033-F7A4680AF5A2}" destId="{4C32F5F8-05CD-4934-AD60-7860A2E2B93A}" srcOrd="2" destOrd="0" presId="urn:microsoft.com/office/officeart/2005/8/layout/hProcess7#1"/>
    <dgm:cxn modelId="{ABB85019-08E9-42BC-BFC7-1B7E32EDDDF1}" type="presParOf" srcId="{9E7B7A98-BDBC-4DD2-AB75-8EFF41015706}" destId="{1AADB210-2B92-4A3F-A474-8BFBBED08C81}" srcOrd="11" destOrd="0" presId="urn:microsoft.com/office/officeart/2005/8/layout/hProcess7#1"/>
    <dgm:cxn modelId="{E6578103-806D-4641-A4ED-4C5AA3795F1A}" type="presParOf" srcId="{9E7B7A98-BDBC-4DD2-AB75-8EFF41015706}" destId="{6A10BAFD-3F5A-4167-8BAD-20BE4CE87723}" srcOrd="12" destOrd="0" presId="urn:microsoft.com/office/officeart/2005/8/layout/hProcess7#1"/>
    <dgm:cxn modelId="{42EC216E-C437-475F-9D31-9E66B2E9A2A0}" type="presParOf" srcId="{6A10BAFD-3F5A-4167-8BAD-20BE4CE87723}" destId="{626D6F14-B076-4462-9972-701BD78EB26A}" srcOrd="0" destOrd="0" presId="urn:microsoft.com/office/officeart/2005/8/layout/hProcess7#1"/>
    <dgm:cxn modelId="{BB9BF292-C1DC-45E3-AB5E-9DDE2D82B513}" type="presParOf" srcId="{6A10BAFD-3F5A-4167-8BAD-20BE4CE87723}" destId="{51917A3F-8D32-468D-A125-C2A3A0B2D721}" srcOrd="1" destOrd="0" presId="urn:microsoft.com/office/officeart/2005/8/layout/hProcess7#1"/>
    <dgm:cxn modelId="{1E940C7E-585E-4E0E-ADCC-575BE90D93AD}" type="presParOf" srcId="{6A10BAFD-3F5A-4167-8BAD-20BE4CE87723}" destId="{4BEF5D1E-D68A-4FEA-BEE7-ED3B089B4794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82ADA0-6100-4C2B-835E-01EB59E1DA07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34C6D4-79F3-48C0-8475-C4BB75786120}">
      <dgm:prSet phldrT="[Текст]" custT="1"/>
      <dgm:spPr>
        <a:effectLst>
          <a:glow rad="165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sz="2400" b="1" dirty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en-US" sz="2400" b="1" dirty="0">
              <a:solidFill>
                <a:schemeClr val="accent1">
                  <a:lumMod val="50000"/>
                </a:schemeClr>
              </a:solidFill>
            </a:rPr>
            <a:t> </a:t>
          </a:r>
          <a:endParaRPr lang="uk-UA" sz="24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uk-UA" sz="1800" b="1" i="1" dirty="0"/>
            <a:t>Планування</a:t>
          </a:r>
          <a:endParaRPr lang="ru-RU" sz="24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Вибір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теми проекту,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планування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роботи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,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формування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групи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</a:p>
      </dgm:t>
    </dgm:pt>
    <dgm:pt modelId="{89E70D8F-E1B1-40DF-AF95-1C63BC65BC75}" type="parTrans" cxnId="{313E6A9C-5C82-4A4C-B40E-59B22FD90D96}">
      <dgm:prSet/>
      <dgm:spPr/>
      <dgm:t>
        <a:bodyPr/>
        <a:lstStyle/>
        <a:p>
          <a:endParaRPr lang="ru-RU"/>
        </a:p>
      </dgm:t>
    </dgm:pt>
    <dgm:pt modelId="{BAD18B43-6244-403C-B8BA-79CF36A95B9D}" type="sibTrans" cxnId="{313E6A9C-5C82-4A4C-B40E-59B22FD90D96}">
      <dgm:prSet/>
      <dgm:spPr/>
      <dgm:t>
        <a:bodyPr/>
        <a:lstStyle/>
        <a:p>
          <a:endParaRPr lang="ru-RU"/>
        </a:p>
      </dgm:t>
    </dgm:pt>
    <dgm:pt modelId="{B703913B-EE99-433D-9E17-91E6A5C1110D}">
      <dgm:prSet phldrT="[Текст]" custT="1"/>
      <dgm:spPr>
        <a:effectLst>
          <a:glow rad="165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sz="2400" b="1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en-US" sz="24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uk-UA" sz="1800" b="1" i="1" dirty="0"/>
            <a:t>Узагальнюючий</a:t>
          </a:r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Опрацювання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інформацї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.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Її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коригування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.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Формування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результатів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або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висновків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E2E40C3D-485C-480E-8B41-0BFAF2A7DA2A}" type="parTrans" cxnId="{71EC9D26-7C1E-4476-B6F9-07DB42F47ABF}">
      <dgm:prSet/>
      <dgm:spPr/>
      <dgm:t>
        <a:bodyPr/>
        <a:lstStyle/>
        <a:p>
          <a:endParaRPr lang="ru-RU"/>
        </a:p>
      </dgm:t>
    </dgm:pt>
    <dgm:pt modelId="{E99B78C6-63E3-474F-87B9-CBF0FFD5908D}" type="sibTrans" cxnId="{71EC9D26-7C1E-4476-B6F9-07DB42F47ABF}">
      <dgm:prSet/>
      <dgm:spPr/>
      <dgm:t>
        <a:bodyPr/>
        <a:lstStyle/>
        <a:p>
          <a:endParaRPr lang="ru-RU"/>
        </a:p>
      </dgm:t>
    </dgm:pt>
    <dgm:pt modelId="{0022342B-A55A-4D4A-B626-B69772B55F68}">
      <dgm:prSet phldrT="[Текст]" custT="1"/>
      <dgm:spPr>
        <a:effectLst>
          <a:glow rad="165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sz="2400" b="1" dirty="0">
              <a:solidFill>
                <a:schemeClr val="accent1">
                  <a:lumMod val="50000"/>
                </a:schemeClr>
              </a:solidFill>
            </a:rPr>
            <a:t>4</a:t>
          </a:r>
          <a:r>
            <a:rPr lang="ru-RU" sz="2400" dirty="0">
              <a:solidFill>
                <a:schemeClr val="accent1">
                  <a:lumMod val="50000"/>
                </a:schemeClr>
              </a:solidFill>
            </a:rPr>
            <a:t> </a:t>
          </a:r>
        </a:p>
        <a:p>
          <a:r>
            <a:rPr lang="ru-RU" sz="1800" b="1" i="1" dirty="0" err="1"/>
            <a:t>Етап</a:t>
          </a:r>
          <a:r>
            <a:rPr lang="ru-RU" sz="1800" b="1" i="1" dirty="0"/>
            <a:t> </a:t>
          </a:r>
          <a:r>
            <a:rPr lang="ru-RU" sz="1800" b="1" i="1" dirty="0" err="1"/>
            <a:t>презентації</a:t>
          </a:r>
          <a:r>
            <a:rPr lang="ru-RU" sz="1800" b="1" i="1" dirty="0"/>
            <a:t> та </a:t>
          </a:r>
          <a:r>
            <a:rPr lang="ru-RU" sz="1800" b="1" i="1" dirty="0" err="1"/>
            <a:t>захисту</a:t>
          </a:r>
          <a:r>
            <a:rPr lang="ru-RU" sz="1800" b="1" i="1" dirty="0"/>
            <a:t> проекту</a:t>
          </a:r>
          <a:r>
            <a:rPr lang="en-US" sz="1800" b="1" i="1" dirty="0"/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Оформлення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результатів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.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Презентація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результатів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навчального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проекту</a:t>
          </a:r>
        </a:p>
      </dgm:t>
    </dgm:pt>
    <dgm:pt modelId="{74CF8A16-0AC8-49F9-BD32-188D56ABFD34}" type="parTrans" cxnId="{099D5160-FE23-4714-978F-32E760734AD8}">
      <dgm:prSet/>
      <dgm:spPr/>
      <dgm:t>
        <a:bodyPr/>
        <a:lstStyle/>
        <a:p>
          <a:endParaRPr lang="ru-RU"/>
        </a:p>
      </dgm:t>
    </dgm:pt>
    <dgm:pt modelId="{9755A748-3196-49E8-B8AC-3295CA85172C}" type="sibTrans" cxnId="{099D5160-FE23-4714-978F-32E760734AD8}">
      <dgm:prSet/>
      <dgm:spPr/>
      <dgm:t>
        <a:bodyPr/>
        <a:lstStyle/>
        <a:p>
          <a:endParaRPr lang="ru-RU"/>
        </a:p>
      </dgm:t>
    </dgm:pt>
    <dgm:pt modelId="{315F234E-2115-40B1-85DF-61315C378BAD}">
      <dgm:prSet phldrT="[Текст]" custT="1"/>
      <dgm:spPr>
        <a:solidFill>
          <a:schemeClr val="accent1">
            <a:hueOff val="0"/>
            <a:satOff val="0"/>
            <a:lumOff val="0"/>
            <a:alpha val="52000"/>
          </a:schemeClr>
        </a:solidFill>
        <a:effectLst>
          <a:glow rad="165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sz="2400" b="1" dirty="0">
              <a:solidFill>
                <a:schemeClr val="accent1">
                  <a:lumMod val="50000"/>
                </a:schemeClr>
              </a:solidFill>
            </a:rPr>
            <a:t>5</a:t>
          </a:r>
          <a:r>
            <a:rPr lang="en-US" sz="2400" b="1" dirty="0">
              <a:solidFill>
                <a:schemeClr val="accent1">
                  <a:lumMod val="50000"/>
                </a:schemeClr>
              </a:solidFill>
            </a:rPr>
            <a:t> </a:t>
          </a:r>
          <a:endParaRPr lang="uk-UA" sz="24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uk-UA" sz="1800" b="1" i="1" dirty="0"/>
            <a:t>Аналітичний</a:t>
          </a:r>
          <a:endParaRPr lang="ru-RU" sz="24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uk-UA" sz="1800" dirty="0">
              <a:solidFill>
                <a:schemeClr val="accent1">
                  <a:lumMod val="50000"/>
                </a:schemeClr>
              </a:solidFill>
            </a:rPr>
            <a:t>Аналіз результатів роботи над проектом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DE56E55F-210A-4342-99FD-13AAD9FC289C}" type="parTrans" cxnId="{D8C4E3D4-B166-4981-A182-0235A56C24E6}">
      <dgm:prSet/>
      <dgm:spPr/>
      <dgm:t>
        <a:bodyPr/>
        <a:lstStyle/>
        <a:p>
          <a:endParaRPr lang="ru-RU"/>
        </a:p>
      </dgm:t>
    </dgm:pt>
    <dgm:pt modelId="{F9B3B8D5-B6D9-45C5-A69A-F6C061DF80A6}" type="sibTrans" cxnId="{D8C4E3D4-B166-4981-A182-0235A56C24E6}">
      <dgm:prSet/>
      <dgm:spPr/>
      <dgm:t>
        <a:bodyPr/>
        <a:lstStyle/>
        <a:p>
          <a:endParaRPr lang="ru-RU"/>
        </a:p>
      </dgm:t>
    </dgm:pt>
    <dgm:pt modelId="{4B9BC7F5-BD2E-4F2F-8FF2-605AB74C3ED5}">
      <dgm:prSet phldrT="[Текст]" custT="1"/>
      <dgm:spPr>
        <a:effectLst>
          <a:glow rad="1651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ru-RU" sz="2400" b="1" dirty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en-US" sz="24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uk-UA" sz="1800" b="1" i="1" dirty="0"/>
            <a:t>Пошуковий</a:t>
          </a:r>
        </a:p>
        <a:p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Дослідницька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робота.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Ознайомлення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та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збір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dirty="0" err="1">
              <a:solidFill>
                <a:schemeClr val="accent1">
                  <a:lumMod val="50000"/>
                </a:schemeClr>
              </a:solidFill>
            </a:rPr>
            <a:t>інформації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B4BC6031-E940-490F-A213-11BEA3808C8F}" type="sibTrans" cxnId="{20B71BDB-A6E5-43E9-BB95-1F43061A26B0}">
      <dgm:prSet/>
      <dgm:spPr/>
      <dgm:t>
        <a:bodyPr/>
        <a:lstStyle/>
        <a:p>
          <a:endParaRPr lang="ru-RU"/>
        </a:p>
      </dgm:t>
    </dgm:pt>
    <dgm:pt modelId="{7FE5C448-67E0-44E4-B4C4-C49E789A2798}" type="parTrans" cxnId="{20B71BDB-A6E5-43E9-BB95-1F43061A26B0}">
      <dgm:prSet/>
      <dgm:spPr/>
      <dgm:t>
        <a:bodyPr/>
        <a:lstStyle/>
        <a:p>
          <a:endParaRPr lang="ru-RU"/>
        </a:p>
      </dgm:t>
    </dgm:pt>
    <dgm:pt modelId="{AD6D475A-3E8D-46A0-97ED-CCE8C4D773EB}" type="pres">
      <dgm:prSet presAssocID="{7982ADA0-6100-4C2B-835E-01EB59E1DA07}" presName="Name0" presStyleCnt="0">
        <dgm:presLayoutVars>
          <dgm:dir/>
          <dgm:resizeHandles val="exact"/>
        </dgm:presLayoutVars>
      </dgm:prSet>
      <dgm:spPr/>
    </dgm:pt>
    <dgm:pt modelId="{5B1123C0-35D4-4470-A057-7A8D045A5437}" type="pres">
      <dgm:prSet presAssocID="{A834C6D4-79F3-48C0-8475-C4BB75786120}" presName="Name5" presStyleLbl="vennNode1" presStyleIdx="0" presStyleCnt="5" custLinFactNeighborX="1945" custLinFactNeighborY="-42946">
        <dgm:presLayoutVars>
          <dgm:bulletEnabled val="1"/>
        </dgm:presLayoutVars>
      </dgm:prSet>
      <dgm:spPr/>
    </dgm:pt>
    <dgm:pt modelId="{D9E8E1D9-A139-4372-9F9F-8FDD2034DA65}" type="pres">
      <dgm:prSet presAssocID="{BAD18B43-6244-403C-B8BA-79CF36A95B9D}" presName="space" presStyleCnt="0"/>
      <dgm:spPr/>
    </dgm:pt>
    <dgm:pt modelId="{15A56DA4-60B8-486B-97D3-6411FF67CDF8}" type="pres">
      <dgm:prSet presAssocID="{4B9BC7F5-BD2E-4F2F-8FF2-605AB74C3ED5}" presName="Name5" presStyleLbl="vennNode1" presStyleIdx="1" presStyleCnt="5" custLinFactNeighborX="-13207" custLinFactNeighborY="42743">
        <dgm:presLayoutVars>
          <dgm:bulletEnabled val="1"/>
        </dgm:presLayoutVars>
      </dgm:prSet>
      <dgm:spPr/>
    </dgm:pt>
    <dgm:pt modelId="{CAC4BC33-89FE-42B8-AECB-10C32B8AEB96}" type="pres">
      <dgm:prSet presAssocID="{B4BC6031-E940-490F-A213-11BEA3808C8F}" presName="space" presStyleCnt="0"/>
      <dgm:spPr/>
    </dgm:pt>
    <dgm:pt modelId="{DD18AF70-AAF7-40B3-914B-ECFD2ACC36B9}" type="pres">
      <dgm:prSet presAssocID="{B703913B-EE99-433D-9E17-91E6A5C1110D}" presName="Name5" presStyleLbl="vennNode1" presStyleIdx="2" presStyleCnt="5" custLinFactNeighborX="21503" custLinFactNeighborY="-41439">
        <dgm:presLayoutVars>
          <dgm:bulletEnabled val="1"/>
        </dgm:presLayoutVars>
      </dgm:prSet>
      <dgm:spPr/>
    </dgm:pt>
    <dgm:pt modelId="{E95DB979-260F-4256-8B75-6D3BDD49C7D9}" type="pres">
      <dgm:prSet presAssocID="{E99B78C6-63E3-474F-87B9-CBF0FFD5908D}" presName="space" presStyleCnt="0"/>
      <dgm:spPr/>
    </dgm:pt>
    <dgm:pt modelId="{ACD42759-0A3A-4E1A-AE38-A755FF979820}" type="pres">
      <dgm:prSet presAssocID="{0022342B-A55A-4D4A-B626-B69772B55F68}" presName="Name5" presStyleLbl="vennNode1" presStyleIdx="3" presStyleCnt="5" custLinFactNeighborX="41610" custLinFactNeighborY="42371">
        <dgm:presLayoutVars>
          <dgm:bulletEnabled val="1"/>
        </dgm:presLayoutVars>
      </dgm:prSet>
      <dgm:spPr/>
    </dgm:pt>
    <dgm:pt modelId="{7FFC78A3-4F57-4164-BB17-6BFD702D6A6D}" type="pres">
      <dgm:prSet presAssocID="{9755A748-3196-49E8-B8AC-3295CA85172C}" presName="space" presStyleCnt="0"/>
      <dgm:spPr/>
    </dgm:pt>
    <dgm:pt modelId="{427ED729-B6B1-49FC-B19F-AF3509F279B6}" type="pres">
      <dgm:prSet presAssocID="{315F234E-2115-40B1-85DF-61315C378BAD}" presName="Name5" presStyleLbl="vennNode1" presStyleIdx="4" presStyleCnt="5" custLinFactNeighborX="52293" custLinFactNeighborY="-41254">
        <dgm:presLayoutVars>
          <dgm:bulletEnabled val="1"/>
        </dgm:presLayoutVars>
      </dgm:prSet>
      <dgm:spPr/>
    </dgm:pt>
  </dgm:ptLst>
  <dgm:cxnLst>
    <dgm:cxn modelId="{87BC8C19-FF6F-46D0-B9B2-D8CF8EAB877B}" type="presOf" srcId="{B703913B-EE99-433D-9E17-91E6A5C1110D}" destId="{DD18AF70-AAF7-40B3-914B-ECFD2ACC36B9}" srcOrd="0" destOrd="0" presId="urn:microsoft.com/office/officeart/2005/8/layout/venn3"/>
    <dgm:cxn modelId="{71EC9D26-7C1E-4476-B6F9-07DB42F47ABF}" srcId="{7982ADA0-6100-4C2B-835E-01EB59E1DA07}" destId="{B703913B-EE99-433D-9E17-91E6A5C1110D}" srcOrd="2" destOrd="0" parTransId="{E2E40C3D-485C-480E-8B41-0BFAF2A7DA2A}" sibTransId="{E99B78C6-63E3-474F-87B9-CBF0FFD5908D}"/>
    <dgm:cxn modelId="{099D5160-FE23-4714-978F-32E760734AD8}" srcId="{7982ADA0-6100-4C2B-835E-01EB59E1DA07}" destId="{0022342B-A55A-4D4A-B626-B69772B55F68}" srcOrd="3" destOrd="0" parTransId="{74CF8A16-0AC8-49F9-BD32-188D56ABFD34}" sibTransId="{9755A748-3196-49E8-B8AC-3295CA85172C}"/>
    <dgm:cxn modelId="{8899356F-6359-45BD-BBD8-3CBDC1087989}" type="presOf" srcId="{315F234E-2115-40B1-85DF-61315C378BAD}" destId="{427ED729-B6B1-49FC-B19F-AF3509F279B6}" srcOrd="0" destOrd="0" presId="urn:microsoft.com/office/officeart/2005/8/layout/venn3"/>
    <dgm:cxn modelId="{8547D78A-98B6-44C5-B6B5-5EFEAE1850CB}" type="presOf" srcId="{4B9BC7F5-BD2E-4F2F-8FF2-605AB74C3ED5}" destId="{15A56DA4-60B8-486B-97D3-6411FF67CDF8}" srcOrd="0" destOrd="0" presId="urn:microsoft.com/office/officeart/2005/8/layout/venn3"/>
    <dgm:cxn modelId="{313E6A9C-5C82-4A4C-B40E-59B22FD90D96}" srcId="{7982ADA0-6100-4C2B-835E-01EB59E1DA07}" destId="{A834C6D4-79F3-48C0-8475-C4BB75786120}" srcOrd="0" destOrd="0" parTransId="{89E70D8F-E1B1-40DF-AF95-1C63BC65BC75}" sibTransId="{BAD18B43-6244-403C-B8BA-79CF36A95B9D}"/>
    <dgm:cxn modelId="{4EF801BD-217B-4198-8D15-0FE084FC13C8}" type="presOf" srcId="{A834C6D4-79F3-48C0-8475-C4BB75786120}" destId="{5B1123C0-35D4-4470-A057-7A8D045A5437}" srcOrd="0" destOrd="0" presId="urn:microsoft.com/office/officeart/2005/8/layout/venn3"/>
    <dgm:cxn modelId="{D8C4E3D4-B166-4981-A182-0235A56C24E6}" srcId="{7982ADA0-6100-4C2B-835E-01EB59E1DA07}" destId="{315F234E-2115-40B1-85DF-61315C378BAD}" srcOrd="4" destOrd="0" parTransId="{DE56E55F-210A-4342-99FD-13AAD9FC289C}" sibTransId="{F9B3B8D5-B6D9-45C5-A69A-F6C061DF80A6}"/>
    <dgm:cxn modelId="{32E264D9-7DBD-42E3-9014-41DA595447E0}" type="presOf" srcId="{0022342B-A55A-4D4A-B626-B69772B55F68}" destId="{ACD42759-0A3A-4E1A-AE38-A755FF979820}" srcOrd="0" destOrd="0" presId="urn:microsoft.com/office/officeart/2005/8/layout/venn3"/>
    <dgm:cxn modelId="{20B71BDB-A6E5-43E9-BB95-1F43061A26B0}" srcId="{7982ADA0-6100-4C2B-835E-01EB59E1DA07}" destId="{4B9BC7F5-BD2E-4F2F-8FF2-605AB74C3ED5}" srcOrd="1" destOrd="0" parTransId="{7FE5C448-67E0-44E4-B4C4-C49E789A2798}" sibTransId="{B4BC6031-E940-490F-A213-11BEA3808C8F}"/>
    <dgm:cxn modelId="{0D1FFDF3-D867-40EF-8A29-836BFBFB92FC}" type="presOf" srcId="{7982ADA0-6100-4C2B-835E-01EB59E1DA07}" destId="{AD6D475A-3E8D-46A0-97ED-CCE8C4D773EB}" srcOrd="0" destOrd="0" presId="urn:microsoft.com/office/officeart/2005/8/layout/venn3"/>
    <dgm:cxn modelId="{088AB5B7-1D20-4345-ABAA-DB919D104C57}" type="presParOf" srcId="{AD6D475A-3E8D-46A0-97ED-CCE8C4D773EB}" destId="{5B1123C0-35D4-4470-A057-7A8D045A5437}" srcOrd="0" destOrd="0" presId="urn:microsoft.com/office/officeart/2005/8/layout/venn3"/>
    <dgm:cxn modelId="{859A41BA-699F-4B32-9738-50E5815C29AC}" type="presParOf" srcId="{AD6D475A-3E8D-46A0-97ED-CCE8C4D773EB}" destId="{D9E8E1D9-A139-4372-9F9F-8FDD2034DA65}" srcOrd="1" destOrd="0" presId="urn:microsoft.com/office/officeart/2005/8/layout/venn3"/>
    <dgm:cxn modelId="{CEC9F34B-B041-4C07-A8B4-6DA63D303F03}" type="presParOf" srcId="{AD6D475A-3E8D-46A0-97ED-CCE8C4D773EB}" destId="{15A56DA4-60B8-486B-97D3-6411FF67CDF8}" srcOrd="2" destOrd="0" presId="urn:microsoft.com/office/officeart/2005/8/layout/venn3"/>
    <dgm:cxn modelId="{1076DC2F-AA9F-419A-B915-F50A4953D940}" type="presParOf" srcId="{AD6D475A-3E8D-46A0-97ED-CCE8C4D773EB}" destId="{CAC4BC33-89FE-42B8-AECB-10C32B8AEB96}" srcOrd="3" destOrd="0" presId="urn:microsoft.com/office/officeart/2005/8/layout/venn3"/>
    <dgm:cxn modelId="{BE506DEB-4F7C-4817-B2D2-762B89D5F9A7}" type="presParOf" srcId="{AD6D475A-3E8D-46A0-97ED-CCE8C4D773EB}" destId="{DD18AF70-AAF7-40B3-914B-ECFD2ACC36B9}" srcOrd="4" destOrd="0" presId="urn:microsoft.com/office/officeart/2005/8/layout/venn3"/>
    <dgm:cxn modelId="{E6D0A0B6-A1F5-4EEA-8CC7-7CB0F978B634}" type="presParOf" srcId="{AD6D475A-3E8D-46A0-97ED-CCE8C4D773EB}" destId="{E95DB979-260F-4256-8B75-6D3BDD49C7D9}" srcOrd="5" destOrd="0" presId="urn:microsoft.com/office/officeart/2005/8/layout/venn3"/>
    <dgm:cxn modelId="{DE56E3A9-11C4-49D8-A1F0-7E35176B1E03}" type="presParOf" srcId="{AD6D475A-3E8D-46A0-97ED-CCE8C4D773EB}" destId="{ACD42759-0A3A-4E1A-AE38-A755FF979820}" srcOrd="6" destOrd="0" presId="urn:microsoft.com/office/officeart/2005/8/layout/venn3"/>
    <dgm:cxn modelId="{564183F2-2F32-4B9F-8881-AFF2FD2A8D26}" type="presParOf" srcId="{AD6D475A-3E8D-46A0-97ED-CCE8C4D773EB}" destId="{7FFC78A3-4F57-4164-BB17-6BFD702D6A6D}" srcOrd="7" destOrd="0" presId="urn:microsoft.com/office/officeart/2005/8/layout/venn3"/>
    <dgm:cxn modelId="{3C256A83-BA05-4F86-A177-DF26EEAF15E1}" type="presParOf" srcId="{AD6D475A-3E8D-46A0-97ED-CCE8C4D773EB}" destId="{427ED729-B6B1-49FC-B19F-AF3509F279B6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549D8-E79A-4532-B2FE-A1E2B7B5E88D}">
      <dsp:nvSpPr>
        <dsp:cNvPr id="0" name=""/>
        <dsp:cNvSpPr/>
      </dsp:nvSpPr>
      <dsp:spPr>
        <a:xfrm>
          <a:off x="6566618" y="2857666"/>
          <a:ext cx="3708895" cy="13924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7620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Розвиток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умінь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працювати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в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групі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709873" y="3236360"/>
        <a:ext cx="2535052" cy="983147"/>
      </dsp:txXfrm>
    </dsp:sp>
    <dsp:sp modelId="{4EFAEF4A-4A5C-4E3A-82DD-D1A9A0411F0E}">
      <dsp:nvSpPr>
        <dsp:cNvPr id="0" name=""/>
        <dsp:cNvSpPr/>
      </dsp:nvSpPr>
      <dsp:spPr>
        <a:xfrm>
          <a:off x="605468" y="2817494"/>
          <a:ext cx="3495379" cy="13924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7620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Розвиток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умінь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застосовувати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знання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на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практиці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36055" y="3196188"/>
        <a:ext cx="2385591" cy="983147"/>
      </dsp:txXfrm>
    </dsp:sp>
    <dsp:sp modelId="{7F860E75-9E9E-48D4-B019-2D276E6613AA}">
      <dsp:nvSpPr>
        <dsp:cNvPr id="0" name=""/>
        <dsp:cNvSpPr/>
      </dsp:nvSpPr>
      <dsp:spPr>
        <a:xfrm>
          <a:off x="6432904" y="74954"/>
          <a:ext cx="3731616" cy="13924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7620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Розвиток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комунікативних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навичок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582976" y="105541"/>
        <a:ext cx="2550957" cy="983147"/>
      </dsp:txXfrm>
    </dsp:sp>
    <dsp:sp modelId="{939FE14A-F18F-434C-B6F1-46F2BB2DCD06}">
      <dsp:nvSpPr>
        <dsp:cNvPr id="0" name=""/>
        <dsp:cNvSpPr/>
      </dsp:nvSpPr>
      <dsp:spPr>
        <a:xfrm>
          <a:off x="542540" y="0"/>
          <a:ext cx="3590239" cy="13924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7620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Розвиток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критичного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мислення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73127" y="30587"/>
        <a:ext cx="2451993" cy="983147"/>
      </dsp:txXfrm>
    </dsp:sp>
    <dsp:sp modelId="{F9CF6453-A5DA-4CBD-B75F-522329E2FF6A}">
      <dsp:nvSpPr>
        <dsp:cNvPr id="0" name=""/>
        <dsp:cNvSpPr/>
      </dsp:nvSpPr>
      <dsp:spPr>
        <a:xfrm>
          <a:off x="2941475" y="-204221"/>
          <a:ext cx="2569048" cy="228899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/>
            <a:t>Підвищення</a:t>
          </a:r>
          <a:r>
            <a:rPr lang="ru-RU" sz="1600" kern="1200" dirty="0"/>
            <a:t> </a:t>
          </a:r>
          <a:r>
            <a:rPr lang="ru-RU" sz="1600" kern="1200" dirty="0" err="1"/>
            <a:t>мотивації</a:t>
          </a:r>
          <a:r>
            <a:rPr lang="ru-RU" sz="1600" kern="1200" dirty="0"/>
            <a:t> </a:t>
          </a:r>
          <a:r>
            <a:rPr lang="ru-RU" sz="1600" kern="1200" dirty="0" err="1"/>
            <a:t>учнів</a:t>
          </a:r>
          <a:endParaRPr lang="ru-RU" sz="1600" kern="1200" dirty="0"/>
        </a:p>
      </dsp:txBody>
      <dsp:txXfrm>
        <a:off x="3693932" y="466209"/>
        <a:ext cx="1816591" cy="1618561"/>
      </dsp:txXfrm>
    </dsp:sp>
    <dsp:sp modelId="{0E422B44-2AAF-4A1F-BD01-5DB30D81DCFC}">
      <dsp:nvSpPr>
        <dsp:cNvPr id="0" name=""/>
        <dsp:cNvSpPr/>
      </dsp:nvSpPr>
      <dsp:spPr>
        <a:xfrm rot="5400000">
          <a:off x="5611059" y="-274122"/>
          <a:ext cx="2244676" cy="2523037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/>
            <a:t>Створення</a:t>
          </a:r>
          <a:r>
            <a:rPr lang="ru-RU" sz="1600" kern="1200" dirty="0"/>
            <a:t> </a:t>
          </a:r>
          <a:r>
            <a:rPr lang="ru-RU" sz="1600" kern="1200" dirty="0" err="1"/>
            <a:t>позитивної</a:t>
          </a:r>
          <a:r>
            <a:rPr lang="ru-RU" sz="1600" kern="1200" dirty="0"/>
            <a:t> </a:t>
          </a:r>
          <a:r>
            <a:rPr lang="ru-RU" sz="1600" kern="1200" dirty="0" err="1"/>
            <a:t>атмосфери</a:t>
          </a:r>
          <a:endParaRPr lang="ru-RU" sz="1600" kern="1200" dirty="0"/>
        </a:p>
      </dsp:txBody>
      <dsp:txXfrm rot="-5400000">
        <a:off x="5471879" y="522508"/>
        <a:ext cx="1784057" cy="1587226"/>
      </dsp:txXfrm>
    </dsp:sp>
    <dsp:sp modelId="{DA4A2843-81B2-4378-9B10-0E8355D3B675}">
      <dsp:nvSpPr>
        <dsp:cNvPr id="0" name=""/>
        <dsp:cNvSpPr/>
      </dsp:nvSpPr>
      <dsp:spPr>
        <a:xfrm rot="10800000">
          <a:off x="5487724" y="2095922"/>
          <a:ext cx="2604469" cy="222493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/>
            <a:t>Орієнтування</a:t>
          </a:r>
          <a:r>
            <a:rPr lang="ru-RU" sz="1600" kern="1200" dirty="0"/>
            <a:t> в </a:t>
          </a:r>
          <a:r>
            <a:rPr lang="ru-RU" sz="1600" kern="1200" dirty="0" err="1"/>
            <a:t>інформаційному</a:t>
          </a:r>
          <a:r>
            <a:rPr lang="ru-RU" sz="1600" kern="1200" dirty="0"/>
            <a:t> </a:t>
          </a:r>
          <a:r>
            <a:rPr lang="ru-RU" sz="1600" kern="1200" dirty="0" err="1"/>
            <a:t>просторі</a:t>
          </a:r>
          <a:r>
            <a:rPr lang="ru-RU" sz="1600" kern="1200" dirty="0"/>
            <a:t> </a:t>
          </a:r>
        </a:p>
      </dsp:txBody>
      <dsp:txXfrm rot="10800000">
        <a:off x="5487724" y="2095922"/>
        <a:ext cx="1841638" cy="1573263"/>
      </dsp:txXfrm>
    </dsp:sp>
    <dsp:sp modelId="{0D2A0E82-0D1C-4D1B-BF83-D49459F92F01}">
      <dsp:nvSpPr>
        <dsp:cNvPr id="0" name=""/>
        <dsp:cNvSpPr/>
      </dsp:nvSpPr>
      <dsp:spPr>
        <a:xfrm rot="16200000">
          <a:off x="3057170" y="1800613"/>
          <a:ext cx="2365957" cy="272126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/>
            <a:t>Розуміння</a:t>
          </a:r>
          <a:r>
            <a:rPr lang="ru-RU" sz="1600" kern="1200" dirty="0"/>
            <a:t> </a:t>
          </a:r>
          <a:r>
            <a:rPr lang="ru-RU" sz="1600" kern="1200" dirty="0" err="1"/>
            <a:t>власної</a:t>
          </a:r>
          <a:r>
            <a:rPr lang="ru-RU" sz="1600" kern="1200" dirty="0"/>
            <a:t> </a:t>
          </a:r>
          <a:r>
            <a:rPr lang="ru-RU" sz="1600" kern="1200" dirty="0" err="1"/>
            <a:t>відповідальності</a:t>
          </a:r>
          <a:r>
            <a:rPr lang="ru-RU" sz="1600" kern="1200" dirty="0"/>
            <a:t> </a:t>
          </a:r>
        </a:p>
      </dsp:txBody>
      <dsp:txXfrm rot="5400000">
        <a:off x="3676556" y="1978268"/>
        <a:ext cx="1924226" cy="1672984"/>
      </dsp:txXfrm>
    </dsp:sp>
    <dsp:sp modelId="{9AC08FE6-F482-4648-951C-8FB67AF1BF9E}">
      <dsp:nvSpPr>
        <dsp:cNvPr id="0" name=""/>
        <dsp:cNvSpPr/>
      </dsp:nvSpPr>
      <dsp:spPr>
        <a:xfrm>
          <a:off x="5215382" y="1648153"/>
          <a:ext cx="609600" cy="564084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5F972-0F3C-463B-93FF-3BF8EAD56DEE}">
      <dsp:nvSpPr>
        <dsp:cNvPr id="0" name=""/>
        <dsp:cNvSpPr/>
      </dsp:nvSpPr>
      <dsp:spPr>
        <a:xfrm rot="10800000">
          <a:off x="5187100" y="1860213"/>
          <a:ext cx="650525" cy="5656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F0DE4-B7C6-495C-9B8D-98AAF7A318C7}">
      <dsp:nvSpPr>
        <dsp:cNvPr id="0" name=""/>
        <dsp:cNvSpPr/>
      </dsp:nvSpPr>
      <dsp:spPr>
        <a:xfrm>
          <a:off x="-5135145" y="-786625"/>
          <a:ext cx="6115258" cy="6115258"/>
        </a:xfrm>
        <a:prstGeom prst="blockArc">
          <a:avLst>
            <a:gd name="adj1" fmla="val 18900000"/>
            <a:gd name="adj2" fmla="val 2700000"/>
            <a:gd name="adj3" fmla="val 35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DDD8F-D737-455F-A0B4-9ED78F576759}">
      <dsp:nvSpPr>
        <dsp:cNvPr id="0" name=""/>
        <dsp:cNvSpPr/>
      </dsp:nvSpPr>
      <dsp:spPr>
        <a:xfrm>
          <a:off x="513190" y="349189"/>
          <a:ext cx="8707557" cy="6987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92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62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/>
            <a:t>Дозволяє</a:t>
          </a:r>
          <a:r>
            <a:rPr lang="ru-RU" sz="2100" kern="1200" dirty="0"/>
            <a:t> </a:t>
          </a:r>
          <a:r>
            <a:rPr lang="ru-RU" sz="2100" kern="1200" dirty="0" err="1"/>
            <a:t>навчити</a:t>
          </a:r>
          <a:r>
            <a:rPr lang="ru-RU" sz="2100" kern="1200" dirty="0"/>
            <a:t> </a:t>
          </a:r>
          <a:r>
            <a:rPr lang="ru-RU" sz="2100" kern="1200" dirty="0" err="1"/>
            <a:t>учнів</a:t>
          </a:r>
          <a:r>
            <a:rPr lang="ru-RU" sz="2100" kern="1200" dirty="0"/>
            <a:t> </a:t>
          </a:r>
          <a:r>
            <a:rPr lang="ru-RU" sz="2100" kern="1200" dirty="0" err="1"/>
            <a:t>проектувати</a:t>
          </a:r>
          <a:r>
            <a:rPr lang="ru-RU" sz="2100" kern="1200" dirty="0"/>
            <a:t>, </a:t>
          </a:r>
          <a:r>
            <a:rPr lang="ru-RU" sz="2100" kern="1200" dirty="0" err="1"/>
            <a:t>підбирати</a:t>
          </a:r>
          <a:r>
            <a:rPr lang="ru-RU" sz="2100" kern="1200" dirty="0"/>
            <a:t> </a:t>
          </a:r>
          <a:r>
            <a:rPr lang="ru-RU" sz="2100" kern="1200" dirty="0" err="1"/>
            <a:t>матеріал</a:t>
          </a:r>
          <a:r>
            <a:rPr lang="ru-RU" sz="2100" kern="1200" dirty="0"/>
            <a:t> </a:t>
          </a:r>
          <a:r>
            <a:rPr lang="ru-RU" sz="2100" kern="1200" dirty="0" err="1"/>
            <a:t>згідно</a:t>
          </a:r>
          <a:r>
            <a:rPr lang="ru-RU" sz="2100" kern="1200" dirty="0"/>
            <a:t> теми, проблематики та </a:t>
          </a:r>
          <a:r>
            <a:rPr lang="ru-RU" sz="2100" kern="1200" dirty="0" err="1"/>
            <a:t>ситуації</a:t>
          </a:r>
          <a:endParaRPr lang="ru-RU" sz="2100" kern="1200" dirty="0"/>
        </a:p>
      </dsp:txBody>
      <dsp:txXfrm>
        <a:off x="513190" y="349189"/>
        <a:ext cx="8707557" cy="698742"/>
      </dsp:txXfrm>
    </dsp:sp>
    <dsp:sp modelId="{9547E095-FA85-4220-B9E2-75FF64DBD8C3}">
      <dsp:nvSpPr>
        <dsp:cNvPr id="0" name=""/>
        <dsp:cNvSpPr/>
      </dsp:nvSpPr>
      <dsp:spPr>
        <a:xfrm>
          <a:off x="76476" y="261846"/>
          <a:ext cx="873428" cy="8734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EA30D1-930A-4D7D-BFE0-9124984BB932}">
      <dsp:nvSpPr>
        <dsp:cNvPr id="0" name=""/>
        <dsp:cNvSpPr/>
      </dsp:nvSpPr>
      <dsp:spPr>
        <a:xfrm>
          <a:off x="913795" y="1397485"/>
          <a:ext cx="8306952" cy="6987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92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62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/>
            <a:t>Сприяє</a:t>
          </a:r>
          <a:r>
            <a:rPr lang="ru-RU" sz="2100" kern="1200" dirty="0"/>
            <a:t> практичному </a:t>
          </a:r>
          <a:r>
            <a:rPr lang="ru-RU" sz="2100" kern="1200" dirty="0" err="1"/>
            <a:t>застосуванню</a:t>
          </a:r>
          <a:r>
            <a:rPr lang="ru-RU" sz="2100" kern="1200" dirty="0"/>
            <a:t> </a:t>
          </a:r>
          <a:r>
            <a:rPr lang="ru-RU" sz="2100" kern="1200" dirty="0" err="1"/>
            <a:t>знань</a:t>
          </a:r>
          <a:r>
            <a:rPr lang="ru-RU" sz="2100" kern="1200" dirty="0"/>
            <a:t>, </a:t>
          </a:r>
          <a:r>
            <a:rPr lang="ru-RU" sz="2100" kern="1200" dirty="0" err="1"/>
            <a:t>умінь</a:t>
          </a:r>
          <a:r>
            <a:rPr lang="ru-RU" sz="2100" kern="1200" dirty="0"/>
            <a:t> та </a:t>
          </a:r>
          <a:r>
            <a:rPr lang="ru-RU" sz="2100" kern="1200" dirty="0" err="1"/>
            <a:t>навичок</a:t>
          </a:r>
          <a:r>
            <a:rPr lang="ru-RU" sz="2100" kern="1200" dirty="0"/>
            <a:t> </a:t>
          </a:r>
          <a:r>
            <a:rPr lang="ru-RU" sz="2100" kern="1200" dirty="0" err="1"/>
            <a:t>учнів</a:t>
          </a:r>
          <a:r>
            <a:rPr lang="ru-RU" sz="2100" kern="1200" dirty="0"/>
            <a:t>, </a:t>
          </a:r>
          <a:r>
            <a:rPr lang="ru-RU" sz="2100" kern="1200" dirty="0" err="1"/>
            <a:t>попереднього</a:t>
          </a:r>
          <a:r>
            <a:rPr lang="ru-RU" sz="2100" kern="1200" dirty="0"/>
            <a:t> </a:t>
          </a:r>
          <a:r>
            <a:rPr lang="ru-RU" sz="2100" kern="1200" dirty="0" err="1"/>
            <a:t>досвіду</a:t>
          </a:r>
          <a:endParaRPr lang="ru-RU" sz="2100" kern="1200" dirty="0"/>
        </a:p>
      </dsp:txBody>
      <dsp:txXfrm>
        <a:off x="913795" y="1397485"/>
        <a:ext cx="8306952" cy="698742"/>
      </dsp:txXfrm>
    </dsp:sp>
    <dsp:sp modelId="{77D7A374-9E98-4FC2-BFCA-8C1AD773858A}">
      <dsp:nvSpPr>
        <dsp:cNvPr id="0" name=""/>
        <dsp:cNvSpPr/>
      </dsp:nvSpPr>
      <dsp:spPr>
        <a:xfrm>
          <a:off x="477081" y="1310142"/>
          <a:ext cx="873428" cy="8734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454631-A56F-4C4E-AD06-99D89276BF57}">
      <dsp:nvSpPr>
        <dsp:cNvPr id="0" name=""/>
        <dsp:cNvSpPr/>
      </dsp:nvSpPr>
      <dsp:spPr>
        <a:xfrm>
          <a:off x="909226" y="2441804"/>
          <a:ext cx="8306952" cy="6987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92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62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/>
            <a:t>Стимулює</a:t>
          </a:r>
          <a:r>
            <a:rPr lang="ru-RU" sz="2100" kern="1200" dirty="0"/>
            <a:t> </a:t>
          </a:r>
          <a:r>
            <a:rPr lang="ru-RU" sz="2100" kern="1200" dirty="0" err="1"/>
            <a:t>активне</a:t>
          </a:r>
          <a:r>
            <a:rPr lang="ru-RU" sz="2100" kern="1200" dirty="0"/>
            <a:t> </a:t>
          </a:r>
          <a:r>
            <a:rPr lang="ru-RU" sz="2100" kern="1200" dirty="0" err="1"/>
            <a:t>використання</a:t>
          </a:r>
          <a:r>
            <a:rPr lang="ru-RU" sz="2100" kern="1200" dirty="0"/>
            <a:t> </a:t>
          </a:r>
          <a:r>
            <a:rPr lang="ru-RU" sz="2100" kern="1200" dirty="0" err="1"/>
            <a:t>іноземної</a:t>
          </a:r>
          <a:r>
            <a:rPr lang="ru-RU" sz="2100" kern="1200" dirty="0"/>
            <a:t> </a:t>
          </a:r>
          <a:r>
            <a:rPr lang="ru-RU" sz="2100" kern="1200" dirty="0" err="1"/>
            <a:t>мови</a:t>
          </a:r>
          <a:r>
            <a:rPr lang="ru-RU" sz="2100" kern="1200" dirty="0"/>
            <a:t> для </a:t>
          </a:r>
          <a:r>
            <a:rPr lang="ru-RU" sz="2100" kern="1200" dirty="0" err="1"/>
            <a:t>виконання</a:t>
          </a:r>
          <a:r>
            <a:rPr lang="ru-RU" sz="2100" kern="1200" dirty="0"/>
            <a:t> </a:t>
          </a:r>
          <a:r>
            <a:rPr lang="ru-RU" sz="2100" kern="1200" dirty="0" err="1"/>
            <a:t>завдання</a:t>
          </a:r>
          <a:r>
            <a:rPr lang="ru-RU" sz="2100" kern="1200" dirty="0"/>
            <a:t>  </a:t>
          </a:r>
        </a:p>
      </dsp:txBody>
      <dsp:txXfrm>
        <a:off x="909226" y="2441804"/>
        <a:ext cx="8306952" cy="698742"/>
      </dsp:txXfrm>
    </dsp:sp>
    <dsp:sp modelId="{151137A7-8D5F-4EFB-A1AA-E0CAF370070D}">
      <dsp:nvSpPr>
        <dsp:cNvPr id="0" name=""/>
        <dsp:cNvSpPr/>
      </dsp:nvSpPr>
      <dsp:spPr>
        <a:xfrm>
          <a:off x="477081" y="2358437"/>
          <a:ext cx="873428" cy="8734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0E9676-14AC-4606-85C3-6408FB76E2DC}">
      <dsp:nvSpPr>
        <dsp:cNvPr id="0" name=""/>
        <dsp:cNvSpPr/>
      </dsp:nvSpPr>
      <dsp:spPr>
        <a:xfrm>
          <a:off x="514496" y="3494075"/>
          <a:ext cx="8707557" cy="6987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92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62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/>
            <a:t>Посилює</a:t>
          </a:r>
          <a:r>
            <a:rPr lang="ru-RU" sz="2100" kern="1200" dirty="0"/>
            <a:t> </a:t>
          </a:r>
          <a:r>
            <a:rPr lang="ru-RU" sz="2100" kern="1200" dirty="0" err="1"/>
            <a:t>індивідуальну</a:t>
          </a:r>
          <a:r>
            <a:rPr lang="ru-RU" sz="2100" kern="1200" dirty="0"/>
            <a:t> та </a:t>
          </a:r>
          <a:r>
            <a:rPr lang="ru-RU" sz="2100" kern="1200" dirty="0" err="1"/>
            <a:t>колективну</a:t>
          </a:r>
          <a:r>
            <a:rPr lang="ru-RU" sz="2100" kern="1200" dirty="0"/>
            <a:t> </a:t>
          </a:r>
          <a:r>
            <a:rPr lang="ru-RU" sz="2100" kern="1200" dirty="0" err="1"/>
            <a:t>відповідальність</a:t>
          </a:r>
          <a:r>
            <a:rPr lang="ru-RU" sz="2100" kern="1200" dirty="0"/>
            <a:t> </a:t>
          </a:r>
          <a:r>
            <a:rPr lang="ru-RU" sz="2100" kern="1200" dirty="0" err="1"/>
            <a:t>учнів</a:t>
          </a:r>
          <a:r>
            <a:rPr lang="ru-RU" sz="2100" kern="1200" dirty="0"/>
            <a:t> за </a:t>
          </a:r>
          <a:r>
            <a:rPr lang="ru-RU" sz="2100" kern="1200" dirty="0" err="1"/>
            <a:t>конкретну</a:t>
          </a:r>
          <a:r>
            <a:rPr lang="ru-RU" sz="2100" kern="1200" dirty="0"/>
            <a:t> роботу в межах проекту</a:t>
          </a:r>
        </a:p>
      </dsp:txBody>
      <dsp:txXfrm>
        <a:off x="514496" y="3494075"/>
        <a:ext cx="8707557" cy="698742"/>
      </dsp:txXfrm>
    </dsp:sp>
    <dsp:sp modelId="{E2E31594-D340-4D57-9249-6323E4431678}">
      <dsp:nvSpPr>
        <dsp:cNvPr id="0" name=""/>
        <dsp:cNvSpPr/>
      </dsp:nvSpPr>
      <dsp:spPr>
        <a:xfrm>
          <a:off x="76476" y="3406733"/>
          <a:ext cx="873428" cy="8734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DFF27-297D-4451-AAA7-324E7A0651CD}">
      <dsp:nvSpPr>
        <dsp:cNvPr id="0" name=""/>
        <dsp:cNvSpPr/>
      </dsp:nvSpPr>
      <dsp:spPr>
        <a:xfrm>
          <a:off x="4255" y="701838"/>
          <a:ext cx="2559583" cy="307149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3175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 dirty="0"/>
        </a:p>
      </dsp:txBody>
      <dsp:txXfrm rot="16200000">
        <a:off x="-999101" y="1705194"/>
        <a:ext cx="2518629" cy="511916"/>
      </dsp:txXfrm>
    </dsp:sp>
    <dsp:sp modelId="{F9EAE0F6-BBB7-477B-9A2C-9EE14787900C}">
      <dsp:nvSpPr>
        <dsp:cNvPr id="0" name=""/>
        <dsp:cNvSpPr/>
      </dsp:nvSpPr>
      <dsp:spPr>
        <a:xfrm>
          <a:off x="516171" y="701838"/>
          <a:ext cx="1906889" cy="30714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Можливість</a:t>
          </a:r>
          <a:r>
            <a:rPr lang="ru-RU" sz="2200" kern="1200" dirty="0"/>
            <a:t> </a:t>
          </a:r>
          <a:r>
            <a:rPr lang="ru-RU" sz="2200" kern="1200" dirty="0" err="1"/>
            <a:t>робити</a:t>
          </a:r>
          <a:r>
            <a:rPr lang="ru-RU" sz="2200" kern="1200" dirty="0"/>
            <a:t> </a:t>
          </a:r>
          <a:r>
            <a:rPr lang="ru-RU" sz="2200" kern="1200" dirty="0" err="1"/>
            <a:t>щось</a:t>
          </a:r>
          <a:r>
            <a:rPr lang="ru-RU" sz="2200" kern="1200" dirty="0"/>
            <a:t> </a:t>
          </a:r>
          <a:r>
            <a:rPr lang="ru-RU" sz="2200" kern="1200" dirty="0" err="1"/>
            <a:t>цікаве</a:t>
          </a:r>
          <a:r>
            <a:rPr lang="ru-RU" sz="2200" kern="1200" dirty="0"/>
            <a:t> </a:t>
          </a:r>
          <a:r>
            <a:rPr lang="ru-RU" sz="2200" kern="1200" dirty="0" err="1"/>
            <a:t>самостійно</a:t>
          </a:r>
          <a:r>
            <a:rPr lang="ru-RU" sz="2200" kern="1200" dirty="0"/>
            <a:t> </a:t>
          </a:r>
          <a:r>
            <a:rPr lang="ru-RU" sz="2200" kern="1200" dirty="0" err="1"/>
            <a:t>або</a:t>
          </a:r>
          <a:r>
            <a:rPr lang="ru-RU" sz="2200" kern="1200" dirty="0"/>
            <a:t> в </a:t>
          </a:r>
          <a:r>
            <a:rPr lang="ru-RU" sz="2200" kern="1200" dirty="0" err="1"/>
            <a:t>групі</a:t>
          </a:r>
          <a:endParaRPr lang="ru-RU" sz="2200" kern="1200" dirty="0"/>
        </a:p>
      </dsp:txBody>
      <dsp:txXfrm>
        <a:off x="516171" y="701838"/>
        <a:ext cx="1906889" cy="3071499"/>
      </dsp:txXfrm>
    </dsp:sp>
    <dsp:sp modelId="{36BF6125-126E-4961-BEA3-745D412283A8}">
      <dsp:nvSpPr>
        <dsp:cNvPr id="0" name=""/>
        <dsp:cNvSpPr/>
      </dsp:nvSpPr>
      <dsp:spPr>
        <a:xfrm>
          <a:off x="2667424" y="701838"/>
          <a:ext cx="2559583" cy="307149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3175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 </a:t>
          </a:r>
        </a:p>
      </dsp:txBody>
      <dsp:txXfrm rot="16200000">
        <a:off x="1664068" y="1705194"/>
        <a:ext cx="2518629" cy="511916"/>
      </dsp:txXfrm>
    </dsp:sp>
    <dsp:sp modelId="{909FE4E6-6CC9-44FB-B4D4-2FE92A58787E}">
      <dsp:nvSpPr>
        <dsp:cNvPr id="0" name=""/>
        <dsp:cNvSpPr/>
      </dsp:nvSpPr>
      <dsp:spPr>
        <a:xfrm rot="5400000">
          <a:off x="2440445" y="3143927"/>
          <a:ext cx="451552" cy="38393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421713-1344-4434-8A15-B7D82AAA5347}">
      <dsp:nvSpPr>
        <dsp:cNvPr id="0" name=""/>
        <dsp:cNvSpPr/>
      </dsp:nvSpPr>
      <dsp:spPr>
        <a:xfrm>
          <a:off x="3179341" y="701838"/>
          <a:ext cx="1906889" cy="30714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>
          <a:glow rad="317500">
            <a:schemeClr val="accent1">
              <a:alpha val="40000"/>
            </a:schemeClr>
          </a:glow>
        </a:effectLst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0" i="1" kern="1200" dirty="0" err="1"/>
            <a:t>Можливість</a:t>
          </a:r>
          <a:r>
            <a:rPr lang="ru-RU" sz="2200" b="0" i="1" kern="1200" dirty="0"/>
            <a:t> </a:t>
          </a:r>
          <a:r>
            <a:rPr lang="ru-RU" sz="2200" b="0" i="1" kern="1200" dirty="0" err="1"/>
            <a:t>проявити</a:t>
          </a:r>
          <a:r>
            <a:rPr lang="ru-RU" sz="2200" b="0" i="1" kern="1200" dirty="0"/>
            <a:t> себе, </a:t>
          </a:r>
          <a:r>
            <a:rPr lang="ru-RU" sz="2200" b="0" i="1" kern="1200" dirty="0" err="1"/>
            <a:t>спробувати</a:t>
          </a:r>
          <a:r>
            <a:rPr lang="ru-RU" sz="2200" b="0" i="1" kern="1200" dirty="0"/>
            <a:t> </a:t>
          </a:r>
          <a:r>
            <a:rPr lang="ru-RU" sz="2200" b="0" i="1" kern="1200" dirty="0" err="1"/>
            <a:t>свої</a:t>
          </a:r>
          <a:r>
            <a:rPr lang="ru-RU" sz="2200" b="0" i="1" kern="1200" dirty="0"/>
            <a:t> </a:t>
          </a:r>
          <a:r>
            <a:rPr lang="ru-RU" sz="2200" b="0" i="1" kern="1200" dirty="0" err="1"/>
            <a:t>сили</a:t>
          </a:r>
          <a:r>
            <a:rPr lang="ru-RU" sz="2200" b="0" i="1" kern="1200" dirty="0"/>
            <a:t>, </a:t>
          </a:r>
          <a:r>
            <a:rPr lang="ru-RU" sz="2200" b="0" i="1" kern="1200" dirty="0" err="1"/>
            <a:t>використати</a:t>
          </a:r>
          <a:r>
            <a:rPr lang="ru-RU" sz="2200" b="0" i="1" kern="1200" dirty="0"/>
            <a:t> </a:t>
          </a:r>
          <a:r>
            <a:rPr lang="ru-RU" sz="2200" b="0" i="1" kern="1200" dirty="0" err="1"/>
            <a:t>свої</a:t>
          </a:r>
          <a:r>
            <a:rPr lang="ru-RU" sz="2200" b="0" i="1" kern="1200" dirty="0"/>
            <a:t> </a:t>
          </a:r>
          <a:r>
            <a:rPr lang="ru-RU" sz="2200" b="0" i="1" kern="1200" dirty="0" err="1"/>
            <a:t>знання</a:t>
          </a:r>
          <a:endParaRPr lang="ru-RU" sz="2200" kern="1200" dirty="0"/>
        </a:p>
      </dsp:txBody>
      <dsp:txXfrm>
        <a:off x="3179341" y="701838"/>
        <a:ext cx="1906889" cy="3071499"/>
      </dsp:txXfrm>
    </dsp:sp>
    <dsp:sp modelId="{5046B906-0AF8-4D79-8D6F-2FF722874BF6}">
      <dsp:nvSpPr>
        <dsp:cNvPr id="0" name=""/>
        <dsp:cNvSpPr/>
      </dsp:nvSpPr>
      <dsp:spPr>
        <a:xfrm>
          <a:off x="5330876" y="697138"/>
          <a:ext cx="2559583" cy="307149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3175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 </a:t>
          </a:r>
        </a:p>
      </dsp:txBody>
      <dsp:txXfrm rot="16200000">
        <a:off x="4327519" y="1700495"/>
        <a:ext cx="2518629" cy="511916"/>
      </dsp:txXfrm>
    </dsp:sp>
    <dsp:sp modelId="{5ECA29CD-1DDF-4AEA-BF33-896B835474E5}">
      <dsp:nvSpPr>
        <dsp:cNvPr id="0" name=""/>
        <dsp:cNvSpPr/>
      </dsp:nvSpPr>
      <dsp:spPr>
        <a:xfrm rot="5400000">
          <a:off x="5089614" y="3143927"/>
          <a:ext cx="451552" cy="38393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50ADC3-2D2A-4323-B2B4-6483CA0F7EBB}">
      <dsp:nvSpPr>
        <dsp:cNvPr id="0" name=""/>
        <dsp:cNvSpPr/>
      </dsp:nvSpPr>
      <dsp:spPr>
        <a:xfrm>
          <a:off x="5842792" y="697138"/>
          <a:ext cx="1906889" cy="30714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0" i="1" kern="1200" dirty="0" err="1"/>
            <a:t>Можливість</a:t>
          </a:r>
          <a:r>
            <a:rPr lang="ru-RU" sz="2200" b="0" i="1" kern="1200" dirty="0"/>
            <a:t> </a:t>
          </a:r>
          <a:r>
            <a:rPr lang="ru-RU" sz="2200" b="0" i="1" kern="1200" dirty="0" err="1"/>
            <a:t>направляти</a:t>
          </a:r>
          <a:r>
            <a:rPr lang="ru-RU" sz="2200" b="0" i="1" kern="1200" dirty="0"/>
            <a:t> </a:t>
          </a:r>
          <a:r>
            <a:rPr lang="ru-RU" sz="2200" b="0" i="1" kern="1200" dirty="0" err="1"/>
            <a:t>знання</a:t>
          </a:r>
          <a:r>
            <a:rPr lang="ru-RU" sz="2200" b="0" i="1" kern="1200" dirty="0"/>
            <a:t> і </a:t>
          </a:r>
          <a:r>
            <a:rPr lang="ru-RU" sz="2200" b="0" i="1" kern="1200" dirty="0" err="1"/>
            <a:t>вміння</a:t>
          </a:r>
          <a:r>
            <a:rPr lang="ru-RU" sz="2200" b="0" i="1" kern="1200" dirty="0"/>
            <a:t> на </a:t>
          </a:r>
          <a:r>
            <a:rPr lang="ru-RU" sz="2200" b="0" i="1" kern="1200" dirty="0" err="1"/>
            <a:t>вирішення</a:t>
          </a:r>
          <a:r>
            <a:rPr lang="ru-RU" sz="2200" b="0" i="1" kern="1200" dirty="0"/>
            <a:t> </a:t>
          </a:r>
          <a:r>
            <a:rPr lang="ru-RU" sz="2200" b="0" i="1" kern="1200" dirty="0" err="1"/>
            <a:t>проблеми</a:t>
          </a:r>
          <a:r>
            <a:rPr lang="ru-RU" sz="2200" b="0" i="1" kern="1200" dirty="0"/>
            <a:t>, коли результат носить </a:t>
          </a:r>
          <a:r>
            <a:rPr lang="ru-RU" sz="2200" b="0" i="1" kern="1200" dirty="0" err="1"/>
            <a:t>практичний</a:t>
          </a:r>
          <a:r>
            <a:rPr lang="ru-RU" sz="2200" b="0" i="1" kern="1200" dirty="0"/>
            <a:t> характер</a:t>
          </a:r>
          <a:endParaRPr lang="ru-RU" sz="2200" kern="1200" dirty="0"/>
        </a:p>
      </dsp:txBody>
      <dsp:txXfrm>
        <a:off x="5842792" y="697138"/>
        <a:ext cx="1906889" cy="3071499"/>
      </dsp:txXfrm>
    </dsp:sp>
    <dsp:sp modelId="{626D6F14-B076-4462-9972-701BD78EB26A}">
      <dsp:nvSpPr>
        <dsp:cNvPr id="0" name=""/>
        <dsp:cNvSpPr/>
      </dsp:nvSpPr>
      <dsp:spPr>
        <a:xfrm>
          <a:off x="7941420" y="717349"/>
          <a:ext cx="2559583" cy="307149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3175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 dirty="0"/>
        </a:p>
      </dsp:txBody>
      <dsp:txXfrm rot="16200000">
        <a:off x="6938064" y="1720705"/>
        <a:ext cx="2518629" cy="511916"/>
      </dsp:txXfrm>
    </dsp:sp>
    <dsp:sp modelId="{6E3171D3-C6B8-4A3F-98A9-7B6D379E6B46}">
      <dsp:nvSpPr>
        <dsp:cNvPr id="0" name=""/>
        <dsp:cNvSpPr/>
      </dsp:nvSpPr>
      <dsp:spPr>
        <a:xfrm rot="5400000">
          <a:off x="7738782" y="3143927"/>
          <a:ext cx="451552" cy="38393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F5D1E-D68A-4FEA-BEE7-ED3B089B4794}">
      <dsp:nvSpPr>
        <dsp:cNvPr id="0" name=""/>
        <dsp:cNvSpPr/>
      </dsp:nvSpPr>
      <dsp:spPr>
        <a:xfrm>
          <a:off x="8453337" y="717349"/>
          <a:ext cx="1906889" cy="30714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0" i="1" kern="1200" dirty="0" err="1"/>
            <a:t>Можливість</a:t>
          </a:r>
          <a:r>
            <a:rPr lang="ru-RU" sz="2200" b="0" i="1" kern="1200" dirty="0"/>
            <a:t> принести </a:t>
          </a:r>
          <a:r>
            <a:rPr lang="ru-RU" sz="2200" b="0" i="1" kern="1200" dirty="0" err="1"/>
            <a:t>користь</a:t>
          </a:r>
          <a:r>
            <a:rPr lang="ru-RU" sz="2200" b="0" i="1" kern="1200" dirty="0"/>
            <a:t>, </a:t>
          </a:r>
          <a:r>
            <a:rPr lang="ru-RU" sz="2200" b="0" i="1" kern="1200" dirty="0" err="1"/>
            <a:t>показати</a:t>
          </a:r>
          <a:r>
            <a:rPr lang="ru-RU" sz="2200" b="0" i="1" kern="1200" dirty="0"/>
            <a:t> </a:t>
          </a:r>
          <a:r>
            <a:rPr lang="ru-RU" sz="2200" b="0" i="1" kern="1200" dirty="0" err="1"/>
            <a:t>досягнутий</a:t>
          </a:r>
          <a:r>
            <a:rPr lang="ru-RU" sz="2200" b="0" i="1" kern="1200" dirty="0"/>
            <a:t> результат</a:t>
          </a:r>
          <a:endParaRPr lang="ru-RU" sz="2200" kern="1200" dirty="0"/>
        </a:p>
      </dsp:txBody>
      <dsp:txXfrm>
        <a:off x="8453337" y="717349"/>
        <a:ext cx="1906889" cy="30714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123C0-35D4-4470-A057-7A8D045A5437}">
      <dsp:nvSpPr>
        <dsp:cNvPr id="0" name=""/>
        <dsp:cNvSpPr/>
      </dsp:nvSpPr>
      <dsp:spPr>
        <a:xfrm>
          <a:off x="12229" y="0"/>
          <a:ext cx="2777639" cy="27776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65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863" tIns="30480" rIns="152863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en-US" sz="24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endParaRPr lang="uk-UA" sz="24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i="1" kern="1200" dirty="0"/>
            <a:t>Планування</a:t>
          </a:r>
          <a:endParaRPr lang="ru-RU" sz="24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Вибір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теми проекту,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планування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роботи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,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формування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групи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</a:p>
      </dsp:txBody>
      <dsp:txXfrm>
        <a:off x="419005" y="406776"/>
        <a:ext cx="1964087" cy="1964087"/>
      </dsp:txXfrm>
    </dsp:sp>
    <dsp:sp modelId="{15A56DA4-60B8-486B-97D3-6411FF67CDF8}">
      <dsp:nvSpPr>
        <dsp:cNvPr id="0" name=""/>
        <dsp:cNvSpPr/>
      </dsp:nvSpPr>
      <dsp:spPr>
        <a:xfrm>
          <a:off x="2150167" y="2336801"/>
          <a:ext cx="2777639" cy="27776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65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863" tIns="30480" rIns="152863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en-US" sz="24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uk-UA" sz="1800" b="1" i="1" kern="1200" dirty="0"/>
            <a:t>Пошуковий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Дослідницька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робота.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Ознайомлення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та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збір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інформації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556943" y="2743577"/>
        <a:ext cx="1964087" cy="1964087"/>
      </dsp:txXfrm>
    </dsp:sp>
    <dsp:sp modelId="{DD18AF70-AAF7-40B3-914B-ECFD2ACC36B9}">
      <dsp:nvSpPr>
        <dsp:cNvPr id="0" name=""/>
        <dsp:cNvSpPr/>
      </dsp:nvSpPr>
      <dsp:spPr>
        <a:xfrm>
          <a:off x="4565102" y="17375"/>
          <a:ext cx="2777639" cy="27776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65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863" tIns="30480" rIns="152863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en-US" sz="24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uk-UA" sz="1800" b="1" i="1" kern="1200" dirty="0"/>
            <a:t>Узагальнюючий</a:t>
          </a: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Опрацювання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інформацї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.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Її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коригування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.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Формування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результатів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або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висновків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971878" y="424151"/>
        <a:ext cx="1964087" cy="1964087"/>
      </dsp:txXfrm>
    </dsp:sp>
    <dsp:sp modelId="{ACD42759-0A3A-4E1A-AE38-A755FF979820}">
      <dsp:nvSpPr>
        <dsp:cNvPr id="0" name=""/>
        <dsp:cNvSpPr/>
      </dsp:nvSpPr>
      <dsp:spPr>
        <a:xfrm>
          <a:off x="6898913" y="2336801"/>
          <a:ext cx="2777639" cy="27776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65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863" tIns="30480" rIns="152863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1">
                  <a:lumMod val="50000"/>
                </a:schemeClr>
              </a:solidFill>
            </a:rPr>
            <a:t>4</a:t>
          </a:r>
          <a:r>
            <a:rPr lang="ru-RU" sz="2400" kern="1200" dirty="0">
              <a:solidFill>
                <a:schemeClr val="accent1">
                  <a:lumMod val="50000"/>
                </a:schemeClr>
              </a:solidFill>
            </a:rPr>
            <a:t>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 err="1"/>
            <a:t>Етап</a:t>
          </a:r>
          <a:r>
            <a:rPr lang="ru-RU" sz="1800" b="1" i="1" kern="1200" dirty="0"/>
            <a:t> </a:t>
          </a:r>
          <a:r>
            <a:rPr lang="ru-RU" sz="1800" b="1" i="1" kern="1200" dirty="0" err="1"/>
            <a:t>презентації</a:t>
          </a:r>
          <a:r>
            <a:rPr lang="ru-RU" sz="1800" b="1" i="1" kern="1200" dirty="0"/>
            <a:t> та </a:t>
          </a:r>
          <a:r>
            <a:rPr lang="ru-RU" sz="1800" b="1" i="1" kern="1200" dirty="0" err="1"/>
            <a:t>захисту</a:t>
          </a:r>
          <a:r>
            <a:rPr lang="ru-RU" sz="1800" b="1" i="1" kern="1200" dirty="0"/>
            <a:t> проекту</a:t>
          </a:r>
          <a:r>
            <a:rPr lang="en-US" sz="1800" b="1" i="1" kern="1200" dirty="0"/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Оформлення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результатів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.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Презентація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результатів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800" kern="1200" dirty="0" err="1">
              <a:solidFill>
                <a:schemeClr val="accent1">
                  <a:lumMod val="50000"/>
                </a:schemeClr>
              </a:solidFill>
            </a:rPr>
            <a:t>навчального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проекту</a:t>
          </a:r>
        </a:p>
      </dsp:txBody>
      <dsp:txXfrm>
        <a:off x="7305689" y="2743577"/>
        <a:ext cx="1964087" cy="1964087"/>
      </dsp:txXfrm>
    </dsp:sp>
    <dsp:sp modelId="{427ED729-B6B1-49FC-B19F-AF3509F279B6}">
      <dsp:nvSpPr>
        <dsp:cNvPr id="0" name=""/>
        <dsp:cNvSpPr/>
      </dsp:nvSpPr>
      <dsp:spPr>
        <a:xfrm>
          <a:off x="8891293" y="22513"/>
          <a:ext cx="2777639" cy="2777639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5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651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863" tIns="30480" rIns="152863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1">
                  <a:lumMod val="50000"/>
                </a:schemeClr>
              </a:solidFill>
            </a:rPr>
            <a:t>5</a:t>
          </a:r>
          <a:r>
            <a:rPr lang="en-US" sz="24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endParaRPr lang="uk-UA" sz="24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i="1" kern="1200" dirty="0"/>
            <a:t>Аналітичний</a:t>
          </a:r>
          <a:endParaRPr lang="ru-RU" sz="24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chemeClr val="accent1">
                  <a:lumMod val="50000"/>
                </a:schemeClr>
              </a:solidFill>
            </a:rPr>
            <a:t>Аналіз результатів роботи над проектом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9298069" y="429289"/>
        <a:ext cx="1964087" cy="1964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%25D0%2594%25D0%25B8%25D1%2581%25D0%25BA%20D\%25D0%2595%25D0%25BB%25D0%25B5%25D0%25BA%25D1%2582%25D1%2580%25D0%25BE%25D0%25BD%25D0%25BD%25D1%2596%20%25D0%25BF%25D1%2596%25D0%25B4%25D1%2580%25D1%2583%25D1%2587%25D0%25BD%25D0%25B8%25D0%25BA%25D0%25B8\%25D0%2595%25D0%25BB%25D0%25B5%25D0%25BA%25D1%2582%25D1%2580%25D0%25BE%25D0%25BD%25D0%25BD%25D0%25B8%25D0%25B9%20%25D0%25BF%25D1%2596%25D0%25B4%25D1%2580%25D1%2583%25D1%2587%25D0%25BD%25D0%25B8%25D0%25BA%20%25D0%259A%25D0%25BE%25D0%25BC%25D0%25BF%20%25D1%2582%25D0%25B5%25D1%2585%25D0%25BD%20%25D0%25B2%20%25D0%25BE%25D1%2581%25D0%25B2%25D1%2596%25D1%2582%25D1%2596%25D0%25B9%20%25D0%25B4%25D1%2596%25D1%258F%25D0%25BB%25D1%258C%25D0%25BD%25D0%25BE%25D1%2581%25D1%2582%25D1%2596\glosarii\glosarii.htm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gov.ua/storage/app/media/zagalna%20serednya/metodichni%20recomendazii/2020/metodichni%20recomendazii-dustanciyna%20osvita-2020.pdf" TargetMode="External"/><Relationship Id="rId7" Type="http://schemas.openxmlformats.org/officeDocument/2006/relationships/image" Target="../media/image10.svg"/><Relationship Id="rId2" Type="http://schemas.openxmlformats.org/officeDocument/2006/relationships/hyperlink" Target="https://kppk.com.ua/info/DistanceEducation.pdf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hyperlink" Target="https://kppk.com.ua/_mkomisii.html?p=csv/InothemniMovu.csv" TargetMode="External"/><Relationship Id="rId4" Type="http://schemas.openxmlformats.org/officeDocument/2006/relationships/hyperlink" Target="https://mon.gov.ua/ua/news/trivalist-navchalnogo-zanyattya-pid-chas-distancijnogo-formatu-lishayetsya-nezminnoyu-rozyasnennya-mo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68695-A81F-46D1-93CB-53551023608A}"/>
              </a:ext>
            </a:extLst>
          </p:cNvPr>
          <p:cNvSpPr/>
          <p:nvPr/>
        </p:nvSpPr>
        <p:spPr>
          <a:xfrm>
            <a:off x="-44" y="4863848"/>
            <a:ext cx="12191980" cy="2017059"/>
          </a:xfrm>
          <a:prstGeom prst="rect">
            <a:avLst/>
          </a:prstGeom>
          <a:solidFill>
            <a:srgbClr val="4472C4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11496" y="5805592"/>
            <a:ext cx="16064667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</a:t>
            </a:r>
            <a:r>
              <a:rPr lang="en-US" sz="3200" dirty="0"/>
              <a:t>4</a:t>
            </a:r>
            <a:r>
              <a:rPr lang="ru-RU" sz="3200" dirty="0"/>
              <a:t>. </a:t>
            </a:r>
            <a:r>
              <a:rPr lang="uk-UA" sz="3200" dirty="0"/>
              <a:t>Навчальний</a:t>
            </a:r>
            <a:r>
              <a:rPr lang="ru-RU" sz="3200" dirty="0"/>
              <a:t> проект та </a:t>
            </a:r>
            <a:r>
              <a:rPr lang="uk-UA" sz="3200" dirty="0"/>
              <a:t>його</a:t>
            </a:r>
            <a:r>
              <a:rPr lang="ru-RU" sz="3200" dirty="0"/>
              <a:t>  Портфоліо. </a:t>
            </a:r>
            <a:br>
              <a:rPr lang="en-US" sz="3200" dirty="0"/>
            </a:br>
            <a:r>
              <a:rPr lang="ru-RU" sz="3200" dirty="0"/>
              <a:t>Вимоги до змісту та організації навчального проекту</a:t>
            </a:r>
            <a:r>
              <a:rPr lang="en-US" sz="3200" dirty="0"/>
              <a:t> </a:t>
            </a:r>
            <a:r>
              <a:rPr lang="ru-RU" sz="32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2" name="Блок-схема: затримка 13">
            <a:extLst>
              <a:ext uri="{FF2B5EF4-FFF2-40B4-BE49-F238E27FC236}">
                <a16:creationId xmlns:a16="http://schemas.microsoft.com/office/drawing/2014/main" id="{EBDEEE1F-7139-488A-8064-DEA9C56DA191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C2E8-D7D5-48D5-B4B8-ED99B114F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5" name="Рисунок 4" descr="Зображення, що містить текст, годинник, вимірювальний прилад&#10;&#10;Автоматично згенерований опис">
            <a:extLst>
              <a:ext uri="{FF2B5EF4-FFF2-40B4-BE49-F238E27FC236}">
                <a16:creationId xmlns:a16="http://schemas.microsoft.com/office/drawing/2014/main" id="{A67E136C-A53E-403B-AB5B-8D8A2B1B2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9952" y="0"/>
            <a:ext cx="9764903" cy="614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µÐ´Ð¾Ð»ÑÐºÐ¸">
            <a:extLst>
              <a:ext uri="{FF2B5EF4-FFF2-40B4-BE49-F238E27FC236}">
                <a16:creationId xmlns:a16="http://schemas.microsoft.com/office/drawing/2014/main" id="{DB5AA968-CD30-4CAC-BD43-42D4971DFA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026" y="4603181"/>
            <a:ext cx="3053839" cy="1895981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190500"/>
          </a:effectLst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708BF38-EEE5-4FF2-B276-0D2B784E14EF}"/>
              </a:ext>
            </a:extLst>
          </p:cNvPr>
          <p:cNvSpPr>
            <a:spLocks noGrp="1"/>
          </p:cNvSpPr>
          <p:nvPr/>
        </p:nvSpPr>
        <p:spPr>
          <a:xfrm>
            <a:off x="793213" y="1993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b="1" dirty="0">
                <a:solidFill>
                  <a:srgbClr val="08338F"/>
                </a:solidFill>
              </a:rPr>
              <a:t>Метод проектної роботи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D5C3C6-4C10-4650-83D7-4A854D768BD9}"/>
              </a:ext>
            </a:extLst>
          </p:cNvPr>
          <p:cNvSpPr>
            <a:spLocks noGrp="1"/>
          </p:cNvSpPr>
          <p:nvPr/>
        </p:nvSpPr>
        <p:spPr>
          <a:xfrm>
            <a:off x="617564" y="1668546"/>
            <a:ext cx="5157787" cy="789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>
                <a:solidFill>
                  <a:srgbClr val="FF0000"/>
                </a:solidFill>
              </a:rPr>
              <a:t>ПЕРЕВАГИ: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80FDAA5-4616-47F3-BA05-D310F4830E8E}"/>
              </a:ext>
            </a:extLst>
          </p:cNvPr>
          <p:cNvSpPr>
            <a:spLocks noGrp="1"/>
          </p:cNvSpPr>
          <p:nvPr/>
        </p:nvSpPr>
        <p:spPr>
          <a:xfrm>
            <a:off x="480529" y="2814574"/>
            <a:ext cx="5431859" cy="36845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розвиток навичок самоосвіти і самоконтролю;</a:t>
            </a: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розвиток навичок групової діяльності;</a:t>
            </a: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підвищення інформаційної культури – розвиток навичок пошуку, збору, презентації інформації;</a:t>
            </a: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підвищення мотивації;</a:t>
            </a: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розвиток творчих здібностей;</a:t>
            </a: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інтеграція різних предметів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uk-UA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555B9251-5C46-4FC6-A988-57040A57AC81}"/>
              </a:ext>
            </a:extLst>
          </p:cNvPr>
          <p:cNvSpPr>
            <a:spLocks noGrp="1"/>
          </p:cNvSpPr>
          <p:nvPr/>
        </p:nvSpPr>
        <p:spPr>
          <a:xfrm>
            <a:off x="6296106" y="1984001"/>
            <a:ext cx="5183188" cy="510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>
                <a:solidFill>
                  <a:srgbClr val="FF0000"/>
                </a:solidFill>
              </a:rPr>
              <a:t>НЕДОЛІКИ: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52856BDD-C589-4E3C-9B53-329663E8E651}"/>
              </a:ext>
            </a:extLst>
          </p:cNvPr>
          <p:cNvSpPr>
            <a:spLocks noGrp="1"/>
          </p:cNvSpPr>
          <p:nvPr/>
        </p:nvSpPr>
        <p:spPr>
          <a:xfrm>
            <a:off x="6296106" y="2814574"/>
            <a:ext cx="5415366" cy="2609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проблема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суб’єктивної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оцінки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творчої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роботи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технічні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накладки,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які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можуть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вплинути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як на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процес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роботи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, так і на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кінцевий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результат</a:t>
            </a:r>
            <a:r>
              <a:rPr lang="fr-FR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400" dirty="0"/>
          </a:p>
          <a:p>
            <a:endParaRPr lang="uk-UA" dirty="0"/>
          </a:p>
        </p:txBody>
      </p:sp>
      <p:sp>
        <p:nvSpPr>
          <p:cNvPr id="8" name="Прямокутник 12">
            <a:extLst>
              <a:ext uri="{FF2B5EF4-FFF2-40B4-BE49-F238E27FC236}">
                <a16:creationId xmlns:a16="http://schemas.microsoft.com/office/drawing/2014/main" id="{C771A0DC-E7E3-427F-9B5E-F9AF9ACAE323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Блок-схема: затримка 8">
            <a:extLst>
              <a:ext uri="{FF2B5EF4-FFF2-40B4-BE49-F238E27FC236}">
                <a16:creationId xmlns:a16="http://schemas.microsoft.com/office/drawing/2014/main" id="{A35A9218-0201-486B-A57A-D3BC8D78176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228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лное руководство по созданию онлайн-портфолио">
            <a:extLst>
              <a:ext uri="{FF2B5EF4-FFF2-40B4-BE49-F238E27FC236}">
                <a16:creationId xmlns:a16="http://schemas.microsoft.com/office/drawing/2014/main" id="{AD6770E5-EF4F-40A0-88EF-B6D2C30E9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462" y="0"/>
            <a:ext cx="11723076" cy="6858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F0C3DB4-75E2-430C-B23A-2CF8D211637D}"/>
              </a:ext>
            </a:extLst>
          </p:cNvPr>
          <p:cNvSpPr/>
          <p:nvPr/>
        </p:nvSpPr>
        <p:spPr>
          <a:xfrm>
            <a:off x="1100237" y="4973519"/>
            <a:ext cx="10230372" cy="1440000"/>
          </a:xfrm>
          <a:prstGeom prst="rect">
            <a:avLst/>
          </a:prstGeom>
          <a:solidFill>
            <a:schemeClr val="accent1"/>
          </a:solidFill>
        </p:spPr>
        <p:txBody>
          <a:bodyPr vert="horz" lIns="21600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1900" b="1" i="0" u="sng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Портфоліо</a:t>
            </a:r>
            <a:r>
              <a:rPr lang="ru-RU" sz="1900" b="1" i="0" u="sng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проекту</a:t>
            </a:r>
            <a:r>
              <a:rPr lang="ru-RU" sz="1900" b="1" i="0" u="sng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19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 –  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комплект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інформаційних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,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дидактичних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і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методичних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матеріалів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до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навчального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проекту.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Розроблений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з метою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його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ефективної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організації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та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навчання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з теми, яка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відповідає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навчальній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програмі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базового курсу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даної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предметної</a:t>
            </a:r>
            <a:r>
              <a:rPr lang="ru-RU" sz="1900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1900" i="0" kern="1200" spc="-150" dirty="0" err="1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галузі</a:t>
            </a:r>
            <a:r>
              <a:rPr lang="ru-RU" sz="19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rPr>
              <a:t>.</a:t>
            </a:r>
          </a:p>
        </p:txBody>
      </p:sp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AE39A294-D0A2-4B53-8524-5394C4C4D53B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Блок-схема: затримка 4">
            <a:extLst>
              <a:ext uri="{FF2B5EF4-FFF2-40B4-BE49-F238E27FC236}">
                <a16:creationId xmlns:a16="http://schemas.microsoft.com/office/drawing/2014/main" id="{7B43F9E9-43FF-47ED-9EE8-0E938A3DE669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8524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https://naurok.com.ua/prezentaciya-na-temu-metod-proektiv-na-urokah-francuzko-movi-102956.html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https://kppk.com.ua/info/DistanceEducation.pdf</a:t>
            </a:r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https://mon.gov.ua/storage/app/media/zagalna%20serednya/metodichni%20recomendazii/2020/metodichni%20recomendazii-dustanciyna%20osvita-2020.pdf</a:t>
            </a:r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192E3A2-A6FD-4A2F-AE25-56829C7499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https://mon.gov.ua/ua/news/trivalist-navchalnogo-zanyattya-pid-chas-distancijnogo-formatu-lishayetsya-nezminnoyu-rozyasnennya-mon</a:t>
            </a:r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49A5F3D-7BB1-4875-952A-6B6CFB63D9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hlinkClick r:id="rId5"/>
              </a:rPr>
              <a:t>https://kppk.com.ua/_mkomisii.html?p=csv/InothemniMovu.csv</a:t>
            </a:r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3" name="Рисунок 8" descr="Закрытая книга">
            <a:extLst>
              <a:ext uri="{FF2B5EF4-FFF2-40B4-BE49-F238E27FC236}">
                <a16:creationId xmlns:a16="http://schemas.microsoft.com/office/drawing/2014/main" id="{BB894850-5154-4B56-A1A4-C478A09930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03292439-B721-426D-8773-6463634FD3D1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838199" y="3562403"/>
            <a:ext cx="3586334" cy="1993300"/>
            <a:chOff x="415870" y="3952068"/>
            <a:chExt cx="2770908" cy="2120391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15387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Сутність</a:t>
              </a:r>
              <a:r>
                <a:rPr lang="ru-RU" sz="2200" dirty="0"/>
                <a:t>, </a:t>
              </a:r>
              <a:r>
                <a:rPr lang="ru-RU" sz="2200" dirty="0" err="1"/>
                <a:t>види</a:t>
              </a:r>
              <a:r>
                <a:rPr lang="ru-RU" sz="2200" dirty="0"/>
                <a:t>, </a:t>
              </a:r>
              <a:r>
                <a:rPr lang="ru-RU" sz="2200" dirty="0" err="1"/>
                <a:t>принципи</a:t>
              </a:r>
              <a:r>
                <a:rPr lang="ru-RU" sz="2200" dirty="0"/>
                <a:t> </a:t>
              </a:r>
              <a:r>
                <a:rPr lang="ru-RU" sz="2200" dirty="0" err="1"/>
                <a:t>проектної</a:t>
              </a:r>
              <a:r>
                <a:rPr lang="ru-RU" sz="2200" dirty="0"/>
                <a:t> </a:t>
              </a:r>
              <a:r>
                <a:rPr lang="ru-RU" sz="2200" dirty="0" err="1"/>
                <a:t>діяльності</a:t>
              </a:r>
              <a:r>
                <a:rPr lang="ru-RU" sz="2200" dirty="0"/>
                <a:t>. </a:t>
              </a:r>
              <a:r>
                <a:rPr lang="ru-RU" sz="2200" dirty="0" err="1"/>
                <a:t>Основні</a:t>
              </a:r>
              <a:r>
                <a:rPr lang="ru-RU" sz="2200" dirty="0"/>
                <a:t> </a:t>
              </a:r>
              <a:r>
                <a:rPr lang="ru-RU" sz="2200" dirty="0" err="1"/>
                <a:t>вимоги</a:t>
              </a:r>
              <a:r>
                <a:rPr lang="ru-RU" sz="2200" dirty="0"/>
                <a:t> до </a:t>
              </a:r>
              <a:r>
                <a:rPr lang="ru-RU" sz="2200" dirty="0" err="1"/>
                <a:t>її</a:t>
              </a:r>
              <a:r>
                <a:rPr lang="ru-RU" sz="2200" dirty="0"/>
                <a:t> </a:t>
              </a:r>
              <a:r>
                <a:rPr lang="ru-RU" sz="2200" dirty="0" err="1"/>
                <a:t>використання</a:t>
              </a:r>
              <a:endParaRPr lang="uk-UA" sz="2200" dirty="0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E9CDCDC-F66F-426F-9DFC-19E039AA17BD}"/>
              </a:ext>
            </a:extLst>
          </p:cNvPr>
          <p:cNvGrpSpPr/>
          <p:nvPr/>
        </p:nvGrpSpPr>
        <p:grpSpPr>
          <a:xfrm>
            <a:off x="8272302" y="3587198"/>
            <a:ext cx="3550472" cy="1937728"/>
            <a:chOff x="5903978" y="3539867"/>
            <a:chExt cx="4645421" cy="1955367"/>
          </a:xfrm>
        </p:grpSpPr>
        <p:grpSp>
          <p:nvGrpSpPr>
            <p:cNvPr id="32" name="Групувати 29">
              <a:extLst>
                <a:ext uri="{FF2B5EF4-FFF2-40B4-BE49-F238E27FC236}">
                  <a16:creationId xmlns:a16="http://schemas.microsoft.com/office/drawing/2014/main" id="{3CFEABE9-8D24-45BF-9837-08558FE26E44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33" name="Прямокутник 6">
                <a:extLst>
                  <a:ext uri="{FF2B5EF4-FFF2-40B4-BE49-F238E27FC236}">
                    <a16:creationId xmlns:a16="http://schemas.microsoft.com/office/drawing/2014/main" id="{4CF1A47C-7872-4E69-9C2E-8CB48821E48E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34" name="Прямокутник 19">
                <a:extLst>
                  <a:ext uri="{FF2B5EF4-FFF2-40B4-BE49-F238E27FC236}">
                    <a16:creationId xmlns:a16="http://schemas.microsoft.com/office/drawing/2014/main" id="{C1446304-A60B-4FB4-8C45-C9427BA4C762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283447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</a:t>
                </a:r>
              </a:p>
            </p:txBody>
          </p:sp>
          <p:sp>
            <p:nvSpPr>
              <p:cNvPr id="35" name="Прямокутник 22">
                <a:extLst>
                  <a:ext uri="{FF2B5EF4-FFF2-40B4-BE49-F238E27FC236}">
                    <a16:creationId xmlns:a16="http://schemas.microsoft.com/office/drawing/2014/main" id="{4A1046E0-06E3-4D25-80D1-E58C697D790E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39" name="Прямокутник 23">
              <a:extLst>
                <a:ext uri="{FF2B5EF4-FFF2-40B4-BE49-F238E27FC236}">
                  <a16:creationId xmlns:a16="http://schemas.microsoft.com/office/drawing/2014/main" id="{A82231D6-F4AD-44F0-AE13-E78A97DF2057}"/>
                </a:ext>
              </a:extLst>
            </p:cNvPr>
            <p:cNvSpPr/>
            <p:nvPr/>
          </p:nvSpPr>
          <p:spPr>
            <a:xfrm>
              <a:off x="6264875" y="4073944"/>
              <a:ext cx="3923626" cy="776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Портфоліо</a:t>
              </a:r>
              <a:r>
                <a:rPr lang="ru-RU" sz="2200" dirty="0"/>
                <a:t> </a:t>
              </a:r>
              <a:r>
                <a:rPr lang="ru-RU" sz="2200" dirty="0" err="1"/>
                <a:t>навчального</a:t>
              </a:r>
              <a:r>
                <a:rPr lang="ru-RU" sz="2200" dirty="0"/>
                <a:t> проекту, </a:t>
              </a:r>
              <a:r>
                <a:rPr lang="ru-RU" sz="2200" dirty="0" err="1"/>
                <a:t>його</a:t>
              </a:r>
              <a:r>
                <a:rPr lang="ru-RU" sz="2200" dirty="0"/>
                <a:t> структура 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4573181" y="3590283"/>
            <a:ext cx="3550472" cy="1937728"/>
            <a:chOff x="5903978" y="3539867"/>
            <a:chExt cx="4645421" cy="1955367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075680" y="4052503"/>
              <a:ext cx="4289820" cy="4348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Класифікації</a:t>
              </a:r>
              <a:r>
                <a:rPr lang="ru-RU" sz="2200" dirty="0"/>
                <a:t> </a:t>
              </a:r>
              <a:r>
                <a:rPr lang="ru-RU" sz="2200" dirty="0" err="1"/>
                <a:t>проектів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ектні технології в сучасній школі :: Intrenet-konferentsiya-pedagogiv">
            <a:extLst>
              <a:ext uri="{FF2B5EF4-FFF2-40B4-BE49-F238E27FC236}">
                <a16:creationId xmlns:a16="http://schemas.microsoft.com/office/drawing/2014/main" id="{C1090589-B193-40D6-8C39-2209DD7ED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1" y="349934"/>
            <a:ext cx="4105421" cy="307906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1" name="Title 2">
            <a:extLst>
              <a:ext uri="{FF2B5EF4-FFF2-40B4-BE49-F238E27FC236}">
                <a16:creationId xmlns:a16="http://schemas.microsoft.com/office/drawing/2014/main" id="{71FBAEE8-BB15-4D0F-94AA-ECABDC62E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0"/>
            <a:ext cx="6096000" cy="3407057"/>
          </a:xfrm>
          <a:solidFill>
            <a:srgbClr val="FFDE59"/>
          </a:solidFill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Суть методу </a:t>
            </a:r>
            <a:r>
              <a:rPr lang="ru-RU" dirty="0" err="1">
                <a:solidFill>
                  <a:schemeClr val="tx1"/>
                </a:solidFill>
              </a:rPr>
              <a:t>проектів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sz="3100" b="0" dirty="0" err="1">
                <a:solidFill>
                  <a:schemeClr val="tx1"/>
                </a:solidFill>
              </a:rPr>
              <a:t>його</a:t>
            </a:r>
            <a:r>
              <a:rPr lang="ru-RU" sz="3100" b="0" dirty="0">
                <a:solidFill>
                  <a:schemeClr val="tx1"/>
                </a:solidFill>
              </a:rPr>
              <a:t> </a:t>
            </a:r>
            <a:r>
              <a:rPr lang="ru-RU" sz="3100" b="0" dirty="0" err="1">
                <a:solidFill>
                  <a:schemeClr val="tx1"/>
                </a:solidFill>
              </a:rPr>
              <a:t>спрямування</a:t>
            </a:r>
            <a:r>
              <a:rPr lang="ru-RU" sz="3100" b="0" dirty="0">
                <a:solidFill>
                  <a:schemeClr val="tx1"/>
                </a:solidFill>
              </a:rPr>
              <a:t> на </a:t>
            </a:r>
            <a:r>
              <a:rPr lang="ru-RU" sz="3100" b="0" dirty="0" err="1">
                <a:solidFill>
                  <a:schemeClr val="tx1"/>
                </a:solidFill>
              </a:rPr>
              <a:t>кінцевий</a:t>
            </a:r>
            <a:r>
              <a:rPr lang="ru-RU" sz="3100" b="0" dirty="0">
                <a:solidFill>
                  <a:schemeClr val="tx1"/>
                </a:solidFill>
              </a:rPr>
              <a:t> результат, </a:t>
            </a:r>
            <a:r>
              <a:rPr lang="ru-RU" sz="3100" b="0" dirty="0" err="1">
                <a:solidFill>
                  <a:schemeClr val="tx1"/>
                </a:solidFill>
              </a:rPr>
              <a:t>який</a:t>
            </a:r>
            <a:r>
              <a:rPr lang="ru-RU" sz="3100" b="0" dirty="0">
                <a:solidFill>
                  <a:schemeClr val="tx1"/>
                </a:solidFill>
              </a:rPr>
              <a:t> </a:t>
            </a:r>
            <a:r>
              <a:rPr lang="ru-RU" sz="3100" b="0" dirty="0" err="1">
                <a:solidFill>
                  <a:schemeClr val="tx1"/>
                </a:solidFill>
              </a:rPr>
              <a:t>можна</a:t>
            </a:r>
            <a:r>
              <a:rPr lang="ru-RU" sz="3100" b="0" dirty="0">
                <a:solidFill>
                  <a:schemeClr val="tx1"/>
                </a:solidFill>
              </a:rPr>
              <a:t> </a:t>
            </a:r>
            <a:r>
              <a:rPr lang="ru-RU" sz="3100" b="0" dirty="0" err="1">
                <a:solidFill>
                  <a:schemeClr val="tx1"/>
                </a:solidFill>
              </a:rPr>
              <a:t>побачити</a:t>
            </a:r>
            <a:r>
              <a:rPr lang="ru-RU" sz="3100" b="0" dirty="0">
                <a:solidFill>
                  <a:schemeClr val="tx1"/>
                </a:solidFill>
              </a:rPr>
              <a:t>, </a:t>
            </a:r>
            <a:r>
              <a:rPr lang="ru-RU" sz="3100" b="0" dirty="0" err="1">
                <a:solidFill>
                  <a:schemeClr val="tx1"/>
                </a:solidFill>
              </a:rPr>
              <a:t>усвідомити</a:t>
            </a:r>
            <a:r>
              <a:rPr lang="ru-RU" sz="3100" b="0" dirty="0">
                <a:solidFill>
                  <a:schemeClr val="tx1"/>
                </a:solidFill>
              </a:rPr>
              <a:t>, </a:t>
            </a:r>
            <a:r>
              <a:rPr lang="ru-RU" sz="3100" b="0" dirty="0" err="1">
                <a:solidFill>
                  <a:schemeClr val="tx1"/>
                </a:solidFill>
              </a:rPr>
              <a:t>застосувати</a:t>
            </a:r>
            <a:r>
              <a:rPr lang="ru-RU" sz="3100" b="0" dirty="0">
                <a:solidFill>
                  <a:schemeClr val="tx1"/>
                </a:solidFill>
              </a:rPr>
              <a:t> у </a:t>
            </a:r>
            <a:r>
              <a:rPr lang="ru-RU" sz="3100" b="0" dirty="0" err="1">
                <a:solidFill>
                  <a:schemeClr val="tx1"/>
                </a:solidFill>
              </a:rPr>
              <a:t>реальній</a:t>
            </a:r>
            <a:r>
              <a:rPr lang="ru-RU" sz="3100" b="0" dirty="0">
                <a:solidFill>
                  <a:schemeClr val="tx1"/>
                </a:solidFill>
              </a:rPr>
              <a:t> </a:t>
            </a:r>
            <a:r>
              <a:rPr lang="ru-RU" sz="3100" b="0" dirty="0" err="1">
                <a:solidFill>
                  <a:schemeClr val="tx1"/>
                </a:solidFill>
              </a:rPr>
              <a:t>практичній</a:t>
            </a:r>
            <a:r>
              <a:rPr lang="ru-RU" sz="3100" b="0" dirty="0">
                <a:solidFill>
                  <a:schemeClr val="tx1"/>
                </a:solidFill>
              </a:rPr>
              <a:t> </a:t>
            </a:r>
            <a:r>
              <a:rPr lang="ru-RU" sz="3100" b="0" dirty="0" err="1">
                <a:solidFill>
                  <a:schemeClr val="tx1"/>
                </a:solidFill>
              </a:rPr>
              <a:t>діяльності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</a:t>
            </a:r>
            <a:endParaRPr lang="en-US" dirty="0"/>
          </a:p>
        </p:txBody>
      </p:sp>
      <p:sp>
        <p:nvSpPr>
          <p:cNvPr id="75" name="Text Placeholder 4">
            <a:extLst>
              <a:ext uri="{FF2B5EF4-FFF2-40B4-BE49-F238E27FC236}">
                <a16:creationId xmlns:a16="http://schemas.microsoft.com/office/drawing/2014/main" id="{2F1DDF2B-2978-47DE-BB3B-CD34C079B6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33599" y="3531191"/>
            <a:ext cx="4544580" cy="2345868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Суб’єктом</a:t>
            </a:r>
            <a:r>
              <a:rPr lang="ru-RU" sz="2800" dirty="0"/>
              <a:t> проекту </a:t>
            </a:r>
            <a:r>
              <a:rPr lang="ru-RU" sz="2800" dirty="0" err="1"/>
              <a:t>може</a:t>
            </a:r>
            <a:r>
              <a:rPr lang="ru-RU" sz="2800" dirty="0"/>
              <a:t> бути </a:t>
            </a:r>
            <a:r>
              <a:rPr lang="ru-RU" sz="2800" dirty="0" err="1"/>
              <a:t>учень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група</a:t>
            </a:r>
            <a:r>
              <a:rPr lang="ru-RU" sz="2800" dirty="0"/>
              <a:t> </a:t>
            </a:r>
            <a:r>
              <a:rPr lang="ru-RU" sz="2800" dirty="0" err="1"/>
              <a:t>учнів</a:t>
            </a:r>
            <a:r>
              <a:rPr lang="ru-RU" sz="2800" dirty="0"/>
              <a:t>.</a:t>
            </a:r>
          </a:p>
          <a:p>
            <a:endParaRPr lang="ru-RU" sz="2800" dirty="0"/>
          </a:p>
          <a:p>
            <a:r>
              <a:rPr lang="ru-RU" sz="2800" b="1" dirty="0" err="1"/>
              <a:t>Об’єктом</a:t>
            </a:r>
            <a:r>
              <a:rPr lang="ru-RU" sz="2800" b="1" dirty="0"/>
              <a:t> </a:t>
            </a:r>
            <a:r>
              <a:rPr lang="ru-RU" sz="2800" dirty="0"/>
              <a:t>– </a:t>
            </a:r>
            <a:r>
              <a:rPr lang="ru-RU" sz="2800" dirty="0" err="1"/>
              <a:t>навчальна</a:t>
            </a:r>
            <a:r>
              <a:rPr lang="ru-RU" sz="2800" dirty="0"/>
              <a:t> проблема.</a:t>
            </a:r>
            <a:endParaRPr lang="uk-UA" sz="2800" dirty="0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21921C5-4F0E-40C7-9C68-93B988342367}"/>
              </a:ext>
            </a:extLst>
          </p:cNvPr>
          <p:cNvSpPr/>
          <p:nvPr/>
        </p:nvSpPr>
        <p:spPr>
          <a:xfrm>
            <a:off x="838199" y="3531191"/>
            <a:ext cx="4927601" cy="2901266"/>
          </a:xfrm>
          <a:prstGeom prst="rect">
            <a:avLst/>
          </a:prstGeom>
        </p:spPr>
        <p:txBody>
          <a:bodyPr vert="horz" lIns="0" tIns="7200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  <a:cs typeface="Arial" panose="020B0604020202020204" pitchFamily="34" charset="0"/>
              </a:rPr>
              <a:t>Метод </a:t>
            </a:r>
            <a:r>
              <a:rPr lang="ru-RU" sz="2400" b="1" dirty="0" err="1">
                <a:solidFill>
                  <a:schemeClr val="bg1"/>
                </a:solidFill>
                <a:cs typeface="Arial" panose="020B0604020202020204" pitchFamily="34" charset="0"/>
              </a:rPr>
              <a:t>проєктів</a:t>
            </a:r>
            <a:r>
              <a:rPr lang="ru-RU" sz="2400" b="1" dirty="0">
                <a:solidFill>
                  <a:schemeClr val="bg1"/>
                </a:solidFill>
                <a:cs typeface="Arial" panose="020B0604020202020204" pitchFamily="34" charset="0"/>
              </a:rPr>
              <a:t> 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—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освітня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технологія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спрямована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на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здобуття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учнями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знань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у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тісному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зв'язку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з реальною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життєвою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практикою,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формування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в них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специфічних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умінь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навичок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завдяки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системній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організації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проблемно-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орієнтованого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навчального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cs typeface="Arial" panose="020B0604020202020204" pitchFamily="34" charset="0"/>
              </a:rPr>
              <a:t>пошуку</a:t>
            </a: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9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Прямокутник 12">
            <a:extLst>
              <a:ext uri="{FF2B5EF4-FFF2-40B4-BE49-F238E27FC236}">
                <a16:creationId xmlns:a16="http://schemas.microsoft.com/office/drawing/2014/main" id="{B4481301-5800-4E8F-981C-782C0F8ABEAE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Блок-схема: затримка 8">
            <a:extLst>
              <a:ext uri="{FF2B5EF4-FFF2-40B4-BE49-F238E27FC236}">
                <a16:creationId xmlns:a16="http://schemas.microsoft.com/office/drawing/2014/main" id="{06BCC84A-4F2D-49A0-BAB1-BF6C4FEEC69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53323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F085DB-CB4C-4691-B220-AA7B5F7B711B}"/>
              </a:ext>
            </a:extLst>
          </p:cNvPr>
          <p:cNvSpPr>
            <a:spLocks noGrp="1"/>
          </p:cNvSpPr>
          <p:nvPr/>
        </p:nvSpPr>
        <p:spPr>
          <a:xfrm>
            <a:off x="838200" y="5230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Мета використання проекту:</a:t>
            </a:r>
          </a:p>
        </p:txBody>
      </p:sp>
      <p:graphicFrame>
        <p:nvGraphicFramePr>
          <p:cNvPr id="3" name="Объект 19">
            <a:extLst>
              <a:ext uri="{FF2B5EF4-FFF2-40B4-BE49-F238E27FC236}">
                <a16:creationId xmlns:a16="http://schemas.microsoft.com/office/drawing/2014/main" id="{CB29F413-749B-4F82-A968-6E0C2EF4690E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98358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EF27ABE5-51C3-4226-8040-FE67306D18FB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Блок-схема: затримка 4">
            <a:extLst>
              <a:ext uri="{FF2B5EF4-FFF2-40B4-BE49-F238E27FC236}">
                <a16:creationId xmlns:a16="http://schemas.microsoft.com/office/drawing/2014/main" id="{5B65CA80-D931-42BA-8485-E49830C28763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9971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89D0FFE3-5185-4A67-B55C-8CE9835464CE}"/>
              </a:ext>
            </a:extLst>
          </p:cNvPr>
          <p:cNvSpPr>
            <a:spLocks noGrp="1"/>
          </p:cNvSpPr>
          <p:nvPr/>
        </p:nvSpPr>
        <p:spPr>
          <a:xfrm>
            <a:off x="441701" y="519148"/>
            <a:ext cx="108901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</a:rPr>
              <a:t>Навчальний проект з точки зору вчителя: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CD1B59B-4195-474A-A5F4-56D71CE3F914}"/>
              </a:ext>
            </a:extLst>
          </p:cNvPr>
          <p:cNvGraphicFramePr/>
          <p:nvPr/>
        </p:nvGraphicFramePr>
        <p:xfrm>
          <a:off x="2466815" y="1796843"/>
          <a:ext cx="9283484" cy="454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ÐÐ°ÑÑÐ¸Ð½ÐºÐ¸ Ð¿Ð¾ Ð·Ð°Ð¿ÑÐ¾ÑÑ ÑÑÐ¸ÑÐµÐ»Ñ ÐºÐ»Ð¸Ð¿Ð°ÑÑ">
            <a:extLst>
              <a:ext uri="{FF2B5EF4-FFF2-40B4-BE49-F238E27FC236}">
                <a16:creationId xmlns:a16="http://schemas.microsoft.com/office/drawing/2014/main" id="{535905BA-3B24-4F04-99E8-07956D14C504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94" b="66697"/>
          <a:stretch/>
        </p:blipFill>
        <p:spPr bwMode="auto">
          <a:xfrm>
            <a:off x="441701" y="2956472"/>
            <a:ext cx="2350770" cy="2038350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кутник 12">
            <a:extLst>
              <a:ext uri="{FF2B5EF4-FFF2-40B4-BE49-F238E27FC236}">
                <a16:creationId xmlns:a16="http://schemas.microsoft.com/office/drawing/2014/main" id="{97E04FC5-F8AE-4152-9E63-9BB47E7B858B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Блок-схема: затримка 6">
            <a:extLst>
              <a:ext uri="{FF2B5EF4-FFF2-40B4-BE49-F238E27FC236}">
                <a16:creationId xmlns:a16="http://schemas.microsoft.com/office/drawing/2014/main" id="{F1F2F77B-C495-4B1A-AECE-E96F4C4D4126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040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1">
            <a:extLst>
              <a:ext uri="{FF2B5EF4-FFF2-40B4-BE49-F238E27FC236}">
                <a16:creationId xmlns:a16="http://schemas.microsoft.com/office/drawing/2014/main" id="{4479383B-F014-4C17-B190-9845573E5633}"/>
              </a:ext>
            </a:extLst>
          </p:cNvPr>
          <p:cNvSpPr>
            <a:spLocks noGrp="1"/>
          </p:cNvSpPr>
          <p:nvPr/>
        </p:nvSpPr>
        <p:spPr>
          <a:xfrm>
            <a:off x="1747434" y="322369"/>
            <a:ext cx="96916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accent1">
                    <a:lumMod val="50000"/>
                  </a:schemeClr>
                </a:solidFill>
              </a:rPr>
              <a:t>Навчальний проект з точки зору учня</a:t>
            </a:r>
          </a:p>
        </p:txBody>
      </p:sp>
      <p:graphicFrame>
        <p:nvGraphicFramePr>
          <p:cNvPr id="3" name="Объект 16">
            <a:extLst>
              <a:ext uri="{FF2B5EF4-FFF2-40B4-BE49-F238E27FC236}">
                <a16:creationId xmlns:a16="http://schemas.microsoft.com/office/drawing/2014/main" id="{35C5D564-97CE-4EBE-92DA-9D13CDE1D749}"/>
              </a:ext>
            </a:extLst>
          </p:cNvPr>
          <p:cNvGraphicFramePr>
            <a:graphicFrameLocks noGrp="1"/>
          </p:cNvGraphicFramePr>
          <p:nvPr/>
        </p:nvGraphicFramePr>
        <p:xfrm>
          <a:off x="923441" y="2064652"/>
          <a:ext cx="10515600" cy="4475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ÐÐ°ÑÑÐ¸Ð½ÐºÐ¸ Ð¿Ð¾ Ð·Ð°Ð¿ÑÐ¾ÑÑ ÑÑÐ¸ÑÐµÐ»Ñ ÐºÐ»Ð¸Ð¿Ð°ÑÑ">
            <a:extLst>
              <a:ext uri="{FF2B5EF4-FFF2-40B4-BE49-F238E27FC236}">
                <a16:creationId xmlns:a16="http://schemas.microsoft.com/office/drawing/2014/main" id="{6EB6FBB3-B8D6-48CE-8F20-CE3C2900BC9C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62" r="73670" b="34018"/>
          <a:stretch/>
        </p:blipFill>
        <p:spPr bwMode="auto">
          <a:xfrm>
            <a:off x="9875101" y="832092"/>
            <a:ext cx="1802872" cy="1631680"/>
          </a:xfrm>
          <a:prstGeom prst="rect">
            <a:avLst/>
          </a:prstGeom>
          <a:ln>
            <a:noFill/>
          </a:ln>
          <a:effectLst>
            <a:glow rad="190500">
              <a:schemeClr val="bg1">
                <a:alpha val="97000"/>
              </a:schemeClr>
            </a:glow>
            <a:reflection endPos="0" dist="50800" dir="5400000" sy="-100000" algn="bl" rotWithShape="0"/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840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1F335B-DD2B-46E5-A294-7C8F9188A902}"/>
              </a:ext>
            </a:extLst>
          </p:cNvPr>
          <p:cNvSpPr>
            <a:spLocks noGrp="1"/>
          </p:cNvSpPr>
          <p:nvPr/>
        </p:nvSpPr>
        <p:spPr>
          <a:xfrm>
            <a:off x="419233" y="116445"/>
            <a:ext cx="10515600" cy="1445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</a:rPr>
              <a:t>Класифікація проектів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496CB8-EE33-4E9A-8688-B9171E86CA7C}"/>
              </a:ext>
            </a:extLst>
          </p:cNvPr>
          <p:cNvSpPr>
            <a:spLocks noGrp="1"/>
          </p:cNvSpPr>
          <p:nvPr/>
        </p:nvSpPr>
        <p:spPr>
          <a:xfrm>
            <a:off x="546283" y="2390217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b="1" i="1" u="sng" dirty="0">
                <a:solidFill>
                  <a:schemeClr val="accent1">
                    <a:lumMod val="50000"/>
                  </a:schemeClr>
                </a:solidFill>
              </a:rPr>
              <a:t>За кількістю учасників:</a:t>
            </a:r>
          </a:p>
          <a:p>
            <a:pPr marL="0" indent="0">
              <a:buNone/>
            </a:pPr>
            <a:endParaRPr lang="uk-UA" b="1" i="1" u="sng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Індивідуальні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Групові (2-6 осіб)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Колективні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10EE2D-0A0E-4910-8300-D1F4689480A1}"/>
              </a:ext>
            </a:extLst>
          </p:cNvPr>
          <p:cNvSpPr>
            <a:spLocks noGrp="1"/>
          </p:cNvSpPr>
          <p:nvPr/>
        </p:nvSpPr>
        <p:spPr>
          <a:xfrm>
            <a:off x="6148946" y="1219869"/>
            <a:ext cx="5623822" cy="49357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 algn="r">
              <a:buNone/>
            </a:pPr>
            <a:endParaRPr lang="uk-UA" dirty="0"/>
          </a:p>
          <a:p>
            <a:pPr marL="0" indent="0" algn="r">
              <a:buNone/>
            </a:pPr>
            <a:endParaRPr lang="uk-UA" dirty="0"/>
          </a:p>
          <a:p>
            <a:pPr marL="0" indent="0" algn="r">
              <a:buNone/>
            </a:pPr>
            <a:endParaRPr lang="uk-UA" dirty="0"/>
          </a:p>
          <a:p>
            <a:pPr marL="0" indent="0" algn="r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                                 </a:t>
            </a:r>
            <a:r>
              <a:rPr lang="uk-UA" b="1" i="1" u="sng" dirty="0">
                <a:solidFill>
                  <a:schemeClr val="accent1">
                    <a:lumMod val="50000"/>
                  </a:schemeClr>
                </a:solidFill>
              </a:rPr>
              <a:t>За часом:</a:t>
            </a:r>
          </a:p>
          <a:p>
            <a:pPr marL="0" indent="0" algn="r">
              <a:buNone/>
            </a:pPr>
            <a:endParaRPr lang="uk-UA" b="1" i="1" u="sng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Короткотривалі (1-3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</a:rPr>
              <a:t>уроки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Середньої тривалості (до 1 місяця)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Довготривалі (кілька місяців)</a:t>
            </a:r>
          </a:p>
          <a:p>
            <a:pPr algn="r">
              <a:buFont typeface="Wingdings" panose="05000000000000000000" pitchFamily="2" charset="2"/>
              <a:buChar char="q"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</p:txBody>
      </p:sp>
      <p:pic>
        <p:nvPicPr>
          <p:cNvPr id="5" name="Picture 4" descr="ÐÐ°ÑÑÐ¸Ð½ÐºÐ¸ Ð¿Ð¾ Ð·Ð°Ð¿ÑÐ¾ÑÑ Ð²ÑÐµÐ¼Ñ ÐºÐ»Ð¸Ð¿Ð°ÑÑ">
            <a:extLst>
              <a:ext uri="{FF2B5EF4-FFF2-40B4-BE49-F238E27FC236}">
                <a16:creationId xmlns:a16="http://schemas.microsoft.com/office/drawing/2014/main" id="{B7C4D06D-E9E2-4DB8-BB4C-5590B26D1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708" y="2227223"/>
            <a:ext cx="1827222" cy="1793764"/>
          </a:xfrm>
          <a:prstGeom prst="rect">
            <a:avLst/>
          </a:prstGeom>
          <a:noFill/>
          <a:effectLst>
            <a:glow rad="5461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59000"/>
              </a:srgbClr>
            </a:outerShdw>
            <a:softEdge rad="88900"/>
          </a:effectLst>
        </p:spPr>
      </p:pic>
      <p:pic>
        <p:nvPicPr>
          <p:cNvPr id="6" name="Picture 8" descr="ÐÐ°ÑÑÐ¸Ð½ÐºÐ¸ Ð¿Ð¾ Ð·Ð°Ð¿ÑÐ¾ÑÑ ÐºÐ¾Ð»Ð»ÐµÐºÑÐ¸Ð² ÐºÐ»Ð¸Ð¿Ð°ÑÑ">
            <a:extLst>
              <a:ext uri="{FF2B5EF4-FFF2-40B4-BE49-F238E27FC236}">
                <a16:creationId xmlns:a16="http://schemas.microsoft.com/office/drawing/2014/main" id="{B868D477-3348-4498-94CE-D28122409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991" y="4383883"/>
            <a:ext cx="1989022" cy="1771735"/>
          </a:xfrm>
          <a:prstGeom prst="rect">
            <a:avLst/>
          </a:prstGeom>
          <a:noFill/>
          <a:effectLst>
            <a:glow rad="4699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71000"/>
              </a:srgbClr>
            </a:outerShdw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12">
            <a:extLst>
              <a:ext uri="{FF2B5EF4-FFF2-40B4-BE49-F238E27FC236}">
                <a16:creationId xmlns:a16="http://schemas.microsoft.com/office/drawing/2014/main" id="{CCEE37BE-6EEE-40EA-B4F8-7DEDD973D465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Блок-схема: затримка 7">
            <a:extLst>
              <a:ext uri="{FF2B5EF4-FFF2-40B4-BE49-F238E27FC236}">
                <a16:creationId xmlns:a16="http://schemas.microsoft.com/office/drawing/2014/main" id="{876ADC22-194F-4548-90E8-78BAC00255FF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16641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7C81F9D8-C0D0-408D-8A27-642C6E1A790B}"/>
              </a:ext>
            </a:extLst>
          </p:cNvPr>
          <p:cNvSpPr>
            <a:spLocks noGrp="1"/>
          </p:cNvSpPr>
          <p:nvPr/>
        </p:nvSpPr>
        <p:spPr>
          <a:xfrm>
            <a:off x="838200" y="5230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</a:rPr>
              <a:t>Типи проектів за тематикою</a:t>
            </a:r>
          </a:p>
        </p:txBody>
      </p:sp>
      <p:sp>
        <p:nvSpPr>
          <p:cNvPr id="3" name="Объект 6">
            <a:extLst>
              <a:ext uri="{FF2B5EF4-FFF2-40B4-BE49-F238E27FC236}">
                <a16:creationId xmlns:a16="http://schemas.microsoft.com/office/drawing/2014/main" id="{2BFAD9D9-E08D-4D73-BAAD-6FDC83CFE7D0}"/>
              </a:ext>
            </a:extLst>
          </p:cNvPr>
          <p:cNvSpPr>
            <a:spLocks noGrp="1"/>
          </p:cNvSpPr>
          <p:nvPr/>
        </p:nvSpPr>
        <p:spPr>
          <a:xfrm>
            <a:off x="838200" y="142087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► 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Рольові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ігрові проекти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передбачають виконання ігрових ролей (казкові, літературні герої, професійні ролі);</a:t>
            </a:r>
          </a:p>
          <a:p>
            <a:pPr marL="0" indent="0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► 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Творчі  проекти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здійснюються в вигляді дитячого свята, спектаклю, виставки малюнків;</a:t>
            </a:r>
          </a:p>
          <a:p>
            <a:pPr marL="0" indent="0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► 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Інформаційні проекти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спрямовані на збір даних про предмет дослідження, кінцевим продуктом яких є газета, альбом;</a:t>
            </a:r>
          </a:p>
          <a:p>
            <a:pPr marL="0" indent="0">
              <a:buNone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►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Дослідницькі проекти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– учні досліджують, аналізують, а результати їхньої роботи у вигляді звіту, газети, усного журналу.</a:t>
            </a:r>
          </a:p>
        </p:txBody>
      </p:sp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741D3013-642B-4849-9DF4-BAB032F61023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Блок-схема: затримка 4">
            <a:extLst>
              <a:ext uri="{FF2B5EF4-FFF2-40B4-BE49-F238E27FC236}">
                <a16:creationId xmlns:a16="http://schemas.microsoft.com/office/drawing/2014/main" id="{E52C59CB-8415-465D-A781-9FC0D73AC3E0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48700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510F8-C772-4731-A280-766E88B62F6B}"/>
              </a:ext>
            </a:extLst>
          </p:cNvPr>
          <p:cNvSpPr>
            <a:spLocks noGrp="1"/>
          </p:cNvSpPr>
          <p:nvPr/>
        </p:nvSpPr>
        <p:spPr>
          <a:xfrm>
            <a:off x="881466" y="341420"/>
            <a:ext cx="10515600" cy="1138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</a:rPr>
              <a:t>Етапи навчального проекту</a:t>
            </a:r>
          </a:p>
        </p:txBody>
      </p:sp>
      <p:graphicFrame>
        <p:nvGraphicFramePr>
          <p:cNvPr id="3" name="Объект 21">
            <a:extLst>
              <a:ext uri="{FF2B5EF4-FFF2-40B4-BE49-F238E27FC236}">
                <a16:creationId xmlns:a16="http://schemas.microsoft.com/office/drawing/2014/main" id="{1196E7C2-49E6-4453-9736-9B2E4B9C6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430969"/>
              </p:ext>
            </p:extLst>
          </p:nvPr>
        </p:nvGraphicFramePr>
        <p:xfrm>
          <a:off x="261533" y="1402139"/>
          <a:ext cx="11668933" cy="5114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уга 3">
            <a:extLst>
              <a:ext uri="{FF2B5EF4-FFF2-40B4-BE49-F238E27FC236}">
                <a16:creationId xmlns:a16="http://schemas.microsoft.com/office/drawing/2014/main" id="{3A9B8765-FA77-4232-861B-E0597E4E133A}"/>
              </a:ext>
            </a:extLst>
          </p:cNvPr>
          <p:cNvSpPr/>
          <p:nvPr/>
        </p:nvSpPr>
        <p:spPr>
          <a:xfrm>
            <a:off x="3365069" y="2657502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/>
          </a:p>
        </p:txBody>
      </p:sp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id="{13040DF5-2378-4293-A448-B3F0D8F3F260}"/>
              </a:ext>
            </a:extLst>
          </p:cNvPr>
          <p:cNvSpPr/>
          <p:nvPr/>
        </p:nvSpPr>
        <p:spPr>
          <a:xfrm rot="2030408">
            <a:off x="2404682" y="3543542"/>
            <a:ext cx="992548" cy="675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/>
          </a:p>
        </p:txBody>
      </p:sp>
      <p:sp>
        <p:nvSpPr>
          <p:cNvPr id="6" name="Стрелка вправо 5">
            <a:extLst>
              <a:ext uri="{FF2B5EF4-FFF2-40B4-BE49-F238E27FC236}">
                <a16:creationId xmlns:a16="http://schemas.microsoft.com/office/drawing/2014/main" id="{FC92A872-763F-4300-A4D7-630062677DC7}"/>
              </a:ext>
            </a:extLst>
          </p:cNvPr>
          <p:cNvSpPr/>
          <p:nvPr/>
        </p:nvSpPr>
        <p:spPr>
          <a:xfrm rot="19726608">
            <a:off x="4346205" y="3430381"/>
            <a:ext cx="1054368" cy="801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/>
          </a:p>
        </p:txBody>
      </p:sp>
      <p:sp>
        <p:nvSpPr>
          <p:cNvPr id="7" name="Стрелка вправо 6">
            <a:extLst>
              <a:ext uri="{FF2B5EF4-FFF2-40B4-BE49-F238E27FC236}">
                <a16:creationId xmlns:a16="http://schemas.microsoft.com/office/drawing/2014/main" id="{CA5CFA13-9161-417D-92C7-48D28984A463}"/>
              </a:ext>
            </a:extLst>
          </p:cNvPr>
          <p:cNvSpPr/>
          <p:nvPr/>
        </p:nvSpPr>
        <p:spPr>
          <a:xfrm rot="2133822">
            <a:off x="7052967" y="3483244"/>
            <a:ext cx="1059144" cy="7796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85F4C564-FC4C-4B52-94D5-045A80866960}"/>
              </a:ext>
            </a:extLst>
          </p:cNvPr>
          <p:cNvSpPr/>
          <p:nvPr/>
        </p:nvSpPr>
        <p:spPr>
          <a:xfrm rot="20062856">
            <a:off x="9067706" y="3527467"/>
            <a:ext cx="984198" cy="7676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/>
          </a:p>
        </p:txBody>
      </p:sp>
      <p:sp>
        <p:nvSpPr>
          <p:cNvPr id="9" name="Прямокутник 12">
            <a:extLst>
              <a:ext uri="{FF2B5EF4-FFF2-40B4-BE49-F238E27FC236}">
                <a16:creationId xmlns:a16="http://schemas.microsoft.com/office/drawing/2014/main" id="{9A3DCA7B-0307-4225-A294-4EB05D9509F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Блок-схема: затримка 9">
            <a:extLst>
              <a:ext uri="{FF2B5EF4-FFF2-40B4-BE49-F238E27FC236}">
                <a16:creationId xmlns:a16="http://schemas.microsoft.com/office/drawing/2014/main" id="{C079ED16-010F-46F1-857A-023DA5D13AF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4393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614</Words>
  <Application>Microsoft Office PowerPoint</Application>
  <PresentationFormat>Широкий екран</PresentationFormat>
  <Paragraphs>92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Constantia</vt:lpstr>
      <vt:lpstr>Corbel</vt:lpstr>
      <vt:lpstr>Helvetica Light</vt:lpstr>
      <vt:lpstr>Raleway</vt:lpstr>
      <vt:lpstr>Wingdings</vt:lpstr>
      <vt:lpstr>Тема Office</vt:lpstr>
      <vt:lpstr>Тема 4. Навчальний проект та його  Портфоліо.  Вимоги до змісту та організації навчального проекту  </vt:lpstr>
      <vt:lpstr>План лекції </vt:lpstr>
      <vt:lpstr>Суть методу проектів його спрямування на кінцевий результат, який можна побачити, усвідомити, застосувати у реальній практичній діяльності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4. Навчальний проект та його  Портфоліо.  Вимоги до змісту та організації навчального проекту  </dc:title>
  <dc:creator>Антоніна Горбенко</dc:creator>
  <cp:lastModifiedBy>Антоніна Горбенко</cp:lastModifiedBy>
  <cp:revision>11</cp:revision>
  <dcterms:created xsi:type="dcterms:W3CDTF">2021-12-23T21:35:04Z</dcterms:created>
  <dcterms:modified xsi:type="dcterms:W3CDTF">2022-01-22T16:51:31Z</dcterms:modified>
</cp:coreProperties>
</file>