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6" r:id="rId2"/>
    <p:sldId id="2629" r:id="rId3"/>
    <p:sldId id="2634" r:id="rId4"/>
    <p:sldId id="2630" r:id="rId5"/>
    <p:sldId id="2635" r:id="rId6"/>
    <p:sldId id="2633" r:id="rId7"/>
    <p:sldId id="2636" r:id="rId8"/>
    <p:sldId id="2637" r:id="rId9"/>
    <p:sldId id="2632" r:id="rId10"/>
    <p:sldId id="2638" r:id="rId11"/>
    <p:sldId id="2631" r:id="rId12"/>
    <p:sldId id="2607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FFDE59"/>
    <a:srgbClr val="ED7D31"/>
    <a:srgbClr val="4472C4"/>
    <a:srgbClr val="FFFFFF"/>
    <a:srgbClr val="BC8E00"/>
    <a:srgbClr val="B48800"/>
    <a:srgbClr val="B45210"/>
    <a:srgbClr val="E6E6E6"/>
    <a:srgbClr val="0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7EABE8-F8E2-44A8-B18B-1A18345E846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0CF8A69-AAB0-4ED7-9D4A-758B8BA99E98}">
      <dgm:prSet custT="1"/>
      <dgm:spPr/>
      <dgm:t>
        <a:bodyPr/>
        <a:lstStyle/>
        <a:p>
          <a:r>
            <a:rPr lang="uk-UA" sz="2000" dirty="0"/>
            <a:t>1) використання Office </a:t>
          </a:r>
          <a:r>
            <a:rPr lang="uk-UA" sz="2000" dirty="0" err="1"/>
            <a:t>Web</a:t>
          </a:r>
          <a:r>
            <a:rPr lang="uk-UA" sz="2000" dirty="0"/>
            <a:t> </a:t>
          </a:r>
          <a:r>
            <a:rPr lang="uk-UA" sz="2000" dirty="0" err="1"/>
            <a:t>Apps</a:t>
          </a:r>
          <a:r>
            <a:rPr lang="uk-UA" sz="2000" dirty="0"/>
            <a:t>-додатків;</a:t>
          </a:r>
        </a:p>
      </dgm:t>
    </dgm:pt>
    <dgm:pt modelId="{77C4D9D9-C332-4793-8489-514B09220AEF}" type="parTrans" cxnId="{23C8B329-6B74-4536-A476-24FAF6A74685}">
      <dgm:prSet/>
      <dgm:spPr/>
      <dgm:t>
        <a:bodyPr/>
        <a:lstStyle/>
        <a:p>
          <a:endParaRPr lang="uk-UA"/>
        </a:p>
      </dgm:t>
    </dgm:pt>
    <dgm:pt modelId="{B1FF0349-FFED-4206-9A9B-FA04FC6E435B}" type="sibTrans" cxnId="{23C8B329-6B74-4536-A476-24FAF6A74685}">
      <dgm:prSet/>
      <dgm:spPr/>
      <dgm:t>
        <a:bodyPr/>
        <a:lstStyle/>
        <a:p>
          <a:endParaRPr lang="uk-UA"/>
        </a:p>
      </dgm:t>
    </dgm:pt>
    <dgm:pt modelId="{C73A35B7-CA21-4651-AB53-AE689BF4A1DA}">
      <dgm:prSet custT="1"/>
      <dgm:spPr/>
      <dgm:t>
        <a:bodyPr/>
        <a:lstStyle/>
        <a:p>
          <a:r>
            <a:rPr lang="uk-UA" sz="2000" dirty="0"/>
            <a:t>2) електронні журнали і щоденники;</a:t>
          </a:r>
        </a:p>
      </dgm:t>
    </dgm:pt>
    <dgm:pt modelId="{91D41B88-65AA-467A-97DE-8AC70D84BA1A}" type="parTrans" cxnId="{3107BA40-BDC2-4626-9FDE-0195B81449EA}">
      <dgm:prSet/>
      <dgm:spPr/>
      <dgm:t>
        <a:bodyPr/>
        <a:lstStyle/>
        <a:p>
          <a:endParaRPr lang="uk-UA"/>
        </a:p>
      </dgm:t>
    </dgm:pt>
    <dgm:pt modelId="{DD4F59EA-57AA-49FC-A590-9035D3B23345}" type="sibTrans" cxnId="{3107BA40-BDC2-4626-9FDE-0195B81449EA}">
      <dgm:prSet/>
      <dgm:spPr/>
      <dgm:t>
        <a:bodyPr/>
        <a:lstStyle/>
        <a:p>
          <a:endParaRPr lang="uk-UA"/>
        </a:p>
      </dgm:t>
    </dgm:pt>
    <dgm:pt modelId="{F6EC68AF-0EAE-4089-AAC1-394A60236233}">
      <dgm:prSet custT="1"/>
      <dgm:spPr/>
      <dgm:t>
        <a:bodyPr/>
        <a:lstStyle/>
        <a:p>
          <a:r>
            <a:rPr lang="uk-UA" sz="2000"/>
            <a:t>3) он-лайн сервіси для учбового процесу, спілкування, тестування;</a:t>
          </a:r>
        </a:p>
      </dgm:t>
    </dgm:pt>
    <dgm:pt modelId="{AC412886-5E8A-4BFF-85E4-F176BCC16811}" type="parTrans" cxnId="{EDBFBE4D-0A4C-4E94-91BE-3B1C04474AF3}">
      <dgm:prSet/>
      <dgm:spPr/>
      <dgm:t>
        <a:bodyPr/>
        <a:lstStyle/>
        <a:p>
          <a:endParaRPr lang="uk-UA"/>
        </a:p>
      </dgm:t>
    </dgm:pt>
    <dgm:pt modelId="{74233B2E-9954-4DE0-80E8-48962DD98C22}" type="sibTrans" cxnId="{EDBFBE4D-0A4C-4E94-91BE-3B1C04474AF3}">
      <dgm:prSet/>
      <dgm:spPr/>
      <dgm:t>
        <a:bodyPr/>
        <a:lstStyle/>
        <a:p>
          <a:endParaRPr lang="uk-UA"/>
        </a:p>
      </dgm:t>
    </dgm:pt>
    <dgm:pt modelId="{8B160575-5942-423E-AB06-53A29C9B1D2A}">
      <dgm:prSet custT="1"/>
      <dgm:spPr/>
      <dgm:t>
        <a:bodyPr/>
        <a:lstStyle/>
        <a:p>
          <a:r>
            <a:rPr lang="uk-UA" sz="2000"/>
            <a:t>4) системи дистанційного навчання, бібліотека, медіатека;</a:t>
          </a:r>
        </a:p>
      </dgm:t>
    </dgm:pt>
    <dgm:pt modelId="{98784464-B8A8-48B7-8464-B4F5168CE2C0}" type="parTrans" cxnId="{B35F7049-F1A5-46B6-93D2-02BC7D56134E}">
      <dgm:prSet/>
      <dgm:spPr/>
      <dgm:t>
        <a:bodyPr/>
        <a:lstStyle/>
        <a:p>
          <a:endParaRPr lang="uk-UA"/>
        </a:p>
      </dgm:t>
    </dgm:pt>
    <dgm:pt modelId="{968864CF-6D6D-4482-B73E-6C3DD8D2C9CC}" type="sibTrans" cxnId="{B35F7049-F1A5-46B6-93D2-02BC7D56134E}">
      <dgm:prSet/>
      <dgm:spPr/>
      <dgm:t>
        <a:bodyPr/>
        <a:lstStyle/>
        <a:p>
          <a:endParaRPr lang="uk-UA"/>
        </a:p>
      </dgm:t>
    </dgm:pt>
    <dgm:pt modelId="{A9E19E12-CEB4-40D4-8AD1-6F25AB631D55}">
      <dgm:prSet custT="1"/>
      <dgm:spPr/>
      <dgm:t>
        <a:bodyPr/>
        <a:lstStyle/>
        <a:p>
          <a:r>
            <a:rPr lang="uk-UA" sz="2000"/>
            <a:t>5) сховища файлів, спільний доступ;</a:t>
          </a:r>
        </a:p>
      </dgm:t>
    </dgm:pt>
    <dgm:pt modelId="{CDEA6671-B0F6-4E7A-B099-AA416AAF5F20}" type="parTrans" cxnId="{2735809D-A369-42CA-AABA-50FE74DEA19F}">
      <dgm:prSet/>
      <dgm:spPr/>
      <dgm:t>
        <a:bodyPr/>
        <a:lstStyle/>
        <a:p>
          <a:endParaRPr lang="uk-UA"/>
        </a:p>
      </dgm:t>
    </dgm:pt>
    <dgm:pt modelId="{5C54C83E-AD9B-43A8-99A7-D93486EAAA3F}" type="sibTrans" cxnId="{2735809D-A369-42CA-AABA-50FE74DEA19F}">
      <dgm:prSet/>
      <dgm:spPr/>
      <dgm:t>
        <a:bodyPr/>
        <a:lstStyle/>
        <a:p>
          <a:endParaRPr lang="uk-UA"/>
        </a:p>
      </dgm:t>
    </dgm:pt>
    <dgm:pt modelId="{B8B2A009-2409-48E6-A026-D988876BD883}">
      <dgm:prSet custT="1"/>
      <dgm:spPr/>
      <dgm:t>
        <a:bodyPr/>
        <a:lstStyle/>
        <a:p>
          <a:r>
            <a:rPr lang="uk-UA" sz="2000"/>
            <a:t>6) спільна робота;</a:t>
          </a:r>
        </a:p>
      </dgm:t>
    </dgm:pt>
    <dgm:pt modelId="{497DFF87-AFA8-4E93-BA71-EA8F386581AF}" type="parTrans" cxnId="{0DE900BF-FC6A-4AC7-AA57-6B898865A463}">
      <dgm:prSet/>
      <dgm:spPr/>
      <dgm:t>
        <a:bodyPr/>
        <a:lstStyle/>
        <a:p>
          <a:endParaRPr lang="uk-UA"/>
        </a:p>
      </dgm:t>
    </dgm:pt>
    <dgm:pt modelId="{1FD9F16F-42DA-4288-807E-31F9EF1B1B4B}" type="sibTrans" cxnId="{0DE900BF-FC6A-4AC7-AA57-6B898865A463}">
      <dgm:prSet/>
      <dgm:spPr/>
      <dgm:t>
        <a:bodyPr/>
        <a:lstStyle/>
        <a:p>
          <a:endParaRPr lang="uk-UA"/>
        </a:p>
      </dgm:t>
    </dgm:pt>
    <dgm:pt modelId="{5C2B58CF-4340-460A-81C1-030619266003}">
      <dgm:prSet custT="1"/>
      <dgm:spPr/>
      <dgm:t>
        <a:bodyPr/>
        <a:lstStyle/>
        <a:p>
          <a:r>
            <a:rPr lang="uk-UA" sz="2000" dirty="0"/>
            <a:t>7) відеоконференції;</a:t>
          </a:r>
        </a:p>
      </dgm:t>
    </dgm:pt>
    <dgm:pt modelId="{D74C82C3-C1AA-4E2D-81E8-19C41193B4E1}" type="parTrans" cxnId="{CE779726-34C9-4D18-B9C9-E1BA91092F1E}">
      <dgm:prSet/>
      <dgm:spPr/>
      <dgm:t>
        <a:bodyPr/>
        <a:lstStyle/>
        <a:p>
          <a:endParaRPr lang="uk-UA"/>
        </a:p>
      </dgm:t>
    </dgm:pt>
    <dgm:pt modelId="{3D89E85B-5350-4749-9800-D446418CEAAF}" type="sibTrans" cxnId="{CE779726-34C9-4D18-B9C9-E1BA91092F1E}">
      <dgm:prSet/>
      <dgm:spPr/>
      <dgm:t>
        <a:bodyPr/>
        <a:lstStyle/>
        <a:p>
          <a:endParaRPr lang="uk-UA"/>
        </a:p>
      </dgm:t>
    </dgm:pt>
    <dgm:pt modelId="{8AA533A6-0435-4D93-9EA1-20315AB9603B}">
      <dgm:prSet custT="1"/>
      <dgm:spPr/>
      <dgm:t>
        <a:bodyPr/>
        <a:lstStyle/>
        <a:p>
          <a:r>
            <a:rPr lang="uk-UA" sz="2000" dirty="0"/>
            <a:t>8) електронна пошта з доменом закладу освіти.</a:t>
          </a:r>
        </a:p>
      </dgm:t>
    </dgm:pt>
    <dgm:pt modelId="{5BA9F3D8-1A65-4001-AEF3-8A85C885629E}" type="parTrans" cxnId="{9897C0F3-B9DB-4C36-892D-7A807476A984}">
      <dgm:prSet/>
      <dgm:spPr/>
      <dgm:t>
        <a:bodyPr/>
        <a:lstStyle/>
        <a:p>
          <a:endParaRPr lang="uk-UA"/>
        </a:p>
      </dgm:t>
    </dgm:pt>
    <dgm:pt modelId="{FC5E189C-1C0C-4D54-89E0-5BA31B5A29E4}" type="sibTrans" cxnId="{9897C0F3-B9DB-4C36-892D-7A807476A984}">
      <dgm:prSet/>
      <dgm:spPr/>
      <dgm:t>
        <a:bodyPr/>
        <a:lstStyle/>
        <a:p>
          <a:endParaRPr lang="uk-UA"/>
        </a:p>
      </dgm:t>
    </dgm:pt>
    <dgm:pt modelId="{DA42A345-C280-4E12-95BC-8A5D901421A5}" type="pres">
      <dgm:prSet presAssocID="{AC7EABE8-F8E2-44A8-B18B-1A18345E8466}" presName="linear" presStyleCnt="0">
        <dgm:presLayoutVars>
          <dgm:dir/>
          <dgm:animLvl val="lvl"/>
          <dgm:resizeHandles val="exact"/>
        </dgm:presLayoutVars>
      </dgm:prSet>
      <dgm:spPr/>
    </dgm:pt>
    <dgm:pt modelId="{B88907A6-DEAD-4971-825F-468D72DFD81B}" type="pres">
      <dgm:prSet presAssocID="{80CF8A69-AAB0-4ED7-9D4A-758B8BA99E98}" presName="parentLin" presStyleCnt="0"/>
      <dgm:spPr/>
    </dgm:pt>
    <dgm:pt modelId="{61184E37-275A-44F5-9FC3-30B3E6FBE565}" type="pres">
      <dgm:prSet presAssocID="{80CF8A69-AAB0-4ED7-9D4A-758B8BA99E98}" presName="parentLeftMargin" presStyleLbl="node1" presStyleIdx="0" presStyleCnt="8"/>
      <dgm:spPr/>
    </dgm:pt>
    <dgm:pt modelId="{7F3D4599-7CCD-41DF-B709-1AF3C3981D2C}" type="pres">
      <dgm:prSet presAssocID="{80CF8A69-AAB0-4ED7-9D4A-758B8BA99E98}" presName="parentText" presStyleLbl="node1" presStyleIdx="0" presStyleCnt="8" custScaleX="106778">
        <dgm:presLayoutVars>
          <dgm:chMax val="0"/>
          <dgm:bulletEnabled val="1"/>
        </dgm:presLayoutVars>
      </dgm:prSet>
      <dgm:spPr/>
    </dgm:pt>
    <dgm:pt modelId="{2CAC7A5D-F53A-4EC1-B4ED-8008F18A30A9}" type="pres">
      <dgm:prSet presAssocID="{80CF8A69-AAB0-4ED7-9D4A-758B8BA99E98}" presName="negativeSpace" presStyleCnt="0"/>
      <dgm:spPr/>
    </dgm:pt>
    <dgm:pt modelId="{C61849E1-76EF-44E4-BFD6-9912BEA7BD76}" type="pres">
      <dgm:prSet presAssocID="{80CF8A69-AAB0-4ED7-9D4A-758B8BA99E98}" presName="childText" presStyleLbl="conFgAcc1" presStyleIdx="0" presStyleCnt="8">
        <dgm:presLayoutVars>
          <dgm:bulletEnabled val="1"/>
        </dgm:presLayoutVars>
      </dgm:prSet>
      <dgm:spPr/>
    </dgm:pt>
    <dgm:pt modelId="{FDDE889F-6A0D-42E4-A9C0-426AD8CB7887}" type="pres">
      <dgm:prSet presAssocID="{B1FF0349-FFED-4206-9A9B-FA04FC6E435B}" presName="spaceBetweenRectangles" presStyleCnt="0"/>
      <dgm:spPr/>
    </dgm:pt>
    <dgm:pt modelId="{A6FDA8B1-FF7B-4D7C-A224-7ED4F4097273}" type="pres">
      <dgm:prSet presAssocID="{C73A35B7-CA21-4651-AB53-AE689BF4A1DA}" presName="parentLin" presStyleCnt="0"/>
      <dgm:spPr/>
    </dgm:pt>
    <dgm:pt modelId="{61FC9D6D-26AB-410D-BCD9-681A0107AC19}" type="pres">
      <dgm:prSet presAssocID="{C73A35B7-CA21-4651-AB53-AE689BF4A1DA}" presName="parentLeftMargin" presStyleLbl="node1" presStyleIdx="0" presStyleCnt="8"/>
      <dgm:spPr/>
    </dgm:pt>
    <dgm:pt modelId="{E426B66B-C20E-4B1B-B3A2-5C6068324AEC}" type="pres">
      <dgm:prSet presAssocID="{C73A35B7-CA21-4651-AB53-AE689BF4A1DA}" presName="parentText" presStyleLbl="node1" presStyleIdx="1" presStyleCnt="8" custScaleX="106778">
        <dgm:presLayoutVars>
          <dgm:chMax val="0"/>
          <dgm:bulletEnabled val="1"/>
        </dgm:presLayoutVars>
      </dgm:prSet>
      <dgm:spPr/>
    </dgm:pt>
    <dgm:pt modelId="{565C135B-599D-436B-B9FA-EE93DBA8ACC8}" type="pres">
      <dgm:prSet presAssocID="{C73A35B7-CA21-4651-AB53-AE689BF4A1DA}" presName="negativeSpace" presStyleCnt="0"/>
      <dgm:spPr/>
    </dgm:pt>
    <dgm:pt modelId="{6BD08052-8B4B-4F6B-92FC-64FF6B486780}" type="pres">
      <dgm:prSet presAssocID="{C73A35B7-CA21-4651-AB53-AE689BF4A1DA}" presName="childText" presStyleLbl="conFgAcc1" presStyleIdx="1" presStyleCnt="8">
        <dgm:presLayoutVars>
          <dgm:bulletEnabled val="1"/>
        </dgm:presLayoutVars>
      </dgm:prSet>
      <dgm:spPr/>
    </dgm:pt>
    <dgm:pt modelId="{6C237D5F-E601-4A72-B62E-35E19CA60E46}" type="pres">
      <dgm:prSet presAssocID="{DD4F59EA-57AA-49FC-A590-9035D3B23345}" presName="spaceBetweenRectangles" presStyleCnt="0"/>
      <dgm:spPr/>
    </dgm:pt>
    <dgm:pt modelId="{970DA66C-4793-432F-91A8-F32B095B1472}" type="pres">
      <dgm:prSet presAssocID="{F6EC68AF-0EAE-4089-AAC1-394A60236233}" presName="parentLin" presStyleCnt="0"/>
      <dgm:spPr/>
    </dgm:pt>
    <dgm:pt modelId="{22E5D025-83B4-4183-915A-199928F78D7F}" type="pres">
      <dgm:prSet presAssocID="{F6EC68AF-0EAE-4089-AAC1-394A60236233}" presName="parentLeftMargin" presStyleLbl="node1" presStyleIdx="1" presStyleCnt="8"/>
      <dgm:spPr/>
    </dgm:pt>
    <dgm:pt modelId="{D802B42B-FB2E-494C-A8EA-A11F28D9B954}" type="pres">
      <dgm:prSet presAssocID="{F6EC68AF-0EAE-4089-AAC1-394A60236233}" presName="parentText" presStyleLbl="node1" presStyleIdx="2" presStyleCnt="8" custScaleX="106778">
        <dgm:presLayoutVars>
          <dgm:chMax val="0"/>
          <dgm:bulletEnabled val="1"/>
        </dgm:presLayoutVars>
      </dgm:prSet>
      <dgm:spPr/>
    </dgm:pt>
    <dgm:pt modelId="{EF82234A-50BD-4C74-8486-4DC2C98C381A}" type="pres">
      <dgm:prSet presAssocID="{F6EC68AF-0EAE-4089-AAC1-394A60236233}" presName="negativeSpace" presStyleCnt="0"/>
      <dgm:spPr/>
    </dgm:pt>
    <dgm:pt modelId="{64E94579-3724-420A-A7A3-EB6441CFC9BD}" type="pres">
      <dgm:prSet presAssocID="{F6EC68AF-0EAE-4089-AAC1-394A60236233}" presName="childText" presStyleLbl="conFgAcc1" presStyleIdx="2" presStyleCnt="8">
        <dgm:presLayoutVars>
          <dgm:bulletEnabled val="1"/>
        </dgm:presLayoutVars>
      </dgm:prSet>
      <dgm:spPr/>
    </dgm:pt>
    <dgm:pt modelId="{081DA51F-EE2F-4F71-B526-27CA5EF79D27}" type="pres">
      <dgm:prSet presAssocID="{74233B2E-9954-4DE0-80E8-48962DD98C22}" presName="spaceBetweenRectangles" presStyleCnt="0"/>
      <dgm:spPr/>
    </dgm:pt>
    <dgm:pt modelId="{F2FD21A5-EB5A-4C0D-BE05-C84D1EFAD80C}" type="pres">
      <dgm:prSet presAssocID="{8B160575-5942-423E-AB06-53A29C9B1D2A}" presName="parentLin" presStyleCnt="0"/>
      <dgm:spPr/>
    </dgm:pt>
    <dgm:pt modelId="{7D9A5FB3-A76E-4FF0-9E17-D88FE53AB547}" type="pres">
      <dgm:prSet presAssocID="{8B160575-5942-423E-AB06-53A29C9B1D2A}" presName="parentLeftMargin" presStyleLbl="node1" presStyleIdx="2" presStyleCnt="8"/>
      <dgm:spPr/>
    </dgm:pt>
    <dgm:pt modelId="{FC43435D-69FF-436D-8C8C-8F202B135734}" type="pres">
      <dgm:prSet presAssocID="{8B160575-5942-423E-AB06-53A29C9B1D2A}" presName="parentText" presStyleLbl="node1" presStyleIdx="3" presStyleCnt="8" custScaleX="106778">
        <dgm:presLayoutVars>
          <dgm:chMax val="0"/>
          <dgm:bulletEnabled val="1"/>
        </dgm:presLayoutVars>
      </dgm:prSet>
      <dgm:spPr/>
    </dgm:pt>
    <dgm:pt modelId="{78FCD5D1-4ADA-43BD-BB44-105BCEE8A5C5}" type="pres">
      <dgm:prSet presAssocID="{8B160575-5942-423E-AB06-53A29C9B1D2A}" presName="negativeSpace" presStyleCnt="0"/>
      <dgm:spPr/>
    </dgm:pt>
    <dgm:pt modelId="{02E88969-684F-4AB8-8EFC-D2345B4B8489}" type="pres">
      <dgm:prSet presAssocID="{8B160575-5942-423E-AB06-53A29C9B1D2A}" presName="childText" presStyleLbl="conFgAcc1" presStyleIdx="3" presStyleCnt="8">
        <dgm:presLayoutVars>
          <dgm:bulletEnabled val="1"/>
        </dgm:presLayoutVars>
      </dgm:prSet>
      <dgm:spPr/>
    </dgm:pt>
    <dgm:pt modelId="{F7A89E53-C991-43FB-AC3A-E0BB38315214}" type="pres">
      <dgm:prSet presAssocID="{968864CF-6D6D-4482-B73E-6C3DD8D2C9CC}" presName="spaceBetweenRectangles" presStyleCnt="0"/>
      <dgm:spPr/>
    </dgm:pt>
    <dgm:pt modelId="{DDC860FA-2872-41C1-9F2C-E355671B8280}" type="pres">
      <dgm:prSet presAssocID="{A9E19E12-CEB4-40D4-8AD1-6F25AB631D55}" presName="parentLin" presStyleCnt="0"/>
      <dgm:spPr/>
    </dgm:pt>
    <dgm:pt modelId="{553415DA-B676-423E-8884-2242EC45BF58}" type="pres">
      <dgm:prSet presAssocID="{A9E19E12-CEB4-40D4-8AD1-6F25AB631D55}" presName="parentLeftMargin" presStyleLbl="node1" presStyleIdx="3" presStyleCnt="8"/>
      <dgm:spPr/>
    </dgm:pt>
    <dgm:pt modelId="{42612FAC-12D0-4510-A8AA-75A0265F46AC}" type="pres">
      <dgm:prSet presAssocID="{A9E19E12-CEB4-40D4-8AD1-6F25AB631D55}" presName="parentText" presStyleLbl="node1" presStyleIdx="4" presStyleCnt="8" custScaleX="106778">
        <dgm:presLayoutVars>
          <dgm:chMax val="0"/>
          <dgm:bulletEnabled val="1"/>
        </dgm:presLayoutVars>
      </dgm:prSet>
      <dgm:spPr/>
    </dgm:pt>
    <dgm:pt modelId="{656EF134-01D2-4DDD-A155-A853732877CD}" type="pres">
      <dgm:prSet presAssocID="{A9E19E12-CEB4-40D4-8AD1-6F25AB631D55}" presName="negativeSpace" presStyleCnt="0"/>
      <dgm:spPr/>
    </dgm:pt>
    <dgm:pt modelId="{8BD84A17-5A54-4B15-B47E-C8B64B852D57}" type="pres">
      <dgm:prSet presAssocID="{A9E19E12-CEB4-40D4-8AD1-6F25AB631D55}" presName="childText" presStyleLbl="conFgAcc1" presStyleIdx="4" presStyleCnt="8">
        <dgm:presLayoutVars>
          <dgm:bulletEnabled val="1"/>
        </dgm:presLayoutVars>
      </dgm:prSet>
      <dgm:spPr/>
    </dgm:pt>
    <dgm:pt modelId="{3A728B7F-30AD-4936-854A-962C9EDBF6B5}" type="pres">
      <dgm:prSet presAssocID="{5C54C83E-AD9B-43A8-99A7-D93486EAAA3F}" presName="spaceBetweenRectangles" presStyleCnt="0"/>
      <dgm:spPr/>
    </dgm:pt>
    <dgm:pt modelId="{27FA9740-1508-4615-8F7F-E1C2586BB7DA}" type="pres">
      <dgm:prSet presAssocID="{B8B2A009-2409-48E6-A026-D988876BD883}" presName="parentLin" presStyleCnt="0"/>
      <dgm:spPr/>
    </dgm:pt>
    <dgm:pt modelId="{5BB9AA9C-99AC-46A2-9B84-27C6B4F5BB7E}" type="pres">
      <dgm:prSet presAssocID="{B8B2A009-2409-48E6-A026-D988876BD883}" presName="parentLeftMargin" presStyleLbl="node1" presStyleIdx="4" presStyleCnt="8"/>
      <dgm:spPr/>
    </dgm:pt>
    <dgm:pt modelId="{2E69E3A4-2804-4A10-BED4-8434A4671628}" type="pres">
      <dgm:prSet presAssocID="{B8B2A009-2409-48E6-A026-D988876BD883}" presName="parentText" presStyleLbl="node1" presStyleIdx="5" presStyleCnt="8" custScaleX="106778">
        <dgm:presLayoutVars>
          <dgm:chMax val="0"/>
          <dgm:bulletEnabled val="1"/>
        </dgm:presLayoutVars>
      </dgm:prSet>
      <dgm:spPr/>
    </dgm:pt>
    <dgm:pt modelId="{EBC09FB8-C9C3-4F7A-9936-CDA40E7B089A}" type="pres">
      <dgm:prSet presAssocID="{B8B2A009-2409-48E6-A026-D988876BD883}" presName="negativeSpace" presStyleCnt="0"/>
      <dgm:spPr/>
    </dgm:pt>
    <dgm:pt modelId="{6822C53C-C516-4CB3-B8D1-73445AD95874}" type="pres">
      <dgm:prSet presAssocID="{B8B2A009-2409-48E6-A026-D988876BD883}" presName="childText" presStyleLbl="conFgAcc1" presStyleIdx="5" presStyleCnt="8">
        <dgm:presLayoutVars>
          <dgm:bulletEnabled val="1"/>
        </dgm:presLayoutVars>
      </dgm:prSet>
      <dgm:spPr/>
    </dgm:pt>
    <dgm:pt modelId="{C3C134AE-DE76-4486-BA4D-01F0C0B6449E}" type="pres">
      <dgm:prSet presAssocID="{1FD9F16F-42DA-4288-807E-31F9EF1B1B4B}" presName="spaceBetweenRectangles" presStyleCnt="0"/>
      <dgm:spPr/>
    </dgm:pt>
    <dgm:pt modelId="{8B48B61D-B5D5-45DB-997B-D6A89AA2DA96}" type="pres">
      <dgm:prSet presAssocID="{5C2B58CF-4340-460A-81C1-030619266003}" presName="parentLin" presStyleCnt="0"/>
      <dgm:spPr/>
    </dgm:pt>
    <dgm:pt modelId="{8A4FFCCD-7614-4495-9DCA-95255DA695ED}" type="pres">
      <dgm:prSet presAssocID="{5C2B58CF-4340-460A-81C1-030619266003}" presName="parentLeftMargin" presStyleLbl="node1" presStyleIdx="5" presStyleCnt="8"/>
      <dgm:spPr/>
    </dgm:pt>
    <dgm:pt modelId="{B38F6519-A63C-424E-8A63-C9EA2A643CD2}" type="pres">
      <dgm:prSet presAssocID="{5C2B58CF-4340-460A-81C1-030619266003}" presName="parentText" presStyleLbl="node1" presStyleIdx="6" presStyleCnt="8" custScaleX="106778">
        <dgm:presLayoutVars>
          <dgm:chMax val="0"/>
          <dgm:bulletEnabled val="1"/>
        </dgm:presLayoutVars>
      </dgm:prSet>
      <dgm:spPr/>
    </dgm:pt>
    <dgm:pt modelId="{E54B3895-D1EA-4003-B6CC-A42DA9E66F8D}" type="pres">
      <dgm:prSet presAssocID="{5C2B58CF-4340-460A-81C1-030619266003}" presName="negativeSpace" presStyleCnt="0"/>
      <dgm:spPr/>
    </dgm:pt>
    <dgm:pt modelId="{D34067DC-E99C-44B9-9D52-4D7F8558ADD0}" type="pres">
      <dgm:prSet presAssocID="{5C2B58CF-4340-460A-81C1-030619266003}" presName="childText" presStyleLbl="conFgAcc1" presStyleIdx="6" presStyleCnt="8">
        <dgm:presLayoutVars>
          <dgm:bulletEnabled val="1"/>
        </dgm:presLayoutVars>
      </dgm:prSet>
      <dgm:spPr/>
    </dgm:pt>
    <dgm:pt modelId="{9A37BAD7-675A-49AD-8C94-A1DEC7DAA7D8}" type="pres">
      <dgm:prSet presAssocID="{3D89E85B-5350-4749-9800-D446418CEAAF}" presName="spaceBetweenRectangles" presStyleCnt="0"/>
      <dgm:spPr/>
    </dgm:pt>
    <dgm:pt modelId="{B46AF9F6-F41D-4F39-B5FB-9EEA5E1D89DA}" type="pres">
      <dgm:prSet presAssocID="{8AA533A6-0435-4D93-9EA1-20315AB9603B}" presName="parentLin" presStyleCnt="0"/>
      <dgm:spPr/>
    </dgm:pt>
    <dgm:pt modelId="{B9AAA93F-611E-4735-B7CC-7DDDF9259D2E}" type="pres">
      <dgm:prSet presAssocID="{8AA533A6-0435-4D93-9EA1-20315AB9603B}" presName="parentLeftMargin" presStyleLbl="node1" presStyleIdx="6" presStyleCnt="8"/>
      <dgm:spPr/>
    </dgm:pt>
    <dgm:pt modelId="{AB0AFB5E-87A4-490B-BD14-5FA41DD41278}" type="pres">
      <dgm:prSet presAssocID="{8AA533A6-0435-4D93-9EA1-20315AB9603B}" presName="parentText" presStyleLbl="node1" presStyleIdx="7" presStyleCnt="8" custScaleX="106778">
        <dgm:presLayoutVars>
          <dgm:chMax val="0"/>
          <dgm:bulletEnabled val="1"/>
        </dgm:presLayoutVars>
      </dgm:prSet>
      <dgm:spPr/>
    </dgm:pt>
    <dgm:pt modelId="{B36AFBFA-A8F3-4277-8D06-6C34BFE0A0D4}" type="pres">
      <dgm:prSet presAssocID="{8AA533A6-0435-4D93-9EA1-20315AB9603B}" presName="negativeSpace" presStyleCnt="0"/>
      <dgm:spPr/>
    </dgm:pt>
    <dgm:pt modelId="{0FCBA7B5-E9D0-4A9E-A2E6-555405FA3EAA}" type="pres">
      <dgm:prSet presAssocID="{8AA533A6-0435-4D93-9EA1-20315AB9603B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9A517304-2E2F-4400-B5F4-99E51DC7D42D}" type="presOf" srcId="{AC7EABE8-F8E2-44A8-B18B-1A18345E8466}" destId="{DA42A345-C280-4E12-95BC-8A5D901421A5}" srcOrd="0" destOrd="0" presId="urn:microsoft.com/office/officeart/2005/8/layout/list1"/>
    <dgm:cxn modelId="{50686907-34FA-409D-9675-CBD0E38C998E}" type="presOf" srcId="{A9E19E12-CEB4-40D4-8AD1-6F25AB631D55}" destId="{553415DA-B676-423E-8884-2242EC45BF58}" srcOrd="0" destOrd="0" presId="urn:microsoft.com/office/officeart/2005/8/layout/list1"/>
    <dgm:cxn modelId="{4513760B-E989-4C86-BB4C-2000656FFF92}" type="presOf" srcId="{F6EC68AF-0EAE-4089-AAC1-394A60236233}" destId="{D802B42B-FB2E-494C-A8EA-A11F28D9B954}" srcOrd="1" destOrd="0" presId="urn:microsoft.com/office/officeart/2005/8/layout/list1"/>
    <dgm:cxn modelId="{FA27C019-8565-45DE-819E-B9DC9770B814}" type="presOf" srcId="{8AA533A6-0435-4D93-9EA1-20315AB9603B}" destId="{AB0AFB5E-87A4-490B-BD14-5FA41DD41278}" srcOrd="1" destOrd="0" presId="urn:microsoft.com/office/officeart/2005/8/layout/list1"/>
    <dgm:cxn modelId="{C40B1C1C-CB44-4134-AEFC-BD1F72F10699}" type="presOf" srcId="{B8B2A009-2409-48E6-A026-D988876BD883}" destId="{5BB9AA9C-99AC-46A2-9B84-27C6B4F5BB7E}" srcOrd="0" destOrd="0" presId="urn:microsoft.com/office/officeart/2005/8/layout/list1"/>
    <dgm:cxn modelId="{CE779726-34C9-4D18-B9C9-E1BA91092F1E}" srcId="{AC7EABE8-F8E2-44A8-B18B-1A18345E8466}" destId="{5C2B58CF-4340-460A-81C1-030619266003}" srcOrd="6" destOrd="0" parTransId="{D74C82C3-C1AA-4E2D-81E8-19C41193B4E1}" sibTransId="{3D89E85B-5350-4749-9800-D446418CEAAF}"/>
    <dgm:cxn modelId="{23C8B329-6B74-4536-A476-24FAF6A74685}" srcId="{AC7EABE8-F8E2-44A8-B18B-1A18345E8466}" destId="{80CF8A69-AAB0-4ED7-9D4A-758B8BA99E98}" srcOrd="0" destOrd="0" parTransId="{77C4D9D9-C332-4793-8489-514B09220AEF}" sibTransId="{B1FF0349-FFED-4206-9A9B-FA04FC6E435B}"/>
    <dgm:cxn modelId="{EEF11A2F-D63A-4617-9A0B-C7F630853197}" type="presOf" srcId="{5C2B58CF-4340-460A-81C1-030619266003}" destId="{B38F6519-A63C-424E-8A63-C9EA2A643CD2}" srcOrd="1" destOrd="0" presId="urn:microsoft.com/office/officeart/2005/8/layout/list1"/>
    <dgm:cxn modelId="{8C961037-00EC-4D94-974C-DDBFCF1BB523}" type="presOf" srcId="{8B160575-5942-423E-AB06-53A29C9B1D2A}" destId="{7D9A5FB3-A76E-4FF0-9E17-D88FE53AB547}" srcOrd="0" destOrd="0" presId="urn:microsoft.com/office/officeart/2005/8/layout/list1"/>
    <dgm:cxn modelId="{3DA9FB37-F9C7-4C16-BAAA-A07D54E7FCCE}" type="presOf" srcId="{F6EC68AF-0EAE-4089-AAC1-394A60236233}" destId="{22E5D025-83B4-4183-915A-199928F78D7F}" srcOrd="0" destOrd="0" presId="urn:microsoft.com/office/officeart/2005/8/layout/list1"/>
    <dgm:cxn modelId="{7EE9B83E-B69C-4990-A272-8D3C36D6AB13}" type="presOf" srcId="{C73A35B7-CA21-4651-AB53-AE689BF4A1DA}" destId="{61FC9D6D-26AB-410D-BCD9-681A0107AC19}" srcOrd="0" destOrd="0" presId="urn:microsoft.com/office/officeart/2005/8/layout/list1"/>
    <dgm:cxn modelId="{3107BA40-BDC2-4626-9FDE-0195B81449EA}" srcId="{AC7EABE8-F8E2-44A8-B18B-1A18345E8466}" destId="{C73A35B7-CA21-4651-AB53-AE689BF4A1DA}" srcOrd="1" destOrd="0" parTransId="{91D41B88-65AA-467A-97DE-8AC70D84BA1A}" sibTransId="{DD4F59EA-57AA-49FC-A590-9035D3B23345}"/>
    <dgm:cxn modelId="{B35F7049-F1A5-46B6-93D2-02BC7D56134E}" srcId="{AC7EABE8-F8E2-44A8-B18B-1A18345E8466}" destId="{8B160575-5942-423E-AB06-53A29C9B1D2A}" srcOrd="3" destOrd="0" parTransId="{98784464-B8A8-48B7-8464-B4F5168CE2C0}" sibTransId="{968864CF-6D6D-4482-B73E-6C3DD8D2C9CC}"/>
    <dgm:cxn modelId="{A9DB134C-ABBF-41E0-9038-E613A3C300B7}" type="presOf" srcId="{8AA533A6-0435-4D93-9EA1-20315AB9603B}" destId="{B9AAA93F-611E-4735-B7CC-7DDDF9259D2E}" srcOrd="0" destOrd="0" presId="urn:microsoft.com/office/officeart/2005/8/layout/list1"/>
    <dgm:cxn modelId="{EDBFBE4D-0A4C-4E94-91BE-3B1C04474AF3}" srcId="{AC7EABE8-F8E2-44A8-B18B-1A18345E8466}" destId="{F6EC68AF-0EAE-4089-AAC1-394A60236233}" srcOrd="2" destOrd="0" parTransId="{AC412886-5E8A-4BFF-85E4-F176BCC16811}" sibTransId="{74233B2E-9954-4DE0-80E8-48962DD98C22}"/>
    <dgm:cxn modelId="{C638946F-4660-403A-8387-E6AFFA69E2A3}" type="presOf" srcId="{80CF8A69-AAB0-4ED7-9D4A-758B8BA99E98}" destId="{61184E37-275A-44F5-9FC3-30B3E6FBE565}" srcOrd="0" destOrd="0" presId="urn:microsoft.com/office/officeart/2005/8/layout/list1"/>
    <dgm:cxn modelId="{81BFA44F-AA61-45E2-9658-AC94CF0F69F5}" type="presOf" srcId="{80CF8A69-AAB0-4ED7-9D4A-758B8BA99E98}" destId="{7F3D4599-7CCD-41DF-B709-1AF3C3981D2C}" srcOrd="1" destOrd="0" presId="urn:microsoft.com/office/officeart/2005/8/layout/list1"/>
    <dgm:cxn modelId="{1EB66E83-B823-4459-838D-BF5490D8643A}" type="presOf" srcId="{8B160575-5942-423E-AB06-53A29C9B1D2A}" destId="{FC43435D-69FF-436D-8C8C-8F202B135734}" srcOrd="1" destOrd="0" presId="urn:microsoft.com/office/officeart/2005/8/layout/list1"/>
    <dgm:cxn modelId="{3815B09B-AEA3-4186-B629-237379A80986}" type="presOf" srcId="{C73A35B7-CA21-4651-AB53-AE689BF4A1DA}" destId="{E426B66B-C20E-4B1B-B3A2-5C6068324AEC}" srcOrd="1" destOrd="0" presId="urn:microsoft.com/office/officeart/2005/8/layout/list1"/>
    <dgm:cxn modelId="{2735809D-A369-42CA-AABA-50FE74DEA19F}" srcId="{AC7EABE8-F8E2-44A8-B18B-1A18345E8466}" destId="{A9E19E12-CEB4-40D4-8AD1-6F25AB631D55}" srcOrd="4" destOrd="0" parTransId="{CDEA6671-B0F6-4E7A-B099-AA416AAF5F20}" sibTransId="{5C54C83E-AD9B-43A8-99A7-D93486EAAA3F}"/>
    <dgm:cxn modelId="{5D0051A4-2A80-4802-B2B4-200842005679}" type="presOf" srcId="{5C2B58CF-4340-460A-81C1-030619266003}" destId="{8A4FFCCD-7614-4495-9DCA-95255DA695ED}" srcOrd="0" destOrd="0" presId="urn:microsoft.com/office/officeart/2005/8/layout/list1"/>
    <dgm:cxn modelId="{0DE900BF-FC6A-4AC7-AA57-6B898865A463}" srcId="{AC7EABE8-F8E2-44A8-B18B-1A18345E8466}" destId="{B8B2A009-2409-48E6-A026-D988876BD883}" srcOrd="5" destOrd="0" parTransId="{497DFF87-AFA8-4E93-BA71-EA8F386581AF}" sibTransId="{1FD9F16F-42DA-4288-807E-31F9EF1B1B4B}"/>
    <dgm:cxn modelId="{5BEC66DC-66F6-415D-A733-0AD1F2C31AAC}" type="presOf" srcId="{B8B2A009-2409-48E6-A026-D988876BD883}" destId="{2E69E3A4-2804-4A10-BED4-8434A4671628}" srcOrd="1" destOrd="0" presId="urn:microsoft.com/office/officeart/2005/8/layout/list1"/>
    <dgm:cxn modelId="{9897C0F3-B9DB-4C36-892D-7A807476A984}" srcId="{AC7EABE8-F8E2-44A8-B18B-1A18345E8466}" destId="{8AA533A6-0435-4D93-9EA1-20315AB9603B}" srcOrd="7" destOrd="0" parTransId="{5BA9F3D8-1A65-4001-AEF3-8A85C885629E}" sibTransId="{FC5E189C-1C0C-4D54-89E0-5BA31B5A29E4}"/>
    <dgm:cxn modelId="{8E4C58F5-508D-4C41-96C3-C4E68B679D34}" type="presOf" srcId="{A9E19E12-CEB4-40D4-8AD1-6F25AB631D55}" destId="{42612FAC-12D0-4510-A8AA-75A0265F46AC}" srcOrd="1" destOrd="0" presId="urn:microsoft.com/office/officeart/2005/8/layout/list1"/>
    <dgm:cxn modelId="{F6135100-B5F6-4410-919A-4710D9A6C15B}" type="presParOf" srcId="{DA42A345-C280-4E12-95BC-8A5D901421A5}" destId="{B88907A6-DEAD-4971-825F-468D72DFD81B}" srcOrd="0" destOrd="0" presId="urn:microsoft.com/office/officeart/2005/8/layout/list1"/>
    <dgm:cxn modelId="{C1E85348-F612-40F5-8D47-0351520C2417}" type="presParOf" srcId="{B88907A6-DEAD-4971-825F-468D72DFD81B}" destId="{61184E37-275A-44F5-9FC3-30B3E6FBE565}" srcOrd="0" destOrd="0" presId="urn:microsoft.com/office/officeart/2005/8/layout/list1"/>
    <dgm:cxn modelId="{D47B640A-8659-4516-948E-A50BFDDE8F17}" type="presParOf" srcId="{B88907A6-DEAD-4971-825F-468D72DFD81B}" destId="{7F3D4599-7CCD-41DF-B709-1AF3C3981D2C}" srcOrd="1" destOrd="0" presId="urn:microsoft.com/office/officeart/2005/8/layout/list1"/>
    <dgm:cxn modelId="{9EAEC12A-0394-4856-B52F-19B49E6C5C44}" type="presParOf" srcId="{DA42A345-C280-4E12-95BC-8A5D901421A5}" destId="{2CAC7A5D-F53A-4EC1-B4ED-8008F18A30A9}" srcOrd="1" destOrd="0" presId="urn:microsoft.com/office/officeart/2005/8/layout/list1"/>
    <dgm:cxn modelId="{1F41AC1C-2FEB-4D0C-B6E9-DB03641F039A}" type="presParOf" srcId="{DA42A345-C280-4E12-95BC-8A5D901421A5}" destId="{C61849E1-76EF-44E4-BFD6-9912BEA7BD76}" srcOrd="2" destOrd="0" presId="urn:microsoft.com/office/officeart/2005/8/layout/list1"/>
    <dgm:cxn modelId="{3E16369E-E909-410B-8F33-897D101CC23B}" type="presParOf" srcId="{DA42A345-C280-4E12-95BC-8A5D901421A5}" destId="{FDDE889F-6A0D-42E4-A9C0-426AD8CB7887}" srcOrd="3" destOrd="0" presId="urn:microsoft.com/office/officeart/2005/8/layout/list1"/>
    <dgm:cxn modelId="{42CB9997-31C0-4A92-9C0B-2127E97A64BA}" type="presParOf" srcId="{DA42A345-C280-4E12-95BC-8A5D901421A5}" destId="{A6FDA8B1-FF7B-4D7C-A224-7ED4F4097273}" srcOrd="4" destOrd="0" presId="urn:microsoft.com/office/officeart/2005/8/layout/list1"/>
    <dgm:cxn modelId="{6EE5595E-E793-48DA-843E-1362BEA7559D}" type="presParOf" srcId="{A6FDA8B1-FF7B-4D7C-A224-7ED4F4097273}" destId="{61FC9D6D-26AB-410D-BCD9-681A0107AC19}" srcOrd="0" destOrd="0" presId="urn:microsoft.com/office/officeart/2005/8/layout/list1"/>
    <dgm:cxn modelId="{D7E0975F-2B7E-45B2-8C44-D56E0BC321DE}" type="presParOf" srcId="{A6FDA8B1-FF7B-4D7C-A224-7ED4F4097273}" destId="{E426B66B-C20E-4B1B-B3A2-5C6068324AEC}" srcOrd="1" destOrd="0" presId="urn:microsoft.com/office/officeart/2005/8/layout/list1"/>
    <dgm:cxn modelId="{ECF06094-61CF-40A7-820E-6509ACAC1E97}" type="presParOf" srcId="{DA42A345-C280-4E12-95BC-8A5D901421A5}" destId="{565C135B-599D-436B-B9FA-EE93DBA8ACC8}" srcOrd="5" destOrd="0" presId="urn:microsoft.com/office/officeart/2005/8/layout/list1"/>
    <dgm:cxn modelId="{F83E6D1B-84E0-487E-8F8F-14C9F4E36627}" type="presParOf" srcId="{DA42A345-C280-4E12-95BC-8A5D901421A5}" destId="{6BD08052-8B4B-4F6B-92FC-64FF6B486780}" srcOrd="6" destOrd="0" presId="urn:microsoft.com/office/officeart/2005/8/layout/list1"/>
    <dgm:cxn modelId="{082F3C55-D2B9-41A8-97FD-13022E919414}" type="presParOf" srcId="{DA42A345-C280-4E12-95BC-8A5D901421A5}" destId="{6C237D5F-E601-4A72-B62E-35E19CA60E46}" srcOrd="7" destOrd="0" presId="urn:microsoft.com/office/officeart/2005/8/layout/list1"/>
    <dgm:cxn modelId="{480EF2DB-C743-4F3B-B66B-1E500F0CF0DC}" type="presParOf" srcId="{DA42A345-C280-4E12-95BC-8A5D901421A5}" destId="{970DA66C-4793-432F-91A8-F32B095B1472}" srcOrd="8" destOrd="0" presId="urn:microsoft.com/office/officeart/2005/8/layout/list1"/>
    <dgm:cxn modelId="{7BDA91F7-2A8F-4A85-AFAF-273B42D6DEFB}" type="presParOf" srcId="{970DA66C-4793-432F-91A8-F32B095B1472}" destId="{22E5D025-83B4-4183-915A-199928F78D7F}" srcOrd="0" destOrd="0" presId="urn:microsoft.com/office/officeart/2005/8/layout/list1"/>
    <dgm:cxn modelId="{708DCF19-FB6A-4714-9C22-48CBEABE9D73}" type="presParOf" srcId="{970DA66C-4793-432F-91A8-F32B095B1472}" destId="{D802B42B-FB2E-494C-A8EA-A11F28D9B954}" srcOrd="1" destOrd="0" presId="urn:microsoft.com/office/officeart/2005/8/layout/list1"/>
    <dgm:cxn modelId="{606B8969-81C6-4002-8AE9-ECFF31F73C4C}" type="presParOf" srcId="{DA42A345-C280-4E12-95BC-8A5D901421A5}" destId="{EF82234A-50BD-4C74-8486-4DC2C98C381A}" srcOrd="9" destOrd="0" presId="urn:microsoft.com/office/officeart/2005/8/layout/list1"/>
    <dgm:cxn modelId="{67DCA428-E3FE-43E5-8BBF-A60F2B8D1C54}" type="presParOf" srcId="{DA42A345-C280-4E12-95BC-8A5D901421A5}" destId="{64E94579-3724-420A-A7A3-EB6441CFC9BD}" srcOrd="10" destOrd="0" presId="urn:microsoft.com/office/officeart/2005/8/layout/list1"/>
    <dgm:cxn modelId="{F00A7998-8F7C-434B-992C-DC85FA917DE0}" type="presParOf" srcId="{DA42A345-C280-4E12-95BC-8A5D901421A5}" destId="{081DA51F-EE2F-4F71-B526-27CA5EF79D27}" srcOrd="11" destOrd="0" presId="urn:microsoft.com/office/officeart/2005/8/layout/list1"/>
    <dgm:cxn modelId="{10BD0867-4B78-4697-9DFE-D860FFC7E1FD}" type="presParOf" srcId="{DA42A345-C280-4E12-95BC-8A5D901421A5}" destId="{F2FD21A5-EB5A-4C0D-BE05-C84D1EFAD80C}" srcOrd="12" destOrd="0" presId="urn:microsoft.com/office/officeart/2005/8/layout/list1"/>
    <dgm:cxn modelId="{5F43DE11-6315-40EE-8D74-E9EC2EDFF6A3}" type="presParOf" srcId="{F2FD21A5-EB5A-4C0D-BE05-C84D1EFAD80C}" destId="{7D9A5FB3-A76E-4FF0-9E17-D88FE53AB547}" srcOrd="0" destOrd="0" presId="urn:microsoft.com/office/officeart/2005/8/layout/list1"/>
    <dgm:cxn modelId="{3C763EF8-91EE-4938-99E4-BD282CF272A8}" type="presParOf" srcId="{F2FD21A5-EB5A-4C0D-BE05-C84D1EFAD80C}" destId="{FC43435D-69FF-436D-8C8C-8F202B135734}" srcOrd="1" destOrd="0" presId="urn:microsoft.com/office/officeart/2005/8/layout/list1"/>
    <dgm:cxn modelId="{0E0B301A-C4DA-4CCF-B2C1-43159846A2D6}" type="presParOf" srcId="{DA42A345-C280-4E12-95BC-8A5D901421A5}" destId="{78FCD5D1-4ADA-43BD-BB44-105BCEE8A5C5}" srcOrd="13" destOrd="0" presId="urn:microsoft.com/office/officeart/2005/8/layout/list1"/>
    <dgm:cxn modelId="{6403E292-4DC6-4A74-9B5B-4BF0F173DD06}" type="presParOf" srcId="{DA42A345-C280-4E12-95BC-8A5D901421A5}" destId="{02E88969-684F-4AB8-8EFC-D2345B4B8489}" srcOrd="14" destOrd="0" presId="urn:microsoft.com/office/officeart/2005/8/layout/list1"/>
    <dgm:cxn modelId="{A066B15C-BFFB-4F3E-A0FD-6BDA6CD46705}" type="presParOf" srcId="{DA42A345-C280-4E12-95BC-8A5D901421A5}" destId="{F7A89E53-C991-43FB-AC3A-E0BB38315214}" srcOrd="15" destOrd="0" presId="urn:microsoft.com/office/officeart/2005/8/layout/list1"/>
    <dgm:cxn modelId="{30D86FB5-EB30-483E-99F8-74B92BC56462}" type="presParOf" srcId="{DA42A345-C280-4E12-95BC-8A5D901421A5}" destId="{DDC860FA-2872-41C1-9F2C-E355671B8280}" srcOrd="16" destOrd="0" presId="urn:microsoft.com/office/officeart/2005/8/layout/list1"/>
    <dgm:cxn modelId="{251EFD78-221D-4FA2-BFFC-8E8BD934C1EE}" type="presParOf" srcId="{DDC860FA-2872-41C1-9F2C-E355671B8280}" destId="{553415DA-B676-423E-8884-2242EC45BF58}" srcOrd="0" destOrd="0" presId="urn:microsoft.com/office/officeart/2005/8/layout/list1"/>
    <dgm:cxn modelId="{9A322C0A-AEA7-4EE1-A788-CED61624F900}" type="presParOf" srcId="{DDC860FA-2872-41C1-9F2C-E355671B8280}" destId="{42612FAC-12D0-4510-A8AA-75A0265F46AC}" srcOrd="1" destOrd="0" presId="urn:microsoft.com/office/officeart/2005/8/layout/list1"/>
    <dgm:cxn modelId="{D7993B9C-109C-4623-9AD5-80B202A2E017}" type="presParOf" srcId="{DA42A345-C280-4E12-95BC-8A5D901421A5}" destId="{656EF134-01D2-4DDD-A155-A853732877CD}" srcOrd="17" destOrd="0" presId="urn:microsoft.com/office/officeart/2005/8/layout/list1"/>
    <dgm:cxn modelId="{8566BD7D-ABFD-456E-A554-591232432581}" type="presParOf" srcId="{DA42A345-C280-4E12-95BC-8A5D901421A5}" destId="{8BD84A17-5A54-4B15-B47E-C8B64B852D57}" srcOrd="18" destOrd="0" presId="urn:microsoft.com/office/officeart/2005/8/layout/list1"/>
    <dgm:cxn modelId="{6DB9A2C1-E607-441B-B985-03AE7D7DA427}" type="presParOf" srcId="{DA42A345-C280-4E12-95BC-8A5D901421A5}" destId="{3A728B7F-30AD-4936-854A-962C9EDBF6B5}" srcOrd="19" destOrd="0" presId="urn:microsoft.com/office/officeart/2005/8/layout/list1"/>
    <dgm:cxn modelId="{BD008443-E543-4D41-A624-516EA6A02BA2}" type="presParOf" srcId="{DA42A345-C280-4E12-95BC-8A5D901421A5}" destId="{27FA9740-1508-4615-8F7F-E1C2586BB7DA}" srcOrd="20" destOrd="0" presId="urn:microsoft.com/office/officeart/2005/8/layout/list1"/>
    <dgm:cxn modelId="{F4EE02C2-BBC2-4322-86AF-C0EF3988C7BB}" type="presParOf" srcId="{27FA9740-1508-4615-8F7F-E1C2586BB7DA}" destId="{5BB9AA9C-99AC-46A2-9B84-27C6B4F5BB7E}" srcOrd="0" destOrd="0" presId="urn:microsoft.com/office/officeart/2005/8/layout/list1"/>
    <dgm:cxn modelId="{81EB06F4-5922-4C5C-8994-847446F668C6}" type="presParOf" srcId="{27FA9740-1508-4615-8F7F-E1C2586BB7DA}" destId="{2E69E3A4-2804-4A10-BED4-8434A4671628}" srcOrd="1" destOrd="0" presId="urn:microsoft.com/office/officeart/2005/8/layout/list1"/>
    <dgm:cxn modelId="{0B38DBD6-2C80-41FC-B234-EFE6A41155BF}" type="presParOf" srcId="{DA42A345-C280-4E12-95BC-8A5D901421A5}" destId="{EBC09FB8-C9C3-4F7A-9936-CDA40E7B089A}" srcOrd="21" destOrd="0" presId="urn:microsoft.com/office/officeart/2005/8/layout/list1"/>
    <dgm:cxn modelId="{3987AF11-EA71-4ABB-AD51-FE89C2A63DBF}" type="presParOf" srcId="{DA42A345-C280-4E12-95BC-8A5D901421A5}" destId="{6822C53C-C516-4CB3-B8D1-73445AD95874}" srcOrd="22" destOrd="0" presId="urn:microsoft.com/office/officeart/2005/8/layout/list1"/>
    <dgm:cxn modelId="{E34A5C22-63C4-4CB4-9A32-06C780BA00E7}" type="presParOf" srcId="{DA42A345-C280-4E12-95BC-8A5D901421A5}" destId="{C3C134AE-DE76-4486-BA4D-01F0C0B6449E}" srcOrd="23" destOrd="0" presId="urn:microsoft.com/office/officeart/2005/8/layout/list1"/>
    <dgm:cxn modelId="{2F903E9A-6A33-413F-9E15-A554246A427B}" type="presParOf" srcId="{DA42A345-C280-4E12-95BC-8A5D901421A5}" destId="{8B48B61D-B5D5-45DB-997B-D6A89AA2DA96}" srcOrd="24" destOrd="0" presId="urn:microsoft.com/office/officeart/2005/8/layout/list1"/>
    <dgm:cxn modelId="{6D7363B3-E906-4E3A-9E98-C6350DD6F84D}" type="presParOf" srcId="{8B48B61D-B5D5-45DB-997B-D6A89AA2DA96}" destId="{8A4FFCCD-7614-4495-9DCA-95255DA695ED}" srcOrd="0" destOrd="0" presId="urn:microsoft.com/office/officeart/2005/8/layout/list1"/>
    <dgm:cxn modelId="{4CC7E6B8-E0E4-4B3F-91DB-BD7D3E188AF0}" type="presParOf" srcId="{8B48B61D-B5D5-45DB-997B-D6A89AA2DA96}" destId="{B38F6519-A63C-424E-8A63-C9EA2A643CD2}" srcOrd="1" destOrd="0" presId="urn:microsoft.com/office/officeart/2005/8/layout/list1"/>
    <dgm:cxn modelId="{39B8205C-0AC3-4B82-AE3C-2CF3F3DC3427}" type="presParOf" srcId="{DA42A345-C280-4E12-95BC-8A5D901421A5}" destId="{E54B3895-D1EA-4003-B6CC-A42DA9E66F8D}" srcOrd="25" destOrd="0" presId="urn:microsoft.com/office/officeart/2005/8/layout/list1"/>
    <dgm:cxn modelId="{DE8E1EB0-A9EF-42EC-96B6-6408BF6E7FCA}" type="presParOf" srcId="{DA42A345-C280-4E12-95BC-8A5D901421A5}" destId="{D34067DC-E99C-44B9-9D52-4D7F8558ADD0}" srcOrd="26" destOrd="0" presId="urn:microsoft.com/office/officeart/2005/8/layout/list1"/>
    <dgm:cxn modelId="{5361C228-7439-47B4-9EA8-142AD21380B7}" type="presParOf" srcId="{DA42A345-C280-4E12-95BC-8A5D901421A5}" destId="{9A37BAD7-675A-49AD-8C94-A1DEC7DAA7D8}" srcOrd="27" destOrd="0" presId="urn:microsoft.com/office/officeart/2005/8/layout/list1"/>
    <dgm:cxn modelId="{13AF81EB-E49B-45A6-9AC1-13E92E70835F}" type="presParOf" srcId="{DA42A345-C280-4E12-95BC-8A5D901421A5}" destId="{B46AF9F6-F41D-4F39-B5FB-9EEA5E1D89DA}" srcOrd="28" destOrd="0" presId="urn:microsoft.com/office/officeart/2005/8/layout/list1"/>
    <dgm:cxn modelId="{331A9618-9123-45BD-A321-1973386A263A}" type="presParOf" srcId="{B46AF9F6-F41D-4F39-B5FB-9EEA5E1D89DA}" destId="{B9AAA93F-611E-4735-B7CC-7DDDF9259D2E}" srcOrd="0" destOrd="0" presId="urn:microsoft.com/office/officeart/2005/8/layout/list1"/>
    <dgm:cxn modelId="{4C4F0374-0305-4A7A-B60E-8400D27D4625}" type="presParOf" srcId="{B46AF9F6-F41D-4F39-B5FB-9EEA5E1D89DA}" destId="{AB0AFB5E-87A4-490B-BD14-5FA41DD41278}" srcOrd="1" destOrd="0" presId="urn:microsoft.com/office/officeart/2005/8/layout/list1"/>
    <dgm:cxn modelId="{CBB8D709-BC52-4370-B81F-3D654F8A1D39}" type="presParOf" srcId="{DA42A345-C280-4E12-95BC-8A5D901421A5}" destId="{B36AFBFA-A8F3-4277-8D06-6C34BFE0A0D4}" srcOrd="29" destOrd="0" presId="urn:microsoft.com/office/officeart/2005/8/layout/list1"/>
    <dgm:cxn modelId="{4F2CB6D1-FA53-4CBF-8D98-38546C786C24}" type="presParOf" srcId="{DA42A345-C280-4E12-95BC-8A5D901421A5}" destId="{0FCBA7B5-E9D0-4A9E-A2E6-555405FA3EAA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1E8C16-8BE7-4A9E-9929-5E3DE38B8215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uk-UA"/>
        </a:p>
      </dgm:t>
    </dgm:pt>
    <dgm:pt modelId="{7067619A-EA92-4B07-AA96-46C61DBF80CE}">
      <dgm:prSet/>
      <dgm:spPr/>
      <dgm:t>
        <a:bodyPr/>
        <a:lstStyle/>
        <a:p>
          <a:r>
            <a:rPr lang="uk-UA" b="0" i="0"/>
            <a:t>викладач має доступ до своїх матеріалів і документів будь-де і будь-коли; </a:t>
          </a:r>
          <a:endParaRPr lang="uk-UA"/>
        </a:p>
      </dgm:t>
    </dgm:pt>
    <dgm:pt modelId="{2A2A3D26-8256-4266-88AF-5AD03A83C1AA}" type="parTrans" cxnId="{62058A86-F8B4-4CA3-A97B-CD69A788C802}">
      <dgm:prSet/>
      <dgm:spPr/>
      <dgm:t>
        <a:bodyPr/>
        <a:lstStyle/>
        <a:p>
          <a:endParaRPr lang="uk-UA"/>
        </a:p>
      </dgm:t>
    </dgm:pt>
    <dgm:pt modelId="{0E32C278-D511-4F9C-B3C0-D8E9730D3856}" type="sibTrans" cxnId="{62058A86-F8B4-4CA3-A97B-CD69A788C802}">
      <dgm:prSet/>
      <dgm:spPr/>
      <dgm:t>
        <a:bodyPr/>
        <a:lstStyle/>
        <a:p>
          <a:endParaRPr lang="uk-UA"/>
        </a:p>
      </dgm:t>
    </dgm:pt>
    <dgm:pt modelId="{B6E35FE2-24A6-438F-8F72-D1EB3BD526DB}">
      <dgm:prSet/>
      <dgm:spPr/>
      <dgm:t>
        <a:bodyPr/>
        <a:lstStyle/>
        <a:p>
          <a:r>
            <a:rPr lang="uk-UA" b="0" i="0"/>
            <a:t>з’являється можливість використання відео і аудіо файлів прямо з Інтернету, без додаткового завантаження на комп’ютер; </a:t>
          </a:r>
          <a:endParaRPr lang="uk-UA"/>
        </a:p>
      </dgm:t>
    </dgm:pt>
    <dgm:pt modelId="{74A29294-4691-4EDC-872E-A73C85435662}" type="parTrans" cxnId="{50DF1E86-0415-4416-BEC5-ED204F58E9CF}">
      <dgm:prSet/>
      <dgm:spPr/>
      <dgm:t>
        <a:bodyPr/>
        <a:lstStyle/>
        <a:p>
          <a:endParaRPr lang="uk-UA"/>
        </a:p>
      </dgm:t>
    </dgm:pt>
    <dgm:pt modelId="{BC685142-5CB0-40B0-B558-B0ABD1C99A73}" type="sibTrans" cxnId="{50DF1E86-0415-4416-BEC5-ED204F58E9CF}">
      <dgm:prSet/>
      <dgm:spPr/>
      <dgm:t>
        <a:bodyPr/>
        <a:lstStyle/>
        <a:p>
          <a:endParaRPr lang="uk-UA"/>
        </a:p>
      </dgm:t>
    </dgm:pt>
    <dgm:pt modelId="{0F52B95E-4006-4491-81E4-37EEF7784EFC}">
      <dgm:prSet/>
      <dgm:spPr/>
      <dgm:t>
        <a:bodyPr/>
        <a:lstStyle/>
        <a:p>
          <a:r>
            <a:rPr lang="uk-UA" b="0" i="0"/>
            <a:t>організація спілкування з предметними кафедрами вищих навчальних закладів (проведення он-лайн уроків, тренінгів, круглих столів); </a:t>
          </a:r>
          <a:endParaRPr lang="uk-UA"/>
        </a:p>
      </dgm:t>
    </dgm:pt>
    <dgm:pt modelId="{56FA7F5F-AB1B-40BA-AAE5-CB14B52205E4}" type="parTrans" cxnId="{D4EDC1C5-B584-4C74-BC25-F6C3608A4F63}">
      <dgm:prSet/>
      <dgm:spPr/>
      <dgm:t>
        <a:bodyPr/>
        <a:lstStyle/>
        <a:p>
          <a:endParaRPr lang="uk-UA"/>
        </a:p>
      </dgm:t>
    </dgm:pt>
    <dgm:pt modelId="{AF6F0FC5-C279-4A38-B8BF-C1DA12EE5767}" type="sibTrans" cxnId="{D4EDC1C5-B584-4C74-BC25-F6C3608A4F63}">
      <dgm:prSet/>
      <dgm:spPr/>
      <dgm:t>
        <a:bodyPr/>
        <a:lstStyle/>
        <a:p>
          <a:endParaRPr lang="uk-UA"/>
        </a:p>
      </dgm:t>
    </dgm:pt>
    <dgm:pt modelId="{6C976B3A-1234-4973-BD02-43BDC45C90B6}">
      <dgm:prSet/>
      <dgm:spPr/>
      <dgm:t>
        <a:bodyPr/>
        <a:lstStyle/>
        <a:p>
          <a:r>
            <a:rPr lang="uk-UA" b="0" i="0"/>
            <a:t>можливість формувати траєкторії розвитку кожного учня з конкретного предмету; </a:t>
          </a:r>
          <a:endParaRPr lang="uk-UA"/>
        </a:p>
      </dgm:t>
    </dgm:pt>
    <dgm:pt modelId="{B99536B2-BFB2-42FA-AB1C-06794C1E7288}" type="parTrans" cxnId="{1971743E-E0FA-41B1-9C9A-DD8F3675F32D}">
      <dgm:prSet/>
      <dgm:spPr/>
      <dgm:t>
        <a:bodyPr/>
        <a:lstStyle/>
        <a:p>
          <a:endParaRPr lang="uk-UA"/>
        </a:p>
      </dgm:t>
    </dgm:pt>
    <dgm:pt modelId="{DE131701-16AF-4133-A605-DC7592AAAEC8}" type="sibTrans" cxnId="{1971743E-E0FA-41B1-9C9A-DD8F3675F32D}">
      <dgm:prSet/>
      <dgm:spPr/>
      <dgm:t>
        <a:bodyPr/>
        <a:lstStyle/>
        <a:p>
          <a:endParaRPr lang="uk-UA"/>
        </a:p>
      </dgm:t>
    </dgm:pt>
    <dgm:pt modelId="{17CC626A-A357-4989-91DE-946E7C6D3FEE}">
      <dgm:prSet/>
      <dgm:spPr/>
      <dgm:t>
        <a:bodyPr/>
        <a:lstStyle/>
        <a:p>
          <a:r>
            <a:rPr lang="uk-UA" b="0" i="0"/>
            <a:t>принципово нові можливості для організації досліджень, проектної діяльності та адаптації навчального матеріалу до реального життя; </a:t>
          </a:r>
          <a:endParaRPr lang="uk-UA"/>
        </a:p>
      </dgm:t>
    </dgm:pt>
    <dgm:pt modelId="{3E2B7270-6F3D-47A0-A708-BE15F52AA7A2}" type="parTrans" cxnId="{498FE692-A455-4554-B201-3727AF3C1C04}">
      <dgm:prSet/>
      <dgm:spPr/>
      <dgm:t>
        <a:bodyPr/>
        <a:lstStyle/>
        <a:p>
          <a:endParaRPr lang="uk-UA"/>
        </a:p>
      </dgm:t>
    </dgm:pt>
    <dgm:pt modelId="{4687F0B7-ECA6-4172-928B-42360366BE50}" type="sibTrans" cxnId="{498FE692-A455-4554-B201-3727AF3C1C04}">
      <dgm:prSet/>
      <dgm:spPr/>
      <dgm:t>
        <a:bodyPr/>
        <a:lstStyle/>
        <a:p>
          <a:endParaRPr lang="uk-UA"/>
        </a:p>
      </dgm:t>
    </dgm:pt>
    <dgm:pt modelId="{371AA614-63E5-4ED0-B9CE-BBA1894E7430}">
      <dgm:prSet/>
      <dgm:spPr/>
      <dgm:t>
        <a:bodyPr/>
        <a:lstStyle/>
        <a:p>
          <a:r>
            <a:rPr lang="uk-UA" b="0" i="0"/>
            <a:t>принципово нові можливості передачі знань: он-лайн уроки, вебінари, інтегровані практичні заняття, кооперативні лабораторні роботи, </a:t>
          </a:r>
          <a:endParaRPr lang="uk-UA"/>
        </a:p>
      </dgm:t>
    </dgm:pt>
    <dgm:pt modelId="{80A1B3E1-5925-4BE4-9D6C-0C93B60BD18E}" type="parTrans" cxnId="{9DED3383-464B-4093-AE65-6B24DB345CEB}">
      <dgm:prSet/>
      <dgm:spPr/>
      <dgm:t>
        <a:bodyPr/>
        <a:lstStyle/>
        <a:p>
          <a:endParaRPr lang="uk-UA"/>
        </a:p>
      </dgm:t>
    </dgm:pt>
    <dgm:pt modelId="{B7E58F94-5426-4BCF-984F-8D019CA6D3D0}" type="sibTrans" cxnId="{9DED3383-464B-4093-AE65-6B24DB345CEB}">
      <dgm:prSet/>
      <dgm:spPr/>
      <dgm:t>
        <a:bodyPr/>
        <a:lstStyle/>
        <a:p>
          <a:endParaRPr lang="uk-UA"/>
        </a:p>
      </dgm:t>
    </dgm:pt>
    <dgm:pt modelId="{24CA60E0-8177-4F7E-8996-AFCAD611CFA9}">
      <dgm:prSet/>
      <dgm:spPr/>
      <dgm:t>
        <a:bodyPr/>
        <a:lstStyle/>
        <a:p>
          <a:r>
            <a:rPr lang="uk-UA" b="0" i="0"/>
            <a:t>он-лайн комунікація з учнями інших шкіл міста або інших країн. </a:t>
          </a:r>
          <a:endParaRPr lang="uk-UA"/>
        </a:p>
      </dgm:t>
    </dgm:pt>
    <dgm:pt modelId="{E831F318-FF66-4F6E-A462-C085B72CB6C1}" type="parTrans" cxnId="{E9519DCC-821F-4C0B-A776-91955C59978B}">
      <dgm:prSet/>
      <dgm:spPr/>
      <dgm:t>
        <a:bodyPr/>
        <a:lstStyle/>
        <a:p>
          <a:endParaRPr lang="uk-UA"/>
        </a:p>
      </dgm:t>
    </dgm:pt>
    <dgm:pt modelId="{29A07FEB-D105-49F7-92E7-6B6620518AD3}" type="sibTrans" cxnId="{E9519DCC-821F-4C0B-A776-91955C59978B}">
      <dgm:prSet/>
      <dgm:spPr/>
      <dgm:t>
        <a:bodyPr/>
        <a:lstStyle/>
        <a:p>
          <a:endParaRPr lang="uk-UA"/>
        </a:p>
      </dgm:t>
    </dgm:pt>
    <dgm:pt modelId="{9EFE2A8A-C218-433D-93E5-4CA67C97B28C}" type="pres">
      <dgm:prSet presAssocID="{7E1E8C16-8BE7-4A9E-9929-5E3DE38B8215}" presName="linearFlow" presStyleCnt="0">
        <dgm:presLayoutVars>
          <dgm:dir/>
          <dgm:resizeHandles val="exact"/>
        </dgm:presLayoutVars>
      </dgm:prSet>
      <dgm:spPr/>
    </dgm:pt>
    <dgm:pt modelId="{1FB1A53E-E60B-4FEB-BDD5-FBE9D52E052A}" type="pres">
      <dgm:prSet presAssocID="{7067619A-EA92-4B07-AA96-46C61DBF80CE}" presName="composite" presStyleCnt="0"/>
      <dgm:spPr/>
    </dgm:pt>
    <dgm:pt modelId="{3512E39A-F453-4634-8900-B1BF594C3DB5}" type="pres">
      <dgm:prSet presAssocID="{7067619A-EA92-4B07-AA96-46C61DBF80CE}" presName="imgShp" presStyleLbl="fgImgPlace1" presStyleIdx="0" presStyleCnt="7"/>
      <dgm:spPr/>
    </dgm:pt>
    <dgm:pt modelId="{F1A8619F-9A31-4A80-829C-9FF24C3D6BC8}" type="pres">
      <dgm:prSet presAssocID="{7067619A-EA92-4B07-AA96-46C61DBF80CE}" presName="txShp" presStyleLbl="node1" presStyleIdx="0" presStyleCnt="7">
        <dgm:presLayoutVars>
          <dgm:bulletEnabled val="1"/>
        </dgm:presLayoutVars>
      </dgm:prSet>
      <dgm:spPr/>
    </dgm:pt>
    <dgm:pt modelId="{960042D7-FED9-4ACB-8269-67BF278A9E3E}" type="pres">
      <dgm:prSet presAssocID="{0E32C278-D511-4F9C-B3C0-D8E9730D3856}" presName="spacing" presStyleCnt="0"/>
      <dgm:spPr/>
    </dgm:pt>
    <dgm:pt modelId="{087A22E2-27E2-488E-ACBE-01C53525609C}" type="pres">
      <dgm:prSet presAssocID="{B6E35FE2-24A6-438F-8F72-D1EB3BD526DB}" presName="composite" presStyleCnt="0"/>
      <dgm:spPr/>
    </dgm:pt>
    <dgm:pt modelId="{DC49FEEE-5F54-4162-AE1C-28528D2F0F6E}" type="pres">
      <dgm:prSet presAssocID="{B6E35FE2-24A6-438F-8F72-D1EB3BD526DB}" presName="imgShp" presStyleLbl="fgImgPlace1" presStyleIdx="1" presStyleCnt="7"/>
      <dgm:spPr/>
    </dgm:pt>
    <dgm:pt modelId="{A43622C4-594D-47BA-87AF-FDC0B4BB32BC}" type="pres">
      <dgm:prSet presAssocID="{B6E35FE2-24A6-438F-8F72-D1EB3BD526DB}" presName="txShp" presStyleLbl="node1" presStyleIdx="1" presStyleCnt="7">
        <dgm:presLayoutVars>
          <dgm:bulletEnabled val="1"/>
        </dgm:presLayoutVars>
      </dgm:prSet>
      <dgm:spPr/>
    </dgm:pt>
    <dgm:pt modelId="{D94255AD-8E04-47FC-BA72-A0A6EE7F58E4}" type="pres">
      <dgm:prSet presAssocID="{BC685142-5CB0-40B0-B558-B0ABD1C99A73}" presName="spacing" presStyleCnt="0"/>
      <dgm:spPr/>
    </dgm:pt>
    <dgm:pt modelId="{E47DBDCD-8974-460B-8650-D74066F8B67F}" type="pres">
      <dgm:prSet presAssocID="{0F52B95E-4006-4491-81E4-37EEF7784EFC}" presName="composite" presStyleCnt="0"/>
      <dgm:spPr/>
    </dgm:pt>
    <dgm:pt modelId="{E69D4393-1349-46AB-9ACA-5F1110A90E7B}" type="pres">
      <dgm:prSet presAssocID="{0F52B95E-4006-4491-81E4-37EEF7784EFC}" presName="imgShp" presStyleLbl="fgImgPlace1" presStyleIdx="2" presStyleCnt="7"/>
      <dgm:spPr/>
    </dgm:pt>
    <dgm:pt modelId="{F6035811-C56B-46AF-B91D-7A408D2C0BE3}" type="pres">
      <dgm:prSet presAssocID="{0F52B95E-4006-4491-81E4-37EEF7784EFC}" presName="txShp" presStyleLbl="node1" presStyleIdx="2" presStyleCnt="7">
        <dgm:presLayoutVars>
          <dgm:bulletEnabled val="1"/>
        </dgm:presLayoutVars>
      </dgm:prSet>
      <dgm:spPr/>
    </dgm:pt>
    <dgm:pt modelId="{B1B17AA7-53F0-4375-8F5A-BE99C4D36A0D}" type="pres">
      <dgm:prSet presAssocID="{AF6F0FC5-C279-4A38-B8BF-C1DA12EE5767}" presName="spacing" presStyleCnt="0"/>
      <dgm:spPr/>
    </dgm:pt>
    <dgm:pt modelId="{DBED1269-C460-430C-A02D-4DFFEFCDD178}" type="pres">
      <dgm:prSet presAssocID="{6C976B3A-1234-4973-BD02-43BDC45C90B6}" presName="composite" presStyleCnt="0"/>
      <dgm:spPr/>
    </dgm:pt>
    <dgm:pt modelId="{D88B8091-BF12-42B1-8C3E-03E769C06767}" type="pres">
      <dgm:prSet presAssocID="{6C976B3A-1234-4973-BD02-43BDC45C90B6}" presName="imgShp" presStyleLbl="fgImgPlace1" presStyleIdx="3" presStyleCnt="7"/>
      <dgm:spPr/>
    </dgm:pt>
    <dgm:pt modelId="{0A53B264-EB53-4F2B-94EC-5B1FD1383559}" type="pres">
      <dgm:prSet presAssocID="{6C976B3A-1234-4973-BD02-43BDC45C90B6}" presName="txShp" presStyleLbl="node1" presStyleIdx="3" presStyleCnt="7">
        <dgm:presLayoutVars>
          <dgm:bulletEnabled val="1"/>
        </dgm:presLayoutVars>
      </dgm:prSet>
      <dgm:spPr/>
    </dgm:pt>
    <dgm:pt modelId="{633BA35E-D4F4-4938-A9F7-162D5BE2DF04}" type="pres">
      <dgm:prSet presAssocID="{DE131701-16AF-4133-A605-DC7592AAAEC8}" presName="spacing" presStyleCnt="0"/>
      <dgm:spPr/>
    </dgm:pt>
    <dgm:pt modelId="{7127F75F-E9DF-46C2-A5E3-DFC6333709F8}" type="pres">
      <dgm:prSet presAssocID="{17CC626A-A357-4989-91DE-946E7C6D3FEE}" presName="composite" presStyleCnt="0"/>
      <dgm:spPr/>
    </dgm:pt>
    <dgm:pt modelId="{B088D62F-2054-412E-B560-F2A6351B3CB4}" type="pres">
      <dgm:prSet presAssocID="{17CC626A-A357-4989-91DE-946E7C6D3FEE}" presName="imgShp" presStyleLbl="fgImgPlace1" presStyleIdx="4" presStyleCnt="7"/>
      <dgm:spPr/>
    </dgm:pt>
    <dgm:pt modelId="{F7BACD08-15EC-4598-875B-1F0B08543DCA}" type="pres">
      <dgm:prSet presAssocID="{17CC626A-A357-4989-91DE-946E7C6D3FEE}" presName="txShp" presStyleLbl="node1" presStyleIdx="4" presStyleCnt="7">
        <dgm:presLayoutVars>
          <dgm:bulletEnabled val="1"/>
        </dgm:presLayoutVars>
      </dgm:prSet>
      <dgm:spPr/>
    </dgm:pt>
    <dgm:pt modelId="{99A7F1EC-35B0-444F-BE49-610057E9364C}" type="pres">
      <dgm:prSet presAssocID="{4687F0B7-ECA6-4172-928B-42360366BE50}" presName="spacing" presStyleCnt="0"/>
      <dgm:spPr/>
    </dgm:pt>
    <dgm:pt modelId="{E0BED7D2-E49B-41B1-B7DA-703A466D82F0}" type="pres">
      <dgm:prSet presAssocID="{371AA614-63E5-4ED0-B9CE-BBA1894E7430}" presName="composite" presStyleCnt="0"/>
      <dgm:spPr/>
    </dgm:pt>
    <dgm:pt modelId="{FED2FE17-532A-4F32-AE51-01FC3AD140CA}" type="pres">
      <dgm:prSet presAssocID="{371AA614-63E5-4ED0-B9CE-BBA1894E7430}" presName="imgShp" presStyleLbl="fgImgPlace1" presStyleIdx="5" presStyleCnt="7"/>
      <dgm:spPr/>
    </dgm:pt>
    <dgm:pt modelId="{F2783967-5468-4172-8A71-4CE7B1E2364B}" type="pres">
      <dgm:prSet presAssocID="{371AA614-63E5-4ED0-B9CE-BBA1894E7430}" presName="txShp" presStyleLbl="node1" presStyleIdx="5" presStyleCnt="7">
        <dgm:presLayoutVars>
          <dgm:bulletEnabled val="1"/>
        </dgm:presLayoutVars>
      </dgm:prSet>
      <dgm:spPr/>
    </dgm:pt>
    <dgm:pt modelId="{3121CF73-F4A0-48A1-A2F6-BDACCFAA9959}" type="pres">
      <dgm:prSet presAssocID="{B7E58F94-5426-4BCF-984F-8D019CA6D3D0}" presName="spacing" presStyleCnt="0"/>
      <dgm:spPr/>
    </dgm:pt>
    <dgm:pt modelId="{958F4641-26A8-43E4-8B14-3F6E9728C700}" type="pres">
      <dgm:prSet presAssocID="{24CA60E0-8177-4F7E-8996-AFCAD611CFA9}" presName="composite" presStyleCnt="0"/>
      <dgm:spPr/>
    </dgm:pt>
    <dgm:pt modelId="{15A551AB-A310-4918-A70E-7B35F997F677}" type="pres">
      <dgm:prSet presAssocID="{24CA60E0-8177-4F7E-8996-AFCAD611CFA9}" presName="imgShp" presStyleLbl="fgImgPlace1" presStyleIdx="6" presStyleCnt="7"/>
      <dgm:spPr/>
    </dgm:pt>
    <dgm:pt modelId="{FCA51506-FC47-4F8C-8ED5-B784CDCA2628}" type="pres">
      <dgm:prSet presAssocID="{24CA60E0-8177-4F7E-8996-AFCAD611CFA9}" presName="txShp" presStyleLbl="node1" presStyleIdx="6" presStyleCnt="7">
        <dgm:presLayoutVars>
          <dgm:bulletEnabled val="1"/>
        </dgm:presLayoutVars>
      </dgm:prSet>
      <dgm:spPr/>
    </dgm:pt>
  </dgm:ptLst>
  <dgm:cxnLst>
    <dgm:cxn modelId="{802C620E-F171-48A4-A193-E977E062DC53}" type="presOf" srcId="{0F52B95E-4006-4491-81E4-37EEF7784EFC}" destId="{F6035811-C56B-46AF-B91D-7A408D2C0BE3}" srcOrd="0" destOrd="0" presId="urn:microsoft.com/office/officeart/2005/8/layout/vList3"/>
    <dgm:cxn modelId="{7398BA10-CD89-4C9F-AE9D-08129CC3C50B}" type="presOf" srcId="{24CA60E0-8177-4F7E-8996-AFCAD611CFA9}" destId="{FCA51506-FC47-4F8C-8ED5-B784CDCA2628}" srcOrd="0" destOrd="0" presId="urn:microsoft.com/office/officeart/2005/8/layout/vList3"/>
    <dgm:cxn modelId="{49E35A1F-F9E1-417C-B3F9-4847BF84D669}" type="presOf" srcId="{371AA614-63E5-4ED0-B9CE-BBA1894E7430}" destId="{F2783967-5468-4172-8A71-4CE7B1E2364B}" srcOrd="0" destOrd="0" presId="urn:microsoft.com/office/officeart/2005/8/layout/vList3"/>
    <dgm:cxn modelId="{2DDE532A-6753-459F-89DD-B8B6E083611B}" type="presOf" srcId="{B6E35FE2-24A6-438F-8F72-D1EB3BD526DB}" destId="{A43622C4-594D-47BA-87AF-FDC0B4BB32BC}" srcOrd="0" destOrd="0" presId="urn:microsoft.com/office/officeart/2005/8/layout/vList3"/>
    <dgm:cxn modelId="{B3B62A2B-4166-4555-AB53-B82E0307AFB8}" type="presOf" srcId="{7067619A-EA92-4B07-AA96-46C61DBF80CE}" destId="{F1A8619F-9A31-4A80-829C-9FF24C3D6BC8}" srcOrd="0" destOrd="0" presId="urn:microsoft.com/office/officeart/2005/8/layout/vList3"/>
    <dgm:cxn modelId="{1971743E-E0FA-41B1-9C9A-DD8F3675F32D}" srcId="{7E1E8C16-8BE7-4A9E-9929-5E3DE38B8215}" destId="{6C976B3A-1234-4973-BD02-43BDC45C90B6}" srcOrd="3" destOrd="0" parTransId="{B99536B2-BFB2-42FA-AB1C-06794C1E7288}" sibTransId="{DE131701-16AF-4133-A605-DC7592AAAEC8}"/>
    <dgm:cxn modelId="{BFDD0765-9B23-44A1-A459-7FA545790676}" type="presOf" srcId="{17CC626A-A357-4989-91DE-946E7C6D3FEE}" destId="{F7BACD08-15EC-4598-875B-1F0B08543DCA}" srcOrd="0" destOrd="0" presId="urn:microsoft.com/office/officeart/2005/8/layout/vList3"/>
    <dgm:cxn modelId="{9DED3383-464B-4093-AE65-6B24DB345CEB}" srcId="{7E1E8C16-8BE7-4A9E-9929-5E3DE38B8215}" destId="{371AA614-63E5-4ED0-B9CE-BBA1894E7430}" srcOrd="5" destOrd="0" parTransId="{80A1B3E1-5925-4BE4-9D6C-0C93B60BD18E}" sibTransId="{B7E58F94-5426-4BCF-984F-8D019CA6D3D0}"/>
    <dgm:cxn modelId="{6C42B084-6F0D-4024-A49E-50718F078A28}" type="presOf" srcId="{6C976B3A-1234-4973-BD02-43BDC45C90B6}" destId="{0A53B264-EB53-4F2B-94EC-5B1FD1383559}" srcOrd="0" destOrd="0" presId="urn:microsoft.com/office/officeart/2005/8/layout/vList3"/>
    <dgm:cxn modelId="{50DF1E86-0415-4416-BEC5-ED204F58E9CF}" srcId="{7E1E8C16-8BE7-4A9E-9929-5E3DE38B8215}" destId="{B6E35FE2-24A6-438F-8F72-D1EB3BD526DB}" srcOrd="1" destOrd="0" parTransId="{74A29294-4691-4EDC-872E-A73C85435662}" sibTransId="{BC685142-5CB0-40B0-B558-B0ABD1C99A73}"/>
    <dgm:cxn modelId="{62058A86-F8B4-4CA3-A97B-CD69A788C802}" srcId="{7E1E8C16-8BE7-4A9E-9929-5E3DE38B8215}" destId="{7067619A-EA92-4B07-AA96-46C61DBF80CE}" srcOrd="0" destOrd="0" parTransId="{2A2A3D26-8256-4266-88AF-5AD03A83C1AA}" sibTransId="{0E32C278-D511-4F9C-B3C0-D8E9730D3856}"/>
    <dgm:cxn modelId="{498FE692-A455-4554-B201-3727AF3C1C04}" srcId="{7E1E8C16-8BE7-4A9E-9929-5E3DE38B8215}" destId="{17CC626A-A357-4989-91DE-946E7C6D3FEE}" srcOrd="4" destOrd="0" parTransId="{3E2B7270-6F3D-47A0-A708-BE15F52AA7A2}" sibTransId="{4687F0B7-ECA6-4172-928B-42360366BE50}"/>
    <dgm:cxn modelId="{FF9EBDA9-5776-44AC-8654-F6E3DE2CB0BC}" type="presOf" srcId="{7E1E8C16-8BE7-4A9E-9929-5E3DE38B8215}" destId="{9EFE2A8A-C218-433D-93E5-4CA67C97B28C}" srcOrd="0" destOrd="0" presId="urn:microsoft.com/office/officeart/2005/8/layout/vList3"/>
    <dgm:cxn modelId="{D4EDC1C5-B584-4C74-BC25-F6C3608A4F63}" srcId="{7E1E8C16-8BE7-4A9E-9929-5E3DE38B8215}" destId="{0F52B95E-4006-4491-81E4-37EEF7784EFC}" srcOrd="2" destOrd="0" parTransId="{56FA7F5F-AB1B-40BA-AAE5-CB14B52205E4}" sibTransId="{AF6F0FC5-C279-4A38-B8BF-C1DA12EE5767}"/>
    <dgm:cxn modelId="{E9519DCC-821F-4C0B-A776-91955C59978B}" srcId="{7E1E8C16-8BE7-4A9E-9929-5E3DE38B8215}" destId="{24CA60E0-8177-4F7E-8996-AFCAD611CFA9}" srcOrd="6" destOrd="0" parTransId="{E831F318-FF66-4F6E-A462-C085B72CB6C1}" sibTransId="{29A07FEB-D105-49F7-92E7-6B6620518AD3}"/>
    <dgm:cxn modelId="{841FE3B2-FA39-4C22-B427-D23F8E445AE2}" type="presParOf" srcId="{9EFE2A8A-C218-433D-93E5-4CA67C97B28C}" destId="{1FB1A53E-E60B-4FEB-BDD5-FBE9D52E052A}" srcOrd="0" destOrd="0" presId="urn:microsoft.com/office/officeart/2005/8/layout/vList3"/>
    <dgm:cxn modelId="{7B83A6BF-57AF-4627-8C86-FD6737FA3F6E}" type="presParOf" srcId="{1FB1A53E-E60B-4FEB-BDD5-FBE9D52E052A}" destId="{3512E39A-F453-4634-8900-B1BF594C3DB5}" srcOrd="0" destOrd="0" presId="urn:microsoft.com/office/officeart/2005/8/layout/vList3"/>
    <dgm:cxn modelId="{8953AF90-6568-4987-A716-692F66FAE9E0}" type="presParOf" srcId="{1FB1A53E-E60B-4FEB-BDD5-FBE9D52E052A}" destId="{F1A8619F-9A31-4A80-829C-9FF24C3D6BC8}" srcOrd="1" destOrd="0" presId="urn:microsoft.com/office/officeart/2005/8/layout/vList3"/>
    <dgm:cxn modelId="{4B576FD5-89AB-4E97-9A8A-552DAF2C7697}" type="presParOf" srcId="{9EFE2A8A-C218-433D-93E5-4CA67C97B28C}" destId="{960042D7-FED9-4ACB-8269-67BF278A9E3E}" srcOrd="1" destOrd="0" presId="urn:microsoft.com/office/officeart/2005/8/layout/vList3"/>
    <dgm:cxn modelId="{9BC547E7-51F5-4D2D-A64D-34BE070C5FED}" type="presParOf" srcId="{9EFE2A8A-C218-433D-93E5-4CA67C97B28C}" destId="{087A22E2-27E2-488E-ACBE-01C53525609C}" srcOrd="2" destOrd="0" presId="urn:microsoft.com/office/officeart/2005/8/layout/vList3"/>
    <dgm:cxn modelId="{18C4B644-B0CD-409A-BF56-B3293C676B34}" type="presParOf" srcId="{087A22E2-27E2-488E-ACBE-01C53525609C}" destId="{DC49FEEE-5F54-4162-AE1C-28528D2F0F6E}" srcOrd="0" destOrd="0" presId="urn:microsoft.com/office/officeart/2005/8/layout/vList3"/>
    <dgm:cxn modelId="{641C3134-EEB9-4263-8570-1DD16C361A30}" type="presParOf" srcId="{087A22E2-27E2-488E-ACBE-01C53525609C}" destId="{A43622C4-594D-47BA-87AF-FDC0B4BB32BC}" srcOrd="1" destOrd="0" presId="urn:microsoft.com/office/officeart/2005/8/layout/vList3"/>
    <dgm:cxn modelId="{F0DC68DE-439E-43D3-804F-F8B2B78B4C85}" type="presParOf" srcId="{9EFE2A8A-C218-433D-93E5-4CA67C97B28C}" destId="{D94255AD-8E04-47FC-BA72-A0A6EE7F58E4}" srcOrd="3" destOrd="0" presId="urn:microsoft.com/office/officeart/2005/8/layout/vList3"/>
    <dgm:cxn modelId="{69E50E11-3778-4040-A25B-3A0E74BEFC31}" type="presParOf" srcId="{9EFE2A8A-C218-433D-93E5-4CA67C97B28C}" destId="{E47DBDCD-8974-460B-8650-D74066F8B67F}" srcOrd="4" destOrd="0" presId="urn:microsoft.com/office/officeart/2005/8/layout/vList3"/>
    <dgm:cxn modelId="{95D3F1AB-96D8-49D9-84EA-FD85249BF417}" type="presParOf" srcId="{E47DBDCD-8974-460B-8650-D74066F8B67F}" destId="{E69D4393-1349-46AB-9ACA-5F1110A90E7B}" srcOrd="0" destOrd="0" presId="urn:microsoft.com/office/officeart/2005/8/layout/vList3"/>
    <dgm:cxn modelId="{3C8B5D52-9C53-4E99-B447-3A155A4AE6DB}" type="presParOf" srcId="{E47DBDCD-8974-460B-8650-D74066F8B67F}" destId="{F6035811-C56B-46AF-B91D-7A408D2C0BE3}" srcOrd="1" destOrd="0" presId="urn:microsoft.com/office/officeart/2005/8/layout/vList3"/>
    <dgm:cxn modelId="{5538D7ED-17A0-4BBC-BBD4-DF6E47AFE6AE}" type="presParOf" srcId="{9EFE2A8A-C218-433D-93E5-4CA67C97B28C}" destId="{B1B17AA7-53F0-4375-8F5A-BE99C4D36A0D}" srcOrd="5" destOrd="0" presId="urn:microsoft.com/office/officeart/2005/8/layout/vList3"/>
    <dgm:cxn modelId="{A7100489-345C-440A-BE26-D1A9C088495A}" type="presParOf" srcId="{9EFE2A8A-C218-433D-93E5-4CA67C97B28C}" destId="{DBED1269-C460-430C-A02D-4DFFEFCDD178}" srcOrd="6" destOrd="0" presId="urn:microsoft.com/office/officeart/2005/8/layout/vList3"/>
    <dgm:cxn modelId="{F53AF0DB-DFFB-4F6F-8E27-CA8B3B2426DD}" type="presParOf" srcId="{DBED1269-C460-430C-A02D-4DFFEFCDD178}" destId="{D88B8091-BF12-42B1-8C3E-03E769C06767}" srcOrd="0" destOrd="0" presId="urn:microsoft.com/office/officeart/2005/8/layout/vList3"/>
    <dgm:cxn modelId="{EB4E7E56-80FF-401C-8E89-ED9AF16CA533}" type="presParOf" srcId="{DBED1269-C460-430C-A02D-4DFFEFCDD178}" destId="{0A53B264-EB53-4F2B-94EC-5B1FD1383559}" srcOrd="1" destOrd="0" presId="urn:microsoft.com/office/officeart/2005/8/layout/vList3"/>
    <dgm:cxn modelId="{0B4C86FA-9103-4740-8EE9-C1301A5038DA}" type="presParOf" srcId="{9EFE2A8A-C218-433D-93E5-4CA67C97B28C}" destId="{633BA35E-D4F4-4938-A9F7-162D5BE2DF04}" srcOrd="7" destOrd="0" presId="urn:microsoft.com/office/officeart/2005/8/layout/vList3"/>
    <dgm:cxn modelId="{112F0277-12F5-472F-B08F-7BC41C3F6E33}" type="presParOf" srcId="{9EFE2A8A-C218-433D-93E5-4CA67C97B28C}" destId="{7127F75F-E9DF-46C2-A5E3-DFC6333709F8}" srcOrd="8" destOrd="0" presId="urn:microsoft.com/office/officeart/2005/8/layout/vList3"/>
    <dgm:cxn modelId="{C10BAF91-956D-4B53-9CBA-C75392BDB261}" type="presParOf" srcId="{7127F75F-E9DF-46C2-A5E3-DFC6333709F8}" destId="{B088D62F-2054-412E-B560-F2A6351B3CB4}" srcOrd="0" destOrd="0" presId="urn:microsoft.com/office/officeart/2005/8/layout/vList3"/>
    <dgm:cxn modelId="{1427E0D7-F0D1-41FD-B699-86BFE4D3C3A8}" type="presParOf" srcId="{7127F75F-E9DF-46C2-A5E3-DFC6333709F8}" destId="{F7BACD08-15EC-4598-875B-1F0B08543DCA}" srcOrd="1" destOrd="0" presId="urn:microsoft.com/office/officeart/2005/8/layout/vList3"/>
    <dgm:cxn modelId="{B6BE747D-D401-4318-B2DA-D783F3968242}" type="presParOf" srcId="{9EFE2A8A-C218-433D-93E5-4CA67C97B28C}" destId="{99A7F1EC-35B0-444F-BE49-610057E9364C}" srcOrd="9" destOrd="0" presId="urn:microsoft.com/office/officeart/2005/8/layout/vList3"/>
    <dgm:cxn modelId="{D84A545A-F5B2-49AC-B47D-B75089ACCC17}" type="presParOf" srcId="{9EFE2A8A-C218-433D-93E5-4CA67C97B28C}" destId="{E0BED7D2-E49B-41B1-B7DA-703A466D82F0}" srcOrd="10" destOrd="0" presId="urn:microsoft.com/office/officeart/2005/8/layout/vList3"/>
    <dgm:cxn modelId="{CAA0C345-C784-452B-BE24-C29959B8FD3D}" type="presParOf" srcId="{E0BED7D2-E49B-41B1-B7DA-703A466D82F0}" destId="{FED2FE17-532A-4F32-AE51-01FC3AD140CA}" srcOrd="0" destOrd="0" presId="urn:microsoft.com/office/officeart/2005/8/layout/vList3"/>
    <dgm:cxn modelId="{BE657FA1-8933-4088-8964-E71A466B1AC8}" type="presParOf" srcId="{E0BED7D2-E49B-41B1-B7DA-703A466D82F0}" destId="{F2783967-5468-4172-8A71-4CE7B1E2364B}" srcOrd="1" destOrd="0" presId="urn:microsoft.com/office/officeart/2005/8/layout/vList3"/>
    <dgm:cxn modelId="{2D210AD8-1424-43B8-8EA6-88B883282929}" type="presParOf" srcId="{9EFE2A8A-C218-433D-93E5-4CA67C97B28C}" destId="{3121CF73-F4A0-48A1-A2F6-BDACCFAA9959}" srcOrd="11" destOrd="0" presId="urn:microsoft.com/office/officeart/2005/8/layout/vList3"/>
    <dgm:cxn modelId="{5D17A36B-77C5-4BCB-9042-510B5AA58D9C}" type="presParOf" srcId="{9EFE2A8A-C218-433D-93E5-4CA67C97B28C}" destId="{958F4641-26A8-43E4-8B14-3F6E9728C700}" srcOrd="12" destOrd="0" presId="urn:microsoft.com/office/officeart/2005/8/layout/vList3"/>
    <dgm:cxn modelId="{3C5E4126-4A5C-4836-AF9F-5A12107AEE91}" type="presParOf" srcId="{958F4641-26A8-43E4-8B14-3F6E9728C700}" destId="{15A551AB-A310-4918-A70E-7B35F997F677}" srcOrd="0" destOrd="0" presId="urn:microsoft.com/office/officeart/2005/8/layout/vList3"/>
    <dgm:cxn modelId="{1800627D-40AF-4421-AB75-1E4E898BE8C5}" type="presParOf" srcId="{958F4641-26A8-43E4-8B14-3F6E9728C700}" destId="{FCA51506-FC47-4F8C-8ED5-B784CDCA26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849E1-76EF-44E4-BFD6-9912BEA7BD76}">
      <dsp:nvSpPr>
        <dsp:cNvPr id="0" name=""/>
        <dsp:cNvSpPr/>
      </dsp:nvSpPr>
      <dsp:spPr>
        <a:xfrm>
          <a:off x="0" y="271856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D4599-7CCD-41DF-B709-1AF3C3981D2C}">
      <dsp:nvSpPr>
        <dsp:cNvPr id="0" name=""/>
        <dsp:cNvSpPr/>
      </dsp:nvSpPr>
      <dsp:spPr>
        <a:xfrm>
          <a:off x="544664" y="9473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1) використання Office </a:t>
          </a:r>
          <a:r>
            <a:rPr lang="uk-UA" sz="2000" kern="1200" dirty="0" err="1"/>
            <a:t>Web</a:t>
          </a:r>
          <a:r>
            <a:rPr lang="uk-UA" sz="2000" kern="1200" dirty="0"/>
            <a:t> </a:t>
          </a:r>
          <a:r>
            <a:rPr lang="uk-UA" sz="2000" kern="1200" dirty="0" err="1"/>
            <a:t>Apps</a:t>
          </a:r>
          <a:r>
            <a:rPr lang="uk-UA" sz="2000" kern="1200" dirty="0"/>
            <a:t>-додатків;</a:t>
          </a:r>
        </a:p>
      </dsp:txBody>
      <dsp:txXfrm>
        <a:off x="561957" y="112029"/>
        <a:ext cx="8107557" cy="319654"/>
      </dsp:txXfrm>
    </dsp:sp>
    <dsp:sp modelId="{6BD08052-8B4B-4F6B-92FC-64FF6B486780}">
      <dsp:nvSpPr>
        <dsp:cNvPr id="0" name=""/>
        <dsp:cNvSpPr/>
      </dsp:nvSpPr>
      <dsp:spPr>
        <a:xfrm>
          <a:off x="0" y="816176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26B66B-C20E-4B1B-B3A2-5C6068324AEC}">
      <dsp:nvSpPr>
        <dsp:cNvPr id="0" name=""/>
        <dsp:cNvSpPr/>
      </dsp:nvSpPr>
      <dsp:spPr>
        <a:xfrm>
          <a:off x="544664" y="639057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2) електронні журнали і щоденники;</a:t>
          </a:r>
        </a:p>
      </dsp:txBody>
      <dsp:txXfrm>
        <a:off x="561957" y="656350"/>
        <a:ext cx="8107557" cy="319654"/>
      </dsp:txXfrm>
    </dsp:sp>
    <dsp:sp modelId="{64E94579-3724-420A-A7A3-EB6441CFC9BD}">
      <dsp:nvSpPr>
        <dsp:cNvPr id="0" name=""/>
        <dsp:cNvSpPr/>
      </dsp:nvSpPr>
      <dsp:spPr>
        <a:xfrm>
          <a:off x="0" y="1360496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02B42B-FB2E-494C-A8EA-A11F28D9B954}">
      <dsp:nvSpPr>
        <dsp:cNvPr id="0" name=""/>
        <dsp:cNvSpPr/>
      </dsp:nvSpPr>
      <dsp:spPr>
        <a:xfrm>
          <a:off x="544664" y="118337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3) он-лайн сервіси для учбового процесу, спілкування, тестування;</a:t>
          </a:r>
        </a:p>
      </dsp:txBody>
      <dsp:txXfrm>
        <a:off x="561957" y="1200669"/>
        <a:ext cx="8107557" cy="319654"/>
      </dsp:txXfrm>
    </dsp:sp>
    <dsp:sp modelId="{02E88969-684F-4AB8-8EFC-D2345B4B8489}">
      <dsp:nvSpPr>
        <dsp:cNvPr id="0" name=""/>
        <dsp:cNvSpPr/>
      </dsp:nvSpPr>
      <dsp:spPr>
        <a:xfrm>
          <a:off x="0" y="1904816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3435D-69FF-436D-8C8C-8F202B135734}">
      <dsp:nvSpPr>
        <dsp:cNvPr id="0" name=""/>
        <dsp:cNvSpPr/>
      </dsp:nvSpPr>
      <dsp:spPr>
        <a:xfrm>
          <a:off x="544664" y="172769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4) системи дистанційного навчання, бібліотека, медіатека;</a:t>
          </a:r>
        </a:p>
      </dsp:txBody>
      <dsp:txXfrm>
        <a:off x="561957" y="1744989"/>
        <a:ext cx="8107557" cy="319654"/>
      </dsp:txXfrm>
    </dsp:sp>
    <dsp:sp modelId="{8BD84A17-5A54-4B15-B47E-C8B64B852D57}">
      <dsp:nvSpPr>
        <dsp:cNvPr id="0" name=""/>
        <dsp:cNvSpPr/>
      </dsp:nvSpPr>
      <dsp:spPr>
        <a:xfrm>
          <a:off x="0" y="2449136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12FAC-12D0-4510-A8AA-75A0265F46AC}">
      <dsp:nvSpPr>
        <dsp:cNvPr id="0" name=""/>
        <dsp:cNvSpPr/>
      </dsp:nvSpPr>
      <dsp:spPr>
        <a:xfrm>
          <a:off x="544664" y="227201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5) сховища файлів, спільний доступ;</a:t>
          </a:r>
        </a:p>
      </dsp:txBody>
      <dsp:txXfrm>
        <a:off x="561957" y="2289309"/>
        <a:ext cx="8107557" cy="319654"/>
      </dsp:txXfrm>
    </dsp:sp>
    <dsp:sp modelId="{6822C53C-C516-4CB3-B8D1-73445AD95874}">
      <dsp:nvSpPr>
        <dsp:cNvPr id="0" name=""/>
        <dsp:cNvSpPr/>
      </dsp:nvSpPr>
      <dsp:spPr>
        <a:xfrm>
          <a:off x="0" y="2993456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9E3A4-2804-4A10-BED4-8434A4671628}">
      <dsp:nvSpPr>
        <dsp:cNvPr id="0" name=""/>
        <dsp:cNvSpPr/>
      </dsp:nvSpPr>
      <dsp:spPr>
        <a:xfrm>
          <a:off x="544664" y="281633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6) спільна робота;</a:t>
          </a:r>
        </a:p>
      </dsp:txBody>
      <dsp:txXfrm>
        <a:off x="561957" y="2833629"/>
        <a:ext cx="8107557" cy="319654"/>
      </dsp:txXfrm>
    </dsp:sp>
    <dsp:sp modelId="{D34067DC-E99C-44B9-9D52-4D7F8558ADD0}">
      <dsp:nvSpPr>
        <dsp:cNvPr id="0" name=""/>
        <dsp:cNvSpPr/>
      </dsp:nvSpPr>
      <dsp:spPr>
        <a:xfrm>
          <a:off x="0" y="3537777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F6519-A63C-424E-8A63-C9EA2A643CD2}">
      <dsp:nvSpPr>
        <dsp:cNvPr id="0" name=""/>
        <dsp:cNvSpPr/>
      </dsp:nvSpPr>
      <dsp:spPr>
        <a:xfrm>
          <a:off x="544664" y="336065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7) відеоконференції;</a:t>
          </a:r>
        </a:p>
      </dsp:txBody>
      <dsp:txXfrm>
        <a:off x="561957" y="3377949"/>
        <a:ext cx="8107557" cy="319654"/>
      </dsp:txXfrm>
    </dsp:sp>
    <dsp:sp modelId="{0FCBA7B5-E9D0-4A9E-A2E6-555405FA3EAA}">
      <dsp:nvSpPr>
        <dsp:cNvPr id="0" name=""/>
        <dsp:cNvSpPr/>
      </dsp:nvSpPr>
      <dsp:spPr>
        <a:xfrm>
          <a:off x="0" y="4082097"/>
          <a:ext cx="1089328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AFB5E-87A4-490B-BD14-5FA41DD41278}">
      <dsp:nvSpPr>
        <dsp:cNvPr id="0" name=""/>
        <dsp:cNvSpPr/>
      </dsp:nvSpPr>
      <dsp:spPr>
        <a:xfrm>
          <a:off x="544664" y="3904976"/>
          <a:ext cx="8142143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218" tIns="0" rIns="28821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8) електронна пошта з доменом закладу освіти.</a:t>
          </a:r>
        </a:p>
      </dsp:txBody>
      <dsp:txXfrm>
        <a:off x="561957" y="3922269"/>
        <a:ext cx="8107557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8619F-9A31-4A80-829C-9FF24C3D6BC8}">
      <dsp:nvSpPr>
        <dsp:cNvPr id="0" name=""/>
        <dsp:cNvSpPr/>
      </dsp:nvSpPr>
      <dsp:spPr>
        <a:xfrm rot="10800000">
          <a:off x="2606241" y="2261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викладач має доступ до своїх матеріалів і документів будь-де і будь-коли; </a:t>
          </a:r>
          <a:endParaRPr lang="uk-UA" sz="1700" kern="1200"/>
        </a:p>
      </dsp:txBody>
      <dsp:txXfrm rot="10800000">
        <a:off x="2762364" y="2261"/>
        <a:ext cx="9571211" cy="624493"/>
      </dsp:txXfrm>
    </dsp:sp>
    <dsp:sp modelId="{3512E39A-F453-4634-8900-B1BF594C3DB5}">
      <dsp:nvSpPr>
        <dsp:cNvPr id="0" name=""/>
        <dsp:cNvSpPr/>
      </dsp:nvSpPr>
      <dsp:spPr>
        <a:xfrm>
          <a:off x="2293994" y="2261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622C4-594D-47BA-87AF-FDC0B4BB32BC}">
      <dsp:nvSpPr>
        <dsp:cNvPr id="0" name=""/>
        <dsp:cNvSpPr/>
      </dsp:nvSpPr>
      <dsp:spPr>
        <a:xfrm rot="10800000">
          <a:off x="2606241" y="799125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з’являється можливість використання відео і аудіо файлів прямо з Інтернету, без додаткового завантаження на комп’ютер; </a:t>
          </a:r>
          <a:endParaRPr lang="uk-UA" sz="1700" kern="1200"/>
        </a:p>
      </dsp:txBody>
      <dsp:txXfrm rot="10800000">
        <a:off x="2762364" y="799125"/>
        <a:ext cx="9571211" cy="624493"/>
      </dsp:txXfrm>
    </dsp:sp>
    <dsp:sp modelId="{DC49FEEE-5F54-4162-AE1C-28528D2F0F6E}">
      <dsp:nvSpPr>
        <dsp:cNvPr id="0" name=""/>
        <dsp:cNvSpPr/>
      </dsp:nvSpPr>
      <dsp:spPr>
        <a:xfrm>
          <a:off x="2293994" y="799125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35811-C56B-46AF-B91D-7A408D2C0BE3}">
      <dsp:nvSpPr>
        <dsp:cNvPr id="0" name=""/>
        <dsp:cNvSpPr/>
      </dsp:nvSpPr>
      <dsp:spPr>
        <a:xfrm rot="10800000">
          <a:off x="2606241" y="1595989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організація спілкування з предметними кафедрами вищих навчальних закладів (проведення он-лайн уроків, тренінгів, круглих столів); </a:t>
          </a:r>
          <a:endParaRPr lang="uk-UA" sz="1700" kern="1200"/>
        </a:p>
      </dsp:txBody>
      <dsp:txXfrm rot="10800000">
        <a:off x="2762364" y="1595989"/>
        <a:ext cx="9571211" cy="624493"/>
      </dsp:txXfrm>
    </dsp:sp>
    <dsp:sp modelId="{E69D4393-1349-46AB-9ACA-5F1110A90E7B}">
      <dsp:nvSpPr>
        <dsp:cNvPr id="0" name=""/>
        <dsp:cNvSpPr/>
      </dsp:nvSpPr>
      <dsp:spPr>
        <a:xfrm>
          <a:off x="2293994" y="1595989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53B264-EB53-4F2B-94EC-5B1FD1383559}">
      <dsp:nvSpPr>
        <dsp:cNvPr id="0" name=""/>
        <dsp:cNvSpPr/>
      </dsp:nvSpPr>
      <dsp:spPr>
        <a:xfrm rot="10800000">
          <a:off x="2606241" y="2392853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можливість формувати траєкторії розвитку кожного учня з конкретного предмету; </a:t>
          </a:r>
          <a:endParaRPr lang="uk-UA" sz="1700" kern="1200"/>
        </a:p>
      </dsp:txBody>
      <dsp:txXfrm rot="10800000">
        <a:off x="2762364" y="2392853"/>
        <a:ext cx="9571211" cy="624493"/>
      </dsp:txXfrm>
    </dsp:sp>
    <dsp:sp modelId="{D88B8091-BF12-42B1-8C3E-03E769C06767}">
      <dsp:nvSpPr>
        <dsp:cNvPr id="0" name=""/>
        <dsp:cNvSpPr/>
      </dsp:nvSpPr>
      <dsp:spPr>
        <a:xfrm>
          <a:off x="2293994" y="2392853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BACD08-15EC-4598-875B-1F0B08543DCA}">
      <dsp:nvSpPr>
        <dsp:cNvPr id="0" name=""/>
        <dsp:cNvSpPr/>
      </dsp:nvSpPr>
      <dsp:spPr>
        <a:xfrm rot="10800000">
          <a:off x="2606241" y="3189717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принципово нові можливості для організації досліджень, проектної діяльності та адаптації навчального матеріалу до реального життя; </a:t>
          </a:r>
          <a:endParaRPr lang="uk-UA" sz="1700" kern="1200"/>
        </a:p>
      </dsp:txBody>
      <dsp:txXfrm rot="10800000">
        <a:off x="2762364" y="3189717"/>
        <a:ext cx="9571211" cy="624493"/>
      </dsp:txXfrm>
    </dsp:sp>
    <dsp:sp modelId="{B088D62F-2054-412E-B560-F2A6351B3CB4}">
      <dsp:nvSpPr>
        <dsp:cNvPr id="0" name=""/>
        <dsp:cNvSpPr/>
      </dsp:nvSpPr>
      <dsp:spPr>
        <a:xfrm>
          <a:off x="2293994" y="3189717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783967-5468-4172-8A71-4CE7B1E2364B}">
      <dsp:nvSpPr>
        <dsp:cNvPr id="0" name=""/>
        <dsp:cNvSpPr/>
      </dsp:nvSpPr>
      <dsp:spPr>
        <a:xfrm rot="10800000">
          <a:off x="2606241" y="3986581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принципово нові можливості передачі знань: он-лайн уроки, вебінари, інтегровані практичні заняття, кооперативні лабораторні роботи, </a:t>
          </a:r>
          <a:endParaRPr lang="uk-UA" sz="1700" kern="1200"/>
        </a:p>
      </dsp:txBody>
      <dsp:txXfrm rot="10800000">
        <a:off x="2762364" y="3986581"/>
        <a:ext cx="9571211" cy="624493"/>
      </dsp:txXfrm>
    </dsp:sp>
    <dsp:sp modelId="{FED2FE17-532A-4F32-AE51-01FC3AD140CA}">
      <dsp:nvSpPr>
        <dsp:cNvPr id="0" name=""/>
        <dsp:cNvSpPr/>
      </dsp:nvSpPr>
      <dsp:spPr>
        <a:xfrm>
          <a:off x="2293994" y="3986581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51506-FC47-4F8C-8ED5-B784CDCA2628}">
      <dsp:nvSpPr>
        <dsp:cNvPr id="0" name=""/>
        <dsp:cNvSpPr/>
      </dsp:nvSpPr>
      <dsp:spPr>
        <a:xfrm rot="10800000">
          <a:off x="2606241" y="4783445"/>
          <a:ext cx="9727334" cy="62449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384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kern="1200"/>
            <a:t>он-лайн комунікація з учнями інших шкіл міста або інших країн. </a:t>
          </a:r>
          <a:endParaRPr lang="uk-UA" sz="1700" kern="1200"/>
        </a:p>
      </dsp:txBody>
      <dsp:txXfrm rot="10800000">
        <a:off x="2762364" y="4783445"/>
        <a:ext cx="9571211" cy="624493"/>
      </dsp:txXfrm>
    </dsp:sp>
    <dsp:sp modelId="{15A551AB-A310-4918-A70E-7B35F997F677}">
      <dsp:nvSpPr>
        <dsp:cNvPr id="0" name=""/>
        <dsp:cNvSpPr/>
      </dsp:nvSpPr>
      <dsp:spPr>
        <a:xfrm>
          <a:off x="2293994" y="4783445"/>
          <a:ext cx="624493" cy="62449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26957" y="5970607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3. Використання хмарних технологій в освітньому процесі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B1F4087-041C-4A43-B5D1-AE3E002841E4}"/>
              </a:ext>
            </a:extLst>
          </p:cNvPr>
          <p:cNvSpPr/>
          <p:nvPr/>
        </p:nvSpPr>
        <p:spPr>
          <a:xfrm rot="20677763">
            <a:off x="6592209" y="1500522"/>
            <a:ext cx="1957435" cy="1398461"/>
          </a:xfrm>
          <a:prstGeom prst="roundRect">
            <a:avLst/>
          </a:prstGeom>
          <a:ln>
            <a:noFill/>
          </a:ln>
          <a:effectLst>
            <a:softEdge rad="254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E515B5-46B3-498B-843B-CA1E19EBB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62" y="-547736"/>
            <a:ext cx="10923768" cy="67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iki.kubg.edu.ua/images/0/05/Cloud_technology%282%29.jpg">
            <a:extLst>
              <a:ext uri="{FF2B5EF4-FFF2-40B4-BE49-F238E27FC236}">
                <a16:creationId xmlns:a16="http://schemas.microsoft.com/office/drawing/2014/main" id="{6229347C-3154-49B7-AF62-B309AACDD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049" y="398616"/>
            <a:ext cx="388764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04828B2-13E6-4DC0-86BA-660B9659A0C2}"/>
              </a:ext>
            </a:extLst>
          </p:cNvPr>
          <p:cNvSpPr/>
          <p:nvPr/>
        </p:nvSpPr>
        <p:spPr>
          <a:xfrm>
            <a:off x="2817641" y="967842"/>
            <a:ext cx="44754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8338F"/>
                </a:solidFill>
              </a:rPr>
              <a:t>Чому саме хмарні технології?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5605CD-39FC-4593-BA3C-04EACFD84E2D}"/>
              </a:ext>
            </a:extLst>
          </p:cNvPr>
          <p:cNvSpPr/>
          <p:nvPr/>
        </p:nvSpPr>
        <p:spPr>
          <a:xfrm>
            <a:off x="1091892" y="3104807"/>
            <a:ext cx="102519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Cloud Computing </a:t>
            </a:r>
            <a:r>
              <a:rPr lang="en-US" dirty="0">
                <a:cs typeface="Arial" panose="020B0604020202020204" pitchFamily="34" charset="0"/>
              </a:rPr>
              <a:t>(«</a:t>
            </a:r>
            <a:r>
              <a:rPr lang="uk-UA" dirty="0">
                <a:cs typeface="Arial" panose="020B0604020202020204" pitchFamily="34" charset="0"/>
              </a:rPr>
              <a:t>Хмарні обчислення») є перспективним напрямком, де обчислення і обробка даних із персональних комп'ютерів переноситься на сервери всесвітньої мережі, користувач має доступ до матеріалів із будь-якого пристрою в потрібний момент. Хмарні технології є інноваційною альтернативою традиційному навчанню, забезпечують неперервність у навчанні, сприяють формуванню конкурентоспроможного ІТ — спеціаліста, створюють такі умови для використанням комп’ютерних технологій, що навчальний матеріал стає предметом активної практичної та розумової діяльності кожного учня.</a:t>
            </a:r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FF878E6B-1FCC-4050-8CE1-0CB211B8AA5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Блок-схема: затримка 5">
            <a:extLst>
              <a:ext uri="{FF2B5EF4-FFF2-40B4-BE49-F238E27FC236}">
                <a16:creationId xmlns:a16="http://schemas.microsoft.com/office/drawing/2014/main" id="{EAD4F494-D38B-4D42-B1FB-9B1A29732465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713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6D9E8931-1D70-4B7D-97BF-EDB18E86320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5">
            <a:extLst>
              <a:ext uri="{FF2B5EF4-FFF2-40B4-BE49-F238E27FC236}">
                <a16:creationId xmlns:a16="http://schemas.microsoft.com/office/drawing/2014/main" id="{B790EB58-EFAC-4801-8BA3-6B823A01474C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E8A7811-6CE6-468E-9B63-E76668C30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383" y="188914"/>
            <a:ext cx="10495722" cy="791748"/>
          </a:xfrm>
          <a:prstGeom prst="rect">
            <a:avLst/>
          </a:prstGeom>
          <a:solidFill>
            <a:schemeClr val="accent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uk-UA" altLang="uk-UA" sz="3200" dirty="0">
                <a:solidFill>
                  <a:schemeClr val="bg1"/>
                </a:solidFill>
                <a:cs typeface="+mn-cs"/>
              </a:rPr>
              <a:t>Можливості, які дають хмарні технології викладачу</a:t>
            </a:r>
            <a:endParaRPr lang="ru-RU" altLang="uk-UA" sz="3900" dirty="0">
              <a:latin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FC3D21F-49F4-4140-BA5F-F0E55756E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0789168"/>
              </p:ext>
            </p:extLst>
          </p:nvPr>
        </p:nvGraphicFramePr>
        <p:xfrm>
          <a:off x="-1057345" y="1139616"/>
          <a:ext cx="14627571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788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https://naurok.com.ua/prezentaciya-na-temu-vikoristannya-hmarnih-tehnologiy-v-osvitnomu-procesi-suchasnogo-navchalnogo-zakladu-40777.html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https://www.slideshare.net/batsurovska/ss-59975406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https://ru.calameo.com/read/00551523420134f7e7f03</a:t>
            </a: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https://naurok.com.ua/prezentaciya-hmarni-tehnologi-yak-chinnik-rozvitku-hhi-stolittya-158145.html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2" name="Рисунок 8" descr="Закрытая книга">
            <a:extLst>
              <a:ext uri="{FF2B5EF4-FFF2-40B4-BE49-F238E27FC236}">
                <a16:creationId xmlns:a16="http://schemas.microsoft.com/office/drawing/2014/main" id="{0C7AEE76-7270-4D36-B4F0-A474C483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435F2D4D-6720-47D1-A929-0DDF885A01A8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694530" y="3562402"/>
            <a:ext cx="2624458" cy="2242049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1178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Основні</a:t>
              </a:r>
              <a:r>
                <a:rPr lang="ru-RU" sz="2200" dirty="0"/>
                <a:t> </a:t>
              </a:r>
              <a:r>
                <a:rPr lang="ru-RU" sz="2200" dirty="0" err="1"/>
                <a:t>поняття</a:t>
              </a:r>
              <a:r>
                <a:rPr lang="ru-RU" sz="2200" dirty="0"/>
                <a:t> </a:t>
              </a:r>
              <a:r>
                <a:rPr lang="ru-RU" sz="2200" dirty="0" err="1"/>
                <a:t>хмарних</a:t>
              </a:r>
              <a:r>
                <a:rPr lang="ru-RU" sz="2200" dirty="0"/>
                <a:t> </a:t>
              </a:r>
              <a:r>
                <a:rPr lang="ru-RU" sz="2200" dirty="0" err="1"/>
                <a:t>технологій</a:t>
              </a:r>
              <a:r>
                <a:rPr lang="ru-RU" sz="2200" dirty="0"/>
                <a:t> та </a:t>
              </a:r>
              <a:r>
                <a:rPr lang="ru-RU" sz="2200" dirty="0" err="1"/>
                <a:t>їх</a:t>
              </a:r>
              <a:r>
                <a:rPr lang="ru-RU" sz="2200" dirty="0"/>
                <a:t> </a:t>
              </a:r>
              <a:r>
                <a:rPr lang="ru-RU" sz="2200" dirty="0" err="1"/>
                <a:t>можливості</a:t>
              </a:r>
              <a:r>
                <a:rPr lang="ru-RU" sz="2200" dirty="0"/>
                <a:t> 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6381201" y="3558264"/>
            <a:ext cx="2598214" cy="2242050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264875" y="4073944"/>
              <a:ext cx="3923626" cy="434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Хмарні</a:t>
              </a:r>
              <a:r>
                <a:rPr lang="ru-RU" sz="2200" dirty="0"/>
                <a:t> </a:t>
              </a:r>
              <a:r>
                <a:rPr lang="ru-RU" sz="2200" dirty="0" err="1"/>
                <a:t>платформи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3534175" y="3548177"/>
            <a:ext cx="2598214" cy="2242050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1118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Особливості</a:t>
              </a:r>
              <a:r>
                <a:rPr lang="ru-RU" sz="2200" dirty="0"/>
                <a:t> </a:t>
              </a:r>
              <a:r>
                <a:rPr lang="ru-RU" sz="2200" dirty="0" err="1"/>
                <a:t>використання</a:t>
              </a:r>
              <a:r>
                <a:rPr lang="ru-RU" sz="2200" dirty="0"/>
                <a:t> </a:t>
              </a:r>
              <a:r>
                <a:rPr lang="ru-RU" sz="2200" dirty="0" err="1"/>
                <a:t>структури</a:t>
              </a:r>
              <a:r>
                <a:rPr lang="ru-RU" sz="2200" dirty="0"/>
                <a:t> </a:t>
              </a:r>
              <a:r>
                <a:rPr lang="ru-RU" sz="2200" dirty="0" err="1"/>
                <a:t>хмарних</a:t>
              </a:r>
              <a:r>
                <a:rPr lang="ru-RU" sz="2200" dirty="0"/>
                <a:t> </a:t>
              </a:r>
              <a:r>
                <a:rPr lang="ru-RU" sz="2200" dirty="0" err="1"/>
                <a:t>сховищ</a:t>
              </a:r>
              <a:r>
                <a:rPr lang="ru-RU" sz="2200" dirty="0"/>
                <a:t> </a:t>
              </a:r>
              <a:r>
                <a:rPr lang="ru-RU" sz="2200" dirty="0" err="1"/>
                <a:t>даних</a:t>
              </a:r>
              <a:endParaRPr lang="uk-UA" sz="2200" dirty="0"/>
            </a:p>
          </p:txBody>
        </p:sp>
      </p:grpSp>
      <p:grpSp>
        <p:nvGrpSpPr>
          <p:cNvPr id="23" name="Группа 1">
            <a:extLst>
              <a:ext uri="{FF2B5EF4-FFF2-40B4-BE49-F238E27FC236}">
                <a16:creationId xmlns:a16="http://schemas.microsoft.com/office/drawing/2014/main" id="{2F8204AA-0EAC-4C3F-9471-8EC4126EF422}"/>
              </a:ext>
            </a:extLst>
          </p:cNvPr>
          <p:cNvGrpSpPr/>
          <p:nvPr/>
        </p:nvGrpSpPr>
        <p:grpSpPr>
          <a:xfrm>
            <a:off x="9220846" y="3558264"/>
            <a:ext cx="2598214" cy="2242050"/>
            <a:chOff x="5903978" y="3539867"/>
            <a:chExt cx="4645421" cy="1955367"/>
          </a:xfrm>
        </p:grpSpPr>
        <p:grpSp>
          <p:nvGrpSpPr>
            <p:cNvPr id="24" name="Групувати 29">
              <a:extLst>
                <a:ext uri="{FF2B5EF4-FFF2-40B4-BE49-F238E27FC236}">
                  <a16:creationId xmlns:a16="http://schemas.microsoft.com/office/drawing/2014/main" id="{203B10E6-B6DA-4C4E-9253-3568798EACC6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6" name="Прямокутник 6">
                <a:extLst>
                  <a:ext uri="{FF2B5EF4-FFF2-40B4-BE49-F238E27FC236}">
                    <a16:creationId xmlns:a16="http://schemas.microsoft.com/office/drawing/2014/main" id="{E0E82039-D06A-4182-9A62-FDF86339CACF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7" name="Прямокутник 19">
                <a:extLst>
                  <a:ext uri="{FF2B5EF4-FFF2-40B4-BE49-F238E27FC236}">
                    <a16:creationId xmlns:a16="http://schemas.microsoft.com/office/drawing/2014/main" id="{666D3305-EACE-427A-A910-BAD2400588BD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370736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4</a:t>
                </a:r>
              </a:p>
            </p:txBody>
          </p:sp>
          <p:sp>
            <p:nvSpPr>
              <p:cNvPr id="36" name="Прямокутник 22">
                <a:extLst>
                  <a:ext uri="{FF2B5EF4-FFF2-40B4-BE49-F238E27FC236}">
                    <a16:creationId xmlns:a16="http://schemas.microsoft.com/office/drawing/2014/main" id="{0FD449CC-326B-4F62-80A0-9E45E23EDEFB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25" name="Прямокутник 23">
              <a:extLst>
                <a:ext uri="{FF2B5EF4-FFF2-40B4-BE49-F238E27FC236}">
                  <a16:creationId xmlns:a16="http://schemas.microsoft.com/office/drawing/2014/main" id="{1B6EB824-9467-406E-94D3-37009E602F36}"/>
                </a:ext>
              </a:extLst>
            </p:cNvPr>
            <p:cNvSpPr/>
            <p:nvPr/>
          </p:nvSpPr>
          <p:spPr>
            <a:xfrm>
              <a:off x="6264874" y="4073944"/>
              <a:ext cx="3923627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Хмарні</a:t>
              </a:r>
              <a:r>
                <a:rPr lang="ru-RU" sz="2200" dirty="0"/>
                <a:t> </a:t>
              </a:r>
              <a:r>
                <a:rPr lang="ru-RU" sz="2200" dirty="0" err="1"/>
                <a:t>технології</a:t>
              </a:r>
              <a:r>
                <a:rPr lang="ru-RU" sz="2200" dirty="0"/>
                <a:t> для </a:t>
              </a:r>
              <a:r>
                <a:rPr lang="ru-RU" sz="2200" dirty="0" err="1"/>
                <a:t>вчителя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FD6AD64-4622-4FC3-954E-83CCA12A966F}"/>
              </a:ext>
            </a:extLst>
          </p:cNvPr>
          <p:cNvSpPr/>
          <p:nvPr/>
        </p:nvSpPr>
        <p:spPr>
          <a:xfrm>
            <a:off x="6241774" y="3419802"/>
            <a:ext cx="5804452" cy="281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 marR="180340" indent="381635" algn="just">
              <a:lnSpc>
                <a:spcPct val="150000"/>
              </a:lnSpc>
              <a:spcAft>
                <a:spcPts val="1000"/>
              </a:spcAft>
            </a:pPr>
            <a:r>
              <a:rPr lang="uk-UA" sz="1600" b="1" i="1" dirty="0">
                <a:solidFill>
                  <a:srgbClr val="003366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Хмарні технології</a:t>
            </a:r>
            <a:r>
              <a:rPr lang="uk-UA" sz="1600" dirty="0">
                <a:solidFill>
                  <a:srgbClr val="003366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uk-UA" sz="2000" dirty="0"/>
              <a:t>(</a:t>
            </a:r>
            <a:r>
              <a:rPr lang="uk-UA" sz="2000" dirty="0" err="1"/>
              <a:t>англ</a:t>
            </a:r>
            <a:r>
              <a:rPr lang="uk-UA" sz="2000" dirty="0"/>
              <a:t>. </a:t>
            </a:r>
            <a:r>
              <a:rPr lang="uk-UA" sz="2000" dirty="0" err="1"/>
              <a:t>Сloud</a:t>
            </a:r>
            <a:r>
              <a:rPr lang="uk-UA" sz="2000" dirty="0"/>
              <a:t> </a:t>
            </a:r>
            <a:r>
              <a:rPr lang="uk-UA" sz="2000" dirty="0" err="1"/>
              <a:t>Technology</a:t>
            </a:r>
            <a:r>
              <a:rPr lang="uk-UA" sz="2000" dirty="0"/>
              <a:t>) – це парадигма, що передбачає віддалену обробку та зберігання даних. Ця технологія надає користувачам мережі Інтернет, доступ до комп'ютерних ресурсів сервера і використання програмного забезпечення як онлайн-</a:t>
            </a:r>
            <a:r>
              <a:rPr lang="uk-UA" sz="2000" dirty="0" err="1"/>
              <a:t>сервіса</a:t>
            </a:r>
            <a:r>
              <a:rPr lang="uk-UA" sz="2000" dirty="0"/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CA39511-63E9-4545-A7DA-793FF5906A12}"/>
              </a:ext>
            </a:extLst>
          </p:cNvPr>
          <p:cNvSpPr/>
          <p:nvPr/>
        </p:nvSpPr>
        <p:spPr>
          <a:xfrm>
            <a:off x="-1" y="359701"/>
            <a:ext cx="6095999" cy="281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 marR="180340" indent="381635" algn="just">
              <a:lnSpc>
                <a:spcPct val="150000"/>
              </a:lnSpc>
              <a:spcAft>
                <a:spcPts val="1000"/>
              </a:spcAft>
            </a:pPr>
            <a:r>
              <a:rPr lang="uk-UA" sz="1600" b="1" i="1" dirty="0">
                <a:solidFill>
                  <a:srgbClr val="003366"/>
                </a:solidFill>
                <a:latin typeface="Tahoma" panose="020B0604030504040204" pitchFamily="34" charset="0"/>
              </a:rPr>
              <a:t>Хмарне сховище </a:t>
            </a:r>
            <a:r>
              <a:rPr lang="uk-U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uk-UA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англ</a:t>
            </a:r>
            <a:r>
              <a:rPr lang="uk-U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uk-UA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cloud</a:t>
            </a:r>
            <a:r>
              <a:rPr lang="uk-U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uk-UA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storage</a:t>
            </a:r>
            <a:r>
              <a:rPr lang="uk-U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) — модель схову даних, де цифрові дані зберігаються в логічні пули, a фізичне зберігання охоплює кілька серверів (і часто на різних місцях (локаціях)), фізичне середовище, як правило, належить </a:t>
            </a:r>
            <a:r>
              <a:rPr lang="uk-UA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хостинговим</a:t>
            </a:r>
            <a:r>
              <a:rPr lang="uk-U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компаніям, вони ж керують цим середовищем. </a:t>
            </a:r>
          </a:p>
        </p:txBody>
      </p:sp>
      <p:pic>
        <p:nvPicPr>
          <p:cNvPr id="5" name="Рисунок 4" descr="Зображення, що містить текст, вода&#10;&#10;Автоматично згенерований опис">
            <a:extLst>
              <a:ext uri="{FF2B5EF4-FFF2-40B4-BE49-F238E27FC236}">
                <a16:creationId xmlns:a16="http://schemas.microsoft.com/office/drawing/2014/main" id="{C55AA8FF-1330-4E4B-B4DA-BD4E81022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"/>
            <a:ext cx="6096000" cy="3334512"/>
          </a:xfrm>
          <a:prstGeom prst="rect">
            <a:avLst/>
          </a:prstGeom>
        </p:spPr>
      </p:pic>
      <p:pic>
        <p:nvPicPr>
          <p:cNvPr id="2058" name="Picture 10" descr="Використання хмарних технологій під час загальнонаціональних карантинних  заходів COVID-2019 при навчанні населення цивільному захисту (на прикладі  НМЦ ЦЗ та БЖД Рівненської області) – Сучасний журнал про безпеку –  Надзвичайна ситуація +">
            <a:extLst>
              <a:ext uri="{FF2B5EF4-FFF2-40B4-BE49-F238E27FC236}">
                <a16:creationId xmlns:a16="http://schemas.microsoft.com/office/drawing/2014/main" id="{E5C9EEFF-E2B8-4CCD-B405-61DB1E4F6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29000"/>
            <a:ext cx="6096000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2">
            <a:extLst>
              <a:ext uri="{FF2B5EF4-FFF2-40B4-BE49-F238E27FC236}">
                <a16:creationId xmlns:a16="http://schemas.microsoft.com/office/drawing/2014/main" id="{B944CA7E-3F1D-4EBA-8BA7-A03912C54EE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11">
            <a:extLst>
              <a:ext uri="{FF2B5EF4-FFF2-40B4-BE49-F238E27FC236}">
                <a16:creationId xmlns:a16="http://schemas.microsoft.com/office/drawing/2014/main" id="{5B36D1B8-ED8A-4B0C-AE86-EE3BAE4C7362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693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273FD9C-B1E0-406A-874A-B657BE52299A}"/>
              </a:ext>
            </a:extLst>
          </p:cNvPr>
          <p:cNvSpPr txBox="1">
            <a:spLocks/>
          </p:cNvSpPr>
          <p:nvPr/>
        </p:nvSpPr>
        <p:spPr bwMode="auto">
          <a:xfrm>
            <a:off x="1755499" y="342900"/>
            <a:ext cx="8143875" cy="1285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8100" dir="18900000" algn="b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>
              <a:defRPr/>
            </a:pPr>
            <a:br>
              <a:rPr lang="ru-RU" sz="4000" b="1" dirty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ru-RU" sz="4000" b="1" dirty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8000" b="1" dirty="0"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D918C50-4DC2-4E4C-A4B9-77AC04C1E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592" y="1628775"/>
            <a:ext cx="7416800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585BBA2-5062-4B3F-B4EC-5A187FC74E8D}"/>
              </a:ext>
            </a:extLst>
          </p:cNvPr>
          <p:cNvSpPr/>
          <p:nvPr/>
        </p:nvSpPr>
        <p:spPr>
          <a:xfrm>
            <a:off x="3004255" y="696454"/>
            <a:ext cx="55999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ru-RU" altLang="uk-UA" sz="3200" b="1" spc="-150" dirty="0" err="1">
                <a:solidFill>
                  <a:schemeClr val="bg1"/>
                </a:solidFill>
                <a:latin typeface="+mj-lt"/>
                <a:ea typeface="+mj-ea"/>
                <a:sym typeface="Arial" panose="020B0604020202020204" pitchFamily="34" charset="0"/>
              </a:rPr>
              <a:t>Можливості</a:t>
            </a:r>
            <a:r>
              <a:rPr lang="ru-RU" altLang="uk-UA" sz="3200" b="1" spc="-150" dirty="0">
                <a:solidFill>
                  <a:schemeClr val="bg1"/>
                </a:solidFill>
                <a:latin typeface="+mj-lt"/>
                <a:ea typeface="+mj-ea"/>
                <a:sym typeface="Arial" panose="020B0604020202020204" pitchFamily="34" charset="0"/>
              </a:rPr>
              <a:t> </a:t>
            </a:r>
            <a:r>
              <a:rPr lang="ru-RU" altLang="uk-UA" sz="3200" b="1" spc="-150" dirty="0" err="1">
                <a:solidFill>
                  <a:schemeClr val="bg1"/>
                </a:solidFill>
                <a:latin typeface="+mj-lt"/>
                <a:ea typeface="+mj-ea"/>
                <a:sym typeface="Arial" panose="020B0604020202020204" pitchFamily="34" charset="0"/>
              </a:rPr>
              <a:t>хмарних</a:t>
            </a:r>
            <a:r>
              <a:rPr lang="ru-RU" altLang="uk-UA" sz="3200" b="1" spc="-150" dirty="0">
                <a:solidFill>
                  <a:schemeClr val="bg1"/>
                </a:solidFill>
                <a:latin typeface="+mj-lt"/>
                <a:ea typeface="+mj-ea"/>
                <a:sym typeface="Arial" panose="020B0604020202020204" pitchFamily="34" charset="0"/>
              </a:rPr>
              <a:t> </a:t>
            </a:r>
            <a:r>
              <a:rPr lang="ru-RU" altLang="uk-UA" sz="3200" b="1" spc="-150" dirty="0" err="1">
                <a:solidFill>
                  <a:schemeClr val="bg1"/>
                </a:solidFill>
                <a:latin typeface="+mj-lt"/>
                <a:ea typeface="+mj-ea"/>
                <a:sym typeface="Arial" panose="020B0604020202020204" pitchFamily="34" charset="0"/>
              </a:rPr>
              <a:t>технологій</a:t>
            </a:r>
            <a:endParaRPr lang="uk-UA" altLang="uk-UA" sz="3200" b="1" spc="-150" dirty="0">
              <a:solidFill>
                <a:schemeClr val="bg1"/>
              </a:solidFill>
              <a:latin typeface="+mj-lt"/>
              <a:ea typeface="+mj-ea"/>
              <a:sym typeface="Arial" panose="020B0604020202020204" pitchFamily="34" charset="0"/>
            </a:endParaRPr>
          </a:p>
        </p:txBody>
      </p:sp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A17386B2-FF03-48B0-AACF-DA4C435DADE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F26F467C-82B3-4783-A3EF-1574FD89BB8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9748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A0F1E77-A421-4606-8FF5-52B807E140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9809473"/>
              </p:ext>
            </p:extLst>
          </p:nvPr>
        </p:nvGraphicFramePr>
        <p:xfrm>
          <a:off x="887895" y="1650725"/>
          <a:ext cx="10893287" cy="4479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D984F2C-911C-4F0A-B34A-05FF0FEB0E3E}"/>
              </a:ext>
            </a:extLst>
          </p:cNvPr>
          <p:cNvSpPr/>
          <p:nvPr/>
        </p:nvSpPr>
        <p:spPr>
          <a:xfrm>
            <a:off x="1404660" y="157367"/>
            <a:ext cx="8521217" cy="1493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 marR="180340" indent="381635" algn="ctr">
              <a:lnSpc>
                <a:spcPct val="150000"/>
              </a:lnSpc>
              <a:spcAft>
                <a:spcPts val="1000"/>
              </a:spcAft>
            </a:pPr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</a:rPr>
              <a:t>Приклади використання хмарних технологій у закладах освіти:</a:t>
            </a:r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51403ACC-6EDC-4F18-847A-10F2E6A96C6B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5">
            <a:extLst>
              <a:ext uri="{FF2B5EF4-FFF2-40B4-BE49-F238E27FC236}">
                <a16:creationId xmlns:a16="http://schemas.microsoft.com/office/drawing/2014/main" id="{406D472F-14E9-4C77-838C-B00DCCCDDBB4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1954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>
            <a:extLst>
              <a:ext uri="{FF2B5EF4-FFF2-40B4-BE49-F238E27FC236}">
                <a16:creationId xmlns:a16="http://schemas.microsoft.com/office/drawing/2014/main" id="{218099D9-3845-4AA6-AF12-E137DE4C5290}"/>
              </a:ext>
            </a:extLst>
          </p:cNvPr>
          <p:cNvSpPr/>
          <p:nvPr/>
        </p:nvSpPr>
        <p:spPr>
          <a:xfrm>
            <a:off x="3329642" y="1307797"/>
            <a:ext cx="7762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cs typeface="Arial" panose="020B0604020202020204" pitchFamily="34" charset="0"/>
              </a:rPr>
              <a:t>1999 р -  компанія </a:t>
            </a:r>
            <a:r>
              <a:rPr lang="en-US" b="1" dirty="0">
                <a:solidFill>
                  <a:srgbClr val="C00000"/>
                </a:solidFill>
                <a:cs typeface="Arial" panose="020B0604020202020204" pitchFamily="34" charset="0"/>
              </a:rPr>
              <a:t>Salesforce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стала першою компанією, яка запропонувала </a:t>
            </a:r>
            <a:r>
              <a:rPr lang="en-US" dirty="0">
                <a:cs typeface="Arial" panose="020B0604020202020204" pitchFamily="34" charset="0"/>
              </a:rPr>
              <a:t>SaaS-</a:t>
            </a:r>
            <a:r>
              <a:rPr lang="uk-UA" dirty="0">
                <a:cs typeface="Arial" panose="020B0604020202020204" pitchFamily="34" charset="0"/>
              </a:rPr>
              <a:t>механізм для роботи хмарних систем.</a:t>
            </a:r>
          </a:p>
        </p:txBody>
      </p:sp>
      <p:sp>
        <p:nvSpPr>
          <p:cNvPr id="3" name="Прямоугольник 3">
            <a:extLst>
              <a:ext uri="{FF2B5EF4-FFF2-40B4-BE49-F238E27FC236}">
                <a16:creationId xmlns:a16="http://schemas.microsoft.com/office/drawing/2014/main" id="{D797F045-C874-4B44-9F9B-1CD85BCDE794}"/>
              </a:ext>
            </a:extLst>
          </p:cNvPr>
          <p:cNvSpPr/>
          <p:nvPr/>
        </p:nvSpPr>
        <p:spPr>
          <a:xfrm>
            <a:off x="3347864" y="2199372"/>
            <a:ext cx="732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cs typeface="Arial" panose="020B0604020202020204" pitchFamily="34" charset="0"/>
              </a:rPr>
              <a:t>2002 р. -  компанія  </a:t>
            </a:r>
            <a:r>
              <a:rPr lang="en-US" b="1" dirty="0">
                <a:solidFill>
                  <a:srgbClr val="C00000"/>
                </a:solidFill>
                <a:cs typeface="Arial" panose="020B0604020202020204" pitchFamily="34" charset="0"/>
              </a:rPr>
              <a:t>Amazon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створила хмарний сервіс </a:t>
            </a:r>
            <a:r>
              <a:rPr lang="en-US" dirty="0">
                <a:cs typeface="Arial" panose="020B0604020202020204" pitchFamily="34" charset="0"/>
              </a:rPr>
              <a:t>AWS Platform. </a:t>
            </a:r>
            <a:r>
              <a:rPr lang="uk-UA" dirty="0">
                <a:cs typeface="Arial" panose="020B0604020202020204" pitchFamily="34" charset="0"/>
              </a:rPr>
              <a:t>Він фактично став першим хмарним сховищем.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E817A5-EDD7-4D46-AA79-B8669CE4496A}"/>
              </a:ext>
            </a:extLst>
          </p:cNvPr>
          <p:cNvSpPr txBox="1"/>
          <p:nvPr/>
        </p:nvSpPr>
        <p:spPr>
          <a:xfrm>
            <a:off x="3357225" y="3242307"/>
            <a:ext cx="731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cs typeface="Arial" panose="020B0604020202020204" pitchFamily="34" charset="0"/>
              </a:rPr>
              <a:t>2006 р. – компанія </a:t>
            </a:r>
            <a:r>
              <a:rPr lang="en-US" b="1" dirty="0">
                <a:solidFill>
                  <a:srgbClr val="C00000"/>
                </a:solidFill>
                <a:cs typeface="Arial" panose="020B0604020202020204" pitchFamily="34" charset="0"/>
              </a:rPr>
              <a:t>Google</a:t>
            </a:r>
            <a:r>
              <a:rPr lang="uk-UA" dirty="0">
                <a:cs typeface="Arial" panose="020B0604020202020204" pitchFamily="34" charset="0"/>
              </a:rPr>
              <a:t> почала впроваджувати сервіс </a:t>
            </a:r>
            <a:r>
              <a:rPr lang="en-US" dirty="0">
                <a:cs typeface="Arial" panose="020B0604020202020204" pitchFamily="34" charset="0"/>
              </a:rPr>
              <a:t>SaaS </a:t>
            </a:r>
            <a:r>
              <a:rPr lang="uk-UA" dirty="0">
                <a:cs typeface="Arial" panose="020B0604020202020204" pitchFamily="34" charset="0"/>
              </a:rPr>
              <a:t>пі</a:t>
            </a:r>
            <a:r>
              <a:rPr lang="ru-RU" dirty="0">
                <a:cs typeface="Arial" panose="020B0604020202020204" pitchFamily="34" charset="0"/>
              </a:rPr>
              <a:t>д </a:t>
            </a:r>
            <a:r>
              <a:rPr lang="ru-RU" dirty="0" err="1">
                <a:cs typeface="Arial" panose="020B0604020202020204" pitchFamily="34" charset="0"/>
              </a:rPr>
              <a:t>назвою</a:t>
            </a:r>
            <a:r>
              <a:rPr lang="ru-RU" dirty="0">
                <a:cs typeface="Arial" panose="020B0604020202020204" pitchFamily="34" charset="0"/>
              </a:rPr>
              <a:t> «</a:t>
            </a:r>
            <a:r>
              <a:rPr lang="en-US" dirty="0">
                <a:cs typeface="Arial" panose="020B0604020202020204" pitchFamily="34" charset="0"/>
              </a:rPr>
              <a:t>Google Apps</a:t>
            </a:r>
            <a:r>
              <a:rPr lang="ru-RU" dirty="0">
                <a:cs typeface="Arial" panose="020B0604020202020204" pitchFamily="34" charset="0"/>
              </a:rPr>
              <a:t>» та платформу як </a:t>
            </a:r>
            <a:r>
              <a:rPr lang="ru-RU" dirty="0" err="1">
                <a:cs typeface="Arial" panose="020B0604020202020204" pitchFamily="34" charset="0"/>
              </a:rPr>
              <a:t>сервіс</a:t>
            </a:r>
            <a:r>
              <a:rPr lang="uk-UA" dirty="0">
                <a:cs typeface="Arial" panose="020B0604020202020204" pitchFamily="34" charset="0"/>
              </a:rPr>
              <a:t> «</a:t>
            </a:r>
            <a:r>
              <a:rPr lang="en-US" dirty="0">
                <a:cs typeface="Arial" panose="020B0604020202020204" pitchFamily="34" charset="0"/>
              </a:rPr>
              <a:t>Google Apps</a:t>
            </a:r>
            <a:r>
              <a:rPr lang="uk-UA" dirty="0">
                <a:cs typeface="Arial" panose="020B0604020202020204" pitchFamily="34" charset="0"/>
              </a:rPr>
              <a:t> </a:t>
            </a:r>
            <a:r>
              <a:rPr lang="en-US" dirty="0">
                <a:cs typeface="Arial" panose="020B0604020202020204" pitchFamily="34" charset="0"/>
              </a:rPr>
              <a:t>Engine</a:t>
            </a:r>
            <a:r>
              <a:rPr lang="uk-UA" dirty="0">
                <a:cs typeface="Arial" panose="020B0604020202020204" pitchFamily="34" charset="0"/>
              </a:rPr>
              <a:t>».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56969-FA23-4411-9912-43B29B411ABE}"/>
              </a:ext>
            </a:extLst>
          </p:cNvPr>
          <p:cNvSpPr txBox="1"/>
          <p:nvPr/>
        </p:nvSpPr>
        <p:spPr>
          <a:xfrm flipH="1">
            <a:off x="3491879" y="4797502"/>
            <a:ext cx="731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cs typeface="Arial" panose="020B0604020202020204" pitchFamily="34" charset="0"/>
              </a:rPr>
              <a:t> 200</a:t>
            </a:r>
            <a:r>
              <a:rPr lang="en-US" dirty="0">
                <a:cs typeface="Arial" panose="020B0604020202020204" pitchFamily="34" charset="0"/>
              </a:rPr>
              <a:t>8</a:t>
            </a:r>
            <a:r>
              <a:rPr lang="uk-UA" dirty="0">
                <a:cs typeface="Arial" panose="020B0604020202020204" pitchFamily="34" charset="0"/>
              </a:rPr>
              <a:t> р - </a:t>
            </a:r>
            <a:r>
              <a:rPr lang="en-US" b="1" dirty="0">
                <a:solidFill>
                  <a:srgbClr val="C00000"/>
                </a:solidFill>
                <a:cs typeface="Arial" panose="020B0604020202020204" pitchFamily="34" charset="0"/>
              </a:rPr>
              <a:t>Microsoft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презентувала свій перший хмарний сервіс «</a:t>
            </a:r>
            <a:r>
              <a:rPr lang="en-US" dirty="0">
                <a:cs typeface="Arial" panose="020B0604020202020204" pitchFamily="34" charset="0"/>
              </a:rPr>
              <a:t>Azure Services Platform</a:t>
            </a:r>
            <a:r>
              <a:rPr lang="uk-UA" dirty="0"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6" name="Picture 6" descr="Результат пошуку зображень за запитом salesforce">
            <a:extLst>
              <a:ext uri="{FF2B5EF4-FFF2-40B4-BE49-F238E27FC236}">
                <a16:creationId xmlns:a16="http://schemas.microsoft.com/office/drawing/2014/main" id="{22D4E39B-5D1C-495E-9FC4-A399FAA62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41" y="1180228"/>
            <a:ext cx="1702114" cy="93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Результат пошуку зображень за запитом amazon">
            <a:extLst>
              <a:ext uri="{FF2B5EF4-FFF2-40B4-BE49-F238E27FC236}">
                <a16:creationId xmlns:a16="http://schemas.microsoft.com/office/drawing/2014/main" id="{135F2661-D6FB-406C-9B24-AD292964FB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60" r="3679" b="27310"/>
          <a:stretch/>
        </p:blipFill>
        <p:spPr bwMode="auto">
          <a:xfrm>
            <a:off x="622709" y="2391153"/>
            <a:ext cx="2032093" cy="72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Результат пошуку зображень за запитом google">
            <a:extLst>
              <a:ext uri="{FF2B5EF4-FFF2-40B4-BE49-F238E27FC236}">
                <a16:creationId xmlns:a16="http://schemas.microsoft.com/office/drawing/2014/main" id="{2FEAD693-B027-4809-8C8C-298F09F708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4" r="1787" b="10580"/>
          <a:stretch/>
        </p:blipFill>
        <p:spPr bwMode="auto">
          <a:xfrm>
            <a:off x="774841" y="3370854"/>
            <a:ext cx="2204866" cy="94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Результат пошуку зображень за запитом microsoft">
            <a:extLst>
              <a:ext uri="{FF2B5EF4-FFF2-40B4-BE49-F238E27FC236}">
                <a16:creationId xmlns:a16="http://schemas.microsoft.com/office/drawing/2014/main" id="{9709B98F-0D40-486C-A0E6-DC1B2BB99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t="26371" r="8908" b="33283"/>
          <a:stretch/>
        </p:blipFill>
        <p:spPr bwMode="auto">
          <a:xfrm>
            <a:off x="774841" y="4706168"/>
            <a:ext cx="2509131" cy="75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6017FB2B-1DDD-407B-BC40-31FE44398243}"/>
              </a:ext>
            </a:extLst>
          </p:cNvPr>
          <p:cNvSpPr/>
          <p:nvPr/>
        </p:nvSpPr>
        <p:spPr>
          <a:xfrm>
            <a:off x="3131840" y="368156"/>
            <a:ext cx="5179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8338F"/>
                </a:solidFill>
                <a:cs typeface="Arial" panose="020B0604020202020204" pitchFamily="34" charset="0"/>
              </a:rPr>
              <a:t>З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uk-UA" sz="3200" b="1" i="1" dirty="0">
                <a:solidFill>
                  <a:srgbClr val="08338F"/>
                </a:solidFill>
                <a:cs typeface="Arial" panose="020B0604020202020204" pitchFamily="34" charset="0"/>
              </a:rPr>
              <a:t>історії хмарних технологій</a:t>
            </a:r>
          </a:p>
        </p:txBody>
      </p:sp>
      <p:sp>
        <p:nvSpPr>
          <p:cNvPr id="11" name="Прямокутник 12">
            <a:extLst>
              <a:ext uri="{FF2B5EF4-FFF2-40B4-BE49-F238E27FC236}">
                <a16:creationId xmlns:a16="http://schemas.microsoft.com/office/drawing/2014/main" id="{B94DAB04-377F-4FF9-B56D-2808AC2D2E6A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11">
            <a:extLst>
              <a:ext uri="{FF2B5EF4-FFF2-40B4-BE49-F238E27FC236}">
                <a16:creationId xmlns:a16="http://schemas.microsoft.com/office/drawing/2014/main" id="{9A86F0D2-D182-4D78-8465-DAF861EB233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9722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WEBER\Desktop\хмари семінар\images.png">
            <a:extLst>
              <a:ext uri="{FF2B5EF4-FFF2-40B4-BE49-F238E27FC236}">
                <a16:creationId xmlns:a16="http://schemas.microsoft.com/office/drawing/2014/main" id="{7E7901EE-5B60-49D3-9623-99AE70822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68" y="2097769"/>
            <a:ext cx="6808375" cy="341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973847-D6BE-45C9-A6DB-F7B027803298}"/>
              </a:ext>
            </a:extLst>
          </p:cNvPr>
          <p:cNvSpPr txBox="1"/>
          <p:nvPr/>
        </p:nvSpPr>
        <p:spPr>
          <a:xfrm>
            <a:off x="2279576" y="421176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rgbClr val="08338F"/>
                </a:solidFill>
                <a:cs typeface="Arial" panose="020B0604020202020204" pitchFamily="34" charset="0"/>
              </a:rPr>
              <a:t>Категорії «хмар» за формою власності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A1A9C-D15D-489F-B015-84A279FEE958}"/>
              </a:ext>
            </a:extLst>
          </p:cNvPr>
          <p:cNvSpPr txBox="1"/>
          <p:nvPr/>
        </p:nvSpPr>
        <p:spPr>
          <a:xfrm>
            <a:off x="7182643" y="3253543"/>
            <a:ext cx="4233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cs typeface="Arial" panose="020B0604020202020204" pitchFamily="34" charset="0"/>
              </a:rPr>
              <a:t>Приватна хмара</a:t>
            </a:r>
            <a:r>
              <a:rPr lang="uk-UA" dirty="0">
                <a:solidFill>
                  <a:srgbClr val="C00000"/>
                </a:solidFill>
                <a:cs typeface="Arial" panose="020B0604020202020204" pitchFamily="34" charset="0"/>
              </a:rPr>
              <a:t> </a:t>
            </a:r>
            <a:r>
              <a:rPr lang="en-US" dirty="0">
                <a:cs typeface="Arial" panose="020B0604020202020204" pitchFamily="34" charset="0"/>
              </a:rPr>
              <a:t> - </a:t>
            </a:r>
            <a:r>
              <a:rPr lang="uk-UA" dirty="0">
                <a:cs typeface="Arial" panose="020B0604020202020204" pitchFamily="34" charset="0"/>
              </a:rPr>
              <a:t>це хмарна інфраструктура, яка призначена для використання виключно однією організацією.</a:t>
            </a:r>
          </a:p>
        </p:txBody>
      </p:sp>
      <p:sp>
        <p:nvSpPr>
          <p:cNvPr id="5" name="Прямоугольник 5">
            <a:extLst>
              <a:ext uri="{FF2B5EF4-FFF2-40B4-BE49-F238E27FC236}">
                <a16:creationId xmlns:a16="http://schemas.microsoft.com/office/drawing/2014/main" id="{7FD979D7-E76E-4E7B-AC1A-B145FBE22445}"/>
              </a:ext>
            </a:extLst>
          </p:cNvPr>
          <p:cNvSpPr/>
          <p:nvPr/>
        </p:nvSpPr>
        <p:spPr>
          <a:xfrm>
            <a:off x="1934765" y="4612715"/>
            <a:ext cx="34563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cs typeface="Arial" panose="020B0604020202020204" pitchFamily="34" charset="0"/>
              </a:rPr>
              <a:t>Публічна</a:t>
            </a:r>
            <a:r>
              <a:rPr lang="ru-RU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anose="020B0604020202020204" pitchFamily="34" charset="0"/>
              </a:rPr>
              <a:t>хмара</a:t>
            </a:r>
            <a:r>
              <a:rPr lang="ru-RU" dirty="0">
                <a:cs typeface="Arial" panose="020B0604020202020204" pitchFamily="34" charset="0"/>
              </a:rPr>
              <a:t>  - </a:t>
            </a:r>
            <a:r>
              <a:rPr lang="ru-RU" dirty="0" err="1">
                <a:cs typeface="Arial" panose="020B0604020202020204" pitchFamily="34" charset="0"/>
              </a:rPr>
              <a:t>це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хмарна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інфраструктура</a:t>
            </a:r>
            <a:r>
              <a:rPr lang="ru-RU" dirty="0">
                <a:cs typeface="Arial" panose="020B0604020202020204" pitchFamily="34" charset="0"/>
              </a:rPr>
              <a:t>, яка </a:t>
            </a:r>
            <a:r>
              <a:rPr lang="ru-RU" dirty="0" err="1">
                <a:cs typeface="Arial" panose="020B0604020202020204" pitchFamily="34" charset="0"/>
              </a:rPr>
              <a:t>призначена</a:t>
            </a:r>
            <a:r>
              <a:rPr lang="ru-RU" dirty="0">
                <a:cs typeface="Arial" panose="020B0604020202020204" pitchFamily="34" charset="0"/>
              </a:rPr>
              <a:t> для </a:t>
            </a:r>
            <a:r>
              <a:rPr lang="ru-RU" dirty="0" err="1">
                <a:cs typeface="Arial" panose="020B0604020202020204" pitchFamily="34" charset="0"/>
              </a:rPr>
              <a:t>вільного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використання</a:t>
            </a:r>
            <a:r>
              <a:rPr lang="ru-RU" dirty="0">
                <a:cs typeface="Arial" panose="020B0604020202020204" pitchFamily="34" charset="0"/>
              </a:rPr>
              <a:t> широким </a:t>
            </a:r>
            <a:r>
              <a:rPr lang="ru-RU" dirty="0" err="1">
                <a:cs typeface="Arial" panose="020B0604020202020204" pitchFamily="34" charset="0"/>
              </a:rPr>
              <a:t>загалом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6">
            <a:extLst>
              <a:ext uri="{FF2B5EF4-FFF2-40B4-BE49-F238E27FC236}">
                <a16:creationId xmlns:a16="http://schemas.microsoft.com/office/drawing/2014/main" id="{61926ED8-5909-4DC6-9CFF-DB4D09BB5B2A}"/>
              </a:ext>
            </a:extLst>
          </p:cNvPr>
          <p:cNvSpPr/>
          <p:nvPr/>
        </p:nvSpPr>
        <p:spPr>
          <a:xfrm>
            <a:off x="4510860" y="1602077"/>
            <a:ext cx="5112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cs typeface="Arial" panose="020B0604020202020204" pitchFamily="34" charset="0"/>
              </a:rPr>
              <a:t>Гібридна хмара</a:t>
            </a:r>
            <a:r>
              <a:rPr lang="uk-UA" dirty="0">
                <a:cs typeface="Arial" panose="020B0604020202020204" pitchFamily="34" charset="0"/>
              </a:rPr>
              <a:t> </a:t>
            </a:r>
            <a:r>
              <a:rPr lang="en-US" dirty="0">
                <a:cs typeface="Arial" panose="020B0604020202020204" pitchFamily="34" charset="0"/>
              </a:rPr>
              <a:t>- </a:t>
            </a:r>
            <a:r>
              <a:rPr lang="uk-UA" dirty="0">
                <a:cs typeface="Arial" panose="020B0604020202020204" pitchFamily="34" charset="0"/>
              </a:rPr>
              <a:t>це хмарна інфраструктура, що складається з двох або більше різних хмарних </a:t>
            </a:r>
            <a:r>
              <a:rPr lang="uk-UA" dirty="0" err="1">
                <a:cs typeface="Arial" panose="020B0604020202020204" pitchFamily="34" charset="0"/>
              </a:rPr>
              <a:t>інфраструктур</a:t>
            </a:r>
            <a:r>
              <a:rPr lang="uk-UA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кутник 12">
            <a:extLst>
              <a:ext uri="{FF2B5EF4-FFF2-40B4-BE49-F238E27FC236}">
                <a16:creationId xmlns:a16="http://schemas.microsoft.com/office/drawing/2014/main" id="{AF46EF21-A652-495B-971C-7537BFC7D127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Блок-схема: затримка 7">
            <a:extLst>
              <a:ext uri="{FF2B5EF4-FFF2-40B4-BE49-F238E27FC236}">
                <a16:creationId xmlns:a16="http://schemas.microsoft.com/office/drawing/2014/main" id="{1DE993D5-D92E-48DC-99C8-9A2BCB615C4C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720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7C0883-9911-4D54-A235-0A3E688FA9E4}"/>
              </a:ext>
            </a:extLst>
          </p:cNvPr>
          <p:cNvSpPr/>
          <p:nvPr/>
        </p:nvSpPr>
        <p:spPr>
          <a:xfrm>
            <a:off x="3752849" y="325654"/>
            <a:ext cx="5134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cap="all" dirty="0">
                <a:solidFill>
                  <a:srgbClr val="08338F"/>
                </a:solidFill>
              </a:rPr>
              <a:t>О</a:t>
            </a:r>
            <a:r>
              <a:rPr lang="uk-UA" sz="3200" b="1" dirty="0">
                <a:solidFill>
                  <a:srgbClr val="08338F"/>
                </a:solidFill>
              </a:rPr>
              <a:t>сновні типи хмарних послуг</a:t>
            </a:r>
            <a:endParaRPr lang="uk-UA" sz="3200" cap="all" dirty="0">
              <a:solidFill>
                <a:srgbClr val="08338F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65F71D4-ED16-4F6E-BFEB-7EB7610E38BF}"/>
              </a:ext>
            </a:extLst>
          </p:cNvPr>
          <p:cNvSpPr/>
          <p:nvPr/>
        </p:nvSpPr>
        <p:spPr>
          <a:xfrm>
            <a:off x="1277422" y="1028343"/>
            <a:ext cx="1054873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Times New Roman" panose="02020603050405020304" pitchFamily="18" charset="0"/>
              </a:rPr>
              <a:t>IaaS (Infrastructure as a Service </a:t>
            </a:r>
            <a:r>
              <a:rPr lang="en-US" dirty="0">
                <a:cs typeface="Times New Roman" panose="02020603050405020304" pitchFamily="18" charset="0"/>
              </a:rPr>
              <a:t>– </a:t>
            </a:r>
            <a:r>
              <a:rPr lang="uk-UA" dirty="0">
                <a:cs typeface="Times New Roman" panose="02020603050405020304" pitchFamily="18" charset="0"/>
              </a:rPr>
              <a:t>інфраструктура як послуга.</a:t>
            </a:r>
          </a:p>
          <a:p>
            <a:endParaRPr lang="uk-UA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cs typeface="Times New Roman" panose="02020603050405020304" pitchFamily="18" charset="0"/>
              </a:rPr>
              <a:t>SaaS (Software as a </a:t>
            </a:r>
            <a:r>
              <a:rPr lang="en-US" b="1" dirty="0" err="1">
                <a:cs typeface="Times New Roman" panose="02020603050405020304" pitchFamily="18" charset="0"/>
              </a:rPr>
              <a:t>Servic</a:t>
            </a:r>
            <a:r>
              <a:rPr lang="uk-UA" b="1" dirty="0">
                <a:cs typeface="Times New Roman" panose="02020603050405020304" pitchFamily="18" charset="0"/>
              </a:rPr>
              <a:t>е)</a:t>
            </a:r>
            <a:r>
              <a:rPr lang="uk-UA" dirty="0">
                <a:cs typeface="Times New Roman" panose="02020603050405020304" pitchFamily="18" charset="0"/>
              </a:rPr>
              <a:t> – програмне забезпечення як послуга.</a:t>
            </a:r>
          </a:p>
          <a:p>
            <a:r>
              <a:rPr lang="en-US" dirty="0">
                <a:cs typeface="Times New Roman" panose="02020603050405020304" pitchFamily="18" charset="0"/>
              </a:rPr>
              <a:t>Dropbox – </a:t>
            </a:r>
            <a:r>
              <a:rPr lang="uk-UA" dirty="0">
                <a:cs typeface="Times New Roman" panose="02020603050405020304" pitchFamily="18" charset="0"/>
              </a:rPr>
              <a:t>найвідоміше хмарне сховище файлів.</a:t>
            </a:r>
          </a:p>
          <a:p>
            <a:r>
              <a:rPr lang="en-US" dirty="0">
                <a:cs typeface="Times New Roman" panose="02020603050405020304" pitchFamily="18" charset="0"/>
              </a:rPr>
              <a:t>Evernote – </a:t>
            </a:r>
            <a:r>
              <a:rPr lang="uk-UA" dirty="0">
                <a:cs typeface="Times New Roman" panose="02020603050405020304" pitchFamily="18" charset="0"/>
              </a:rPr>
              <a:t>зручна і практично безрозмірна записна книжка в хмарі.</a:t>
            </a:r>
          </a:p>
          <a:p>
            <a:r>
              <a:rPr lang="en-US" dirty="0">
                <a:cs typeface="Times New Roman" panose="02020603050405020304" pitchFamily="18" charset="0"/>
              </a:rPr>
              <a:t>Google Photo – </a:t>
            </a:r>
            <a:r>
              <a:rPr lang="uk-UA" dirty="0">
                <a:cs typeface="Times New Roman" panose="02020603050405020304" pitchFamily="18" charset="0"/>
              </a:rPr>
              <a:t>безкоштовна програма для роботи з цифровими фотографіями.</a:t>
            </a:r>
          </a:p>
          <a:p>
            <a:r>
              <a:rPr lang="uk-UA" dirty="0" err="1">
                <a:cs typeface="Times New Roman" panose="02020603050405020304" pitchFamily="18" charset="0"/>
              </a:rPr>
              <a:t>Мегаплан</a:t>
            </a:r>
            <a:r>
              <a:rPr lang="uk-UA" dirty="0">
                <a:cs typeface="Times New Roman" panose="02020603050405020304" pitchFamily="18" charset="0"/>
              </a:rPr>
              <a:t> – зручна </a:t>
            </a:r>
            <a:r>
              <a:rPr lang="uk-UA" dirty="0" err="1">
                <a:cs typeface="Times New Roman" panose="02020603050405020304" pitchFamily="18" charset="0"/>
              </a:rPr>
              <a:t>црм</a:t>
            </a:r>
            <a:r>
              <a:rPr lang="uk-UA" dirty="0">
                <a:cs typeface="Times New Roman" panose="02020603050405020304" pitchFamily="18" charset="0"/>
              </a:rPr>
              <a:t>-система та менеджер проектів.</a:t>
            </a:r>
          </a:p>
          <a:p>
            <a:r>
              <a:rPr lang="en-US" dirty="0">
                <a:cs typeface="Times New Roman" panose="02020603050405020304" pitchFamily="18" charset="0"/>
              </a:rPr>
              <a:t>Asana – </a:t>
            </a:r>
            <a:r>
              <a:rPr lang="uk-UA" dirty="0">
                <a:cs typeface="Times New Roman" panose="02020603050405020304" pitchFamily="18" charset="0"/>
              </a:rPr>
              <a:t>планувальник завдань .</a:t>
            </a:r>
          </a:p>
          <a:p>
            <a:r>
              <a:rPr lang="en-US" dirty="0" err="1">
                <a:cs typeface="Times New Roman" panose="02020603050405020304" pitchFamily="18" charset="0"/>
              </a:rPr>
              <a:t>Unisender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Smartresponder</a:t>
            </a:r>
            <a:r>
              <a:rPr lang="en-US" dirty="0">
                <a:cs typeface="Times New Roman" panose="02020603050405020304" pitchFamily="18" charset="0"/>
              </a:rPr>
              <a:t> – </a:t>
            </a:r>
            <a:r>
              <a:rPr lang="uk-UA" dirty="0">
                <a:cs typeface="Times New Roman" panose="02020603050405020304" pitchFamily="18" charset="0"/>
              </a:rPr>
              <a:t>хмарні системи розсилки і-</a:t>
            </a:r>
            <a:r>
              <a:rPr lang="uk-UA" dirty="0" err="1">
                <a:cs typeface="Times New Roman" panose="02020603050405020304" pitchFamily="18" charset="0"/>
              </a:rPr>
              <a:t>мейл</a:t>
            </a:r>
            <a:r>
              <a:rPr lang="uk-UA" dirty="0">
                <a:cs typeface="Times New Roman" panose="02020603050405020304" pitchFamily="18" charset="0"/>
              </a:rPr>
              <a:t> повідомлень.</a:t>
            </a:r>
          </a:p>
          <a:p>
            <a:r>
              <a:rPr lang="en-US" dirty="0">
                <a:cs typeface="Times New Roman" panose="02020603050405020304" pitchFamily="18" charset="0"/>
              </a:rPr>
              <a:t>Prezi – </a:t>
            </a:r>
            <a:r>
              <a:rPr lang="uk-UA" dirty="0">
                <a:cs typeface="Times New Roman" panose="02020603050405020304" pitchFamily="18" charset="0"/>
              </a:rPr>
              <a:t>створення презентацій в хмарі без необхідності копіювати на флешку.</a:t>
            </a:r>
          </a:p>
          <a:p>
            <a:r>
              <a:rPr lang="en-US" dirty="0" err="1">
                <a:cs typeface="Times New Roman" panose="02020603050405020304" pitchFamily="18" charset="0"/>
              </a:rPr>
              <a:t>Todoist</a:t>
            </a:r>
            <a:r>
              <a:rPr lang="en-US" dirty="0">
                <a:cs typeface="Times New Roman" panose="02020603050405020304" pitchFamily="18" charset="0"/>
              </a:rPr>
              <a:t>, Any-DO – </a:t>
            </a:r>
            <a:r>
              <a:rPr lang="uk-UA" dirty="0">
                <a:cs typeface="Times New Roman" panose="02020603050405020304" pitchFamily="18" charset="0"/>
              </a:rPr>
              <a:t>ресурси для особистого планування завдань і часу.</a:t>
            </a:r>
          </a:p>
          <a:p>
            <a:r>
              <a:rPr lang="en-US" dirty="0" err="1">
                <a:cs typeface="Times New Roman" panose="02020603050405020304" pitchFamily="18" charset="0"/>
              </a:rPr>
              <a:t>Uberconference</a:t>
            </a:r>
            <a:r>
              <a:rPr lang="en-US" dirty="0">
                <a:cs typeface="Times New Roman" panose="02020603050405020304" pitchFamily="18" charset="0"/>
              </a:rPr>
              <a:t> – </a:t>
            </a:r>
            <a:r>
              <a:rPr lang="uk-UA" dirty="0">
                <a:cs typeface="Times New Roman" panose="02020603050405020304" pitchFamily="18" charset="0"/>
              </a:rPr>
              <a:t>кімната для проведення </a:t>
            </a:r>
            <a:r>
              <a:rPr lang="uk-UA" dirty="0" err="1">
                <a:cs typeface="Times New Roman" panose="02020603050405020304" pitchFamily="18" charset="0"/>
              </a:rPr>
              <a:t>вебінарів</a:t>
            </a:r>
            <a:r>
              <a:rPr lang="uk-UA" dirty="0"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cs typeface="Times New Roman" panose="02020603050405020304" pitchFamily="18" charset="0"/>
              </a:rPr>
              <a:t>Toggl.com – </a:t>
            </a:r>
            <a:r>
              <a:rPr lang="uk-UA" dirty="0">
                <a:cs typeface="Times New Roman" panose="02020603050405020304" pitchFamily="18" charset="0"/>
              </a:rPr>
              <a:t>відстеження часу на виконання завдань та багато інших.</a:t>
            </a:r>
          </a:p>
          <a:p>
            <a:endParaRPr lang="uk-UA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PaaS (Platform as a Service) </a:t>
            </a:r>
            <a:r>
              <a:rPr lang="en-US" dirty="0"/>
              <a:t>– </a:t>
            </a:r>
            <a:r>
              <a:rPr lang="uk-UA" dirty="0"/>
              <a:t>платформа як послуга. Всіма нами улюблений Андроїд і інші платформи для розробки додатків.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48A7CFDE-C5A2-4438-B9FD-6CB771BE960F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Блок-схема: затримка 4">
            <a:extLst>
              <a:ext uri="{FF2B5EF4-FFF2-40B4-BE49-F238E27FC236}">
                <a16:creationId xmlns:a16="http://schemas.microsoft.com/office/drawing/2014/main" id="{A5394CA0-1FC8-43DC-8069-8854D30E4C25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0907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D140BC66-7FDE-4329-A877-4B2B9F2677C5}"/>
              </a:ext>
            </a:extLst>
          </p:cNvPr>
          <p:cNvSpPr/>
          <p:nvPr/>
        </p:nvSpPr>
        <p:spPr>
          <a:xfrm>
            <a:off x="242806" y="1419612"/>
            <a:ext cx="24977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  <a:sym typeface="Calibri"/>
              </a:rPr>
              <a:t>Найбільш поширені у використанні хмарні сервіси</a:t>
            </a:r>
            <a:endParaRPr lang="ru-RU" sz="3200" b="1" spc="-150" dirty="0">
              <a:solidFill>
                <a:srgbClr val="08338F"/>
              </a:solidFill>
              <a:latin typeface="+mj-lt"/>
              <a:ea typeface="+mj-ea"/>
            </a:endParaRPr>
          </a:p>
        </p:txBody>
      </p:sp>
      <p:pic>
        <p:nvPicPr>
          <p:cNvPr id="4" name="Picture 2" descr="C:\Users\admin\Desktop\Презентация_Пожар\materials\ee2854ada516d12b2da438b657b214af.jpg">
            <a:extLst>
              <a:ext uri="{FF2B5EF4-FFF2-40B4-BE49-F238E27FC236}">
                <a16:creationId xmlns:a16="http://schemas.microsoft.com/office/drawing/2014/main" id="{2E190C9D-DB4F-4EA9-90B5-93CD5866D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544" y="0"/>
            <a:ext cx="9451456" cy="624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7F2BE44B-8DAB-4CA1-91C3-9F665D0679B8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6">
            <a:extLst>
              <a:ext uri="{FF2B5EF4-FFF2-40B4-BE49-F238E27FC236}">
                <a16:creationId xmlns:a16="http://schemas.microsoft.com/office/drawing/2014/main" id="{1366006D-1A01-4CE7-A1AB-0517247221C3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602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744</Words>
  <Application>Microsoft Office PowerPoint</Application>
  <PresentationFormat>Широкий екран</PresentationFormat>
  <Paragraphs>67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Tahoma</vt:lpstr>
      <vt:lpstr>Times New Roman</vt:lpstr>
      <vt:lpstr>Тема Office</vt:lpstr>
      <vt:lpstr>Тема 3. Використання хмарних технологій в освітньому процесі</vt:lpstr>
      <vt:lpstr>План лекції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10. Платформи та сервіси для дистанційного навчання</dc:title>
  <dc:creator>Vadym Gorbenko</dc:creator>
  <cp:lastModifiedBy>Антоніна Горбенко</cp:lastModifiedBy>
  <cp:revision>30</cp:revision>
  <dcterms:created xsi:type="dcterms:W3CDTF">2021-11-15T17:27:17Z</dcterms:created>
  <dcterms:modified xsi:type="dcterms:W3CDTF">2022-01-22T16:49:08Z</dcterms:modified>
</cp:coreProperties>
</file>