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96" r:id="rId2"/>
    <p:sldId id="2629" r:id="rId3"/>
    <p:sldId id="2630" r:id="rId4"/>
    <p:sldId id="2631" r:id="rId5"/>
    <p:sldId id="2632" r:id="rId6"/>
    <p:sldId id="2633" r:id="rId7"/>
    <p:sldId id="2634" r:id="rId8"/>
    <p:sldId id="2635" r:id="rId9"/>
    <p:sldId id="2607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38F"/>
    <a:srgbClr val="FFDE59"/>
    <a:srgbClr val="E6E6E6"/>
    <a:srgbClr val="ED7D31"/>
    <a:srgbClr val="4472C4"/>
    <a:srgbClr val="FFFFFF"/>
    <a:srgbClr val="BC8E00"/>
    <a:srgbClr val="B48800"/>
    <a:srgbClr val="B45210"/>
    <a:srgbClr val="0F3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249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1E72B4-3E54-4199-A8FE-BFAF96FFCF6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B71A28A4-85BA-4505-905B-48AA44E3FB1D}">
      <dgm:prSet/>
      <dgm:spPr/>
      <dgm:t>
        <a:bodyPr/>
        <a:lstStyle/>
        <a:p>
          <a:r>
            <a:rPr lang="uk-UA"/>
            <a:t>Ресурси для самостійної роботи здобувачів освіти</a:t>
          </a:r>
        </a:p>
      </dgm:t>
    </dgm:pt>
    <dgm:pt modelId="{5C2A5E94-DE5F-478C-8E27-0EF2036A22A2}" type="parTrans" cxnId="{F07C5636-ADD3-4330-B011-DF275A0CBD8F}">
      <dgm:prSet/>
      <dgm:spPr/>
      <dgm:t>
        <a:bodyPr/>
        <a:lstStyle/>
        <a:p>
          <a:endParaRPr lang="uk-UA"/>
        </a:p>
      </dgm:t>
    </dgm:pt>
    <dgm:pt modelId="{9CED1D45-7C7D-412E-8676-28FD7978428C}" type="sibTrans" cxnId="{F07C5636-ADD3-4330-B011-DF275A0CBD8F}">
      <dgm:prSet/>
      <dgm:spPr/>
      <dgm:t>
        <a:bodyPr/>
        <a:lstStyle/>
        <a:p>
          <a:endParaRPr lang="uk-UA"/>
        </a:p>
      </dgm:t>
    </dgm:pt>
    <dgm:pt modelId="{493B38DD-6C9A-4A9A-B02D-ABE73A9F81E8}">
      <dgm:prSet/>
      <dgm:spPr/>
      <dgm:t>
        <a:bodyPr/>
        <a:lstStyle/>
        <a:p>
          <a:r>
            <a:rPr lang="uk-UA"/>
            <a:t>Ресурси для підготовки учителя до уроку </a:t>
          </a:r>
        </a:p>
      </dgm:t>
    </dgm:pt>
    <dgm:pt modelId="{86C418AA-C051-469F-97E5-50CEC453702A}" type="parTrans" cxnId="{32E41A4A-6159-4871-B97D-FFD54A50A210}">
      <dgm:prSet/>
      <dgm:spPr/>
      <dgm:t>
        <a:bodyPr/>
        <a:lstStyle/>
        <a:p>
          <a:endParaRPr lang="uk-UA"/>
        </a:p>
      </dgm:t>
    </dgm:pt>
    <dgm:pt modelId="{39DEC9CE-33AD-4158-ADEB-8596B510440C}" type="sibTrans" cxnId="{32E41A4A-6159-4871-B97D-FFD54A50A210}">
      <dgm:prSet/>
      <dgm:spPr/>
      <dgm:t>
        <a:bodyPr/>
        <a:lstStyle/>
        <a:p>
          <a:endParaRPr lang="uk-UA"/>
        </a:p>
      </dgm:t>
    </dgm:pt>
    <dgm:pt modelId="{F8AC8079-FC15-44EA-82FC-B360F4A23834}">
      <dgm:prSet/>
      <dgm:spPr/>
      <dgm:t>
        <a:bodyPr/>
        <a:lstStyle/>
        <a:p>
          <a:r>
            <a:rPr lang="uk-UA"/>
            <a:t>Ресурси для організації практичної роботи на уроці</a:t>
          </a:r>
        </a:p>
      </dgm:t>
    </dgm:pt>
    <dgm:pt modelId="{5CB83F69-D664-4DAF-89F5-2A923F4F923E}" type="parTrans" cxnId="{C14C9208-0786-41E2-A565-2AB45857819C}">
      <dgm:prSet/>
      <dgm:spPr/>
      <dgm:t>
        <a:bodyPr/>
        <a:lstStyle/>
        <a:p>
          <a:endParaRPr lang="uk-UA"/>
        </a:p>
      </dgm:t>
    </dgm:pt>
    <dgm:pt modelId="{86806FAB-A2F2-4A70-8143-4519BCE9D50F}" type="sibTrans" cxnId="{C14C9208-0786-41E2-A565-2AB45857819C}">
      <dgm:prSet/>
      <dgm:spPr/>
      <dgm:t>
        <a:bodyPr/>
        <a:lstStyle/>
        <a:p>
          <a:endParaRPr lang="uk-UA"/>
        </a:p>
      </dgm:t>
    </dgm:pt>
    <dgm:pt modelId="{3C7E5B02-D2FC-4273-820E-481D44A06940}">
      <dgm:prSet/>
      <dgm:spPr/>
      <dgm:t>
        <a:bodyPr/>
        <a:lstStyle/>
        <a:p>
          <a:r>
            <a:rPr lang="uk-UA"/>
            <a:t>Ресурси для організації позакласної роботи з предмету</a:t>
          </a:r>
        </a:p>
      </dgm:t>
    </dgm:pt>
    <dgm:pt modelId="{A6276E8B-AC43-4917-9DCF-6BFFBEEB9A69}" type="parTrans" cxnId="{9495ECF8-617F-44FD-B91F-FE75FF3BE2C9}">
      <dgm:prSet/>
      <dgm:spPr/>
      <dgm:t>
        <a:bodyPr/>
        <a:lstStyle/>
        <a:p>
          <a:endParaRPr lang="uk-UA"/>
        </a:p>
      </dgm:t>
    </dgm:pt>
    <dgm:pt modelId="{EF94500E-5B75-4327-9D79-FA91F1E6072E}" type="sibTrans" cxnId="{9495ECF8-617F-44FD-B91F-FE75FF3BE2C9}">
      <dgm:prSet/>
      <dgm:spPr/>
      <dgm:t>
        <a:bodyPr/>
        <a:lstStyle/>
        <a:p>
          <a:endParaRPr lang="uk-UA"/>
        </a:p>
      </dgm:t>
    </dgm:pt>
    <dgm:pt modelId="{05536AC8-B130-4690-9F5F-F4F650A554A1}">
      <dgm:prSet/>
      <dgm:spPr/>
      <dgm:t>
        <a:bodyPr/>
        <a:lstStyle/>
        <a:p>
          <a:r>
            <a:rPr lang="uk-UA"/>
            <a:t>Ресурси для організації виховної роботи</a:t>
          </a:r>
        </a:p>
      </dgm:t>
    </dgm:pt>
    <dgm:pt modelId="{DF5F16EF-5332-4C42-BFEE-3AAB847FB2FB}" type="parTrans" cxnId="{63C8536A-B3BA-4FEE-9A9F-E1504810D74A}">
      <dgm:prSet/>
      <dgm:spPr/>
      <dgm:t>
        <a:bodyPr/>
        <a:lstStyle/>
        <a:p>
          <a:endParaRPr lang="uk-UA"/>
        </a:p>
      </dgm:t>
    </dgm:pt>
    <dgm:pt modelId="{843E3E15-8665-43E6-A0D1-18FD2F37D429}" type="sibTrans" cxnId="{63C8536A-B3BA-4FEE-9A9F-E1504810D74A}">
      <dgm:prSet/>
      <dgm:spPr/>
      <dgm:t>
        <a:bodyPr/>
        <a:lstStyle/>
        <a:p>
          <a:endParaRPr lang="uk-UA"/>
        </a:p>
      </dgm:t>
    </dgm:pt>
    <dgm:pt modelId="{0933E518-1DB9-4C95-8201-2516F60A6F55}" type="pres">
      <dgm:prSet presAssocID="{F31E72B4-3E54-4199-A8FE-BFAF96FFCF67}" presName="Name0" presStyleCnt="0">
        <dgm:presLayoutVars>
          <dgm:dir/>
          <dgm:resizeHandles val="exact"/>
        </dgm:presLayoutVars>
      </dgm:prSet>
      <dgm:spPr/>
    </dgm:pt>
    <dgm:pt modelId="{DE71FA3E-0415-49CE-A3DC-16A495D1A33C}" type="pres">
      <dgm:prSet presAssocID="{F31E72B4-3E54-4199-A8FE-BFAF96FFCF67}" presName="fgShape" presStyleLbl="fgShp" presStyleIdx="0" presStyleCnt="1"/>
      <dgm:spPr>
        <a:solidFill>
          <a:schemeClr val="accent2"/>
        </a:solidFill>
      </dgm:spPr>
    </dgm:pt>
    <dgm:pt modelId="{034F4849-6D6E-4E8E-9FA7-A881ACCCE088}" type="pres">
      <dgm:prSet presAssocID="{F31E72B4-3E54-4199-A8FE-BFAF96FFCF67}" presName="linComp" presStyleCnt="0"/>
      <dgm:spPr/>
    </dgm:pt>
    <dgm:pt modelId="{1A889807-A72F-4B8F-A5F1-E9E85C8FB6E5}" type="pres">
      <dgm:prSet presAssocID="{B71A28A4-85BA-4505-905B-48AA44E3FB1D}" presName="compNode" presStyleCnt="0"/>
      <dgm:spPr/>
    </dgm:pt>
    <dgm:pt modelId="{B786743A-2476-4997-A2E2-0C480DB288D0}" type="pres">
      <dgm:prSet presAssocID="{B71A28A4-85BA-4505-905B-48AA44E3FB1D}" presName="bkgdShape" presStyleLbl="node1" presStyleIdx="0" presStyleCnt="5"/>
      <dgm:spPr/>
    </dgm:pt>
    <dgm:pt modelId="{02C02426-7E7B-49A7-9890-F5DCF6FD55C8}" type="pres">
      <dgm:prSet presAssocID="{B71A28A4-85BA-4505-905B-48AA44E3FB1D}" presName="nodeTx" presStyleLbl="node1" presStyleIdx="0" presStyleCnt="5">
        <dgm:presLayoutVars>
          <dgm:bulletEnabled val="1"/>
        </dgm:presLayoutVars>
      </dgm:prSet>
      <dgm:spPr/>
    </dgm:pt>
    <dgm:pt modelId="{F1E5D680-4A57-4A22-BB92-186F1F1C1B9B}" type="pres">
      <dgm:prSet presAssocID="{B71A28A4-85BA-4505-905B-48AA44E3FB1D}" presName="invisiNode" presStyleLbl="node1" presStyleIdx="0" presStyleCnt="5"/>
      <dgm:spPr/>
    </dgm:pt>
    <dgm:pt modelId="{5EDE6DEF-01F4-4735-B837-0B2785F325F4}" type="pres">
      <dgm:prSet presAssocID="{B71A28A4-85BA-4505-905B-48AA44E3FB1D}" presName="imagNode" presStyleLbl="fgImgPlace1" presStyleIdx="0" presStyleCnt="5"/>
      <dgm:spPr/>
    </dgm:pt>
    <dgm:pt modelId="{434C8962-99E1-4961-8E42-169CCDA7CE8C}" type="pres">
      <dgm:prSet presAssocID="{9CED1D45-7C7D-412E-8676-28FD7978428C}" presName="sibTrans" presStyleLbl="sibTrans2D1" presStyleIdx="0" presStyleCnt="0"/>
      <dgm:spPr/>
    </dgm:pt>
    <dgm:pt modelId="{F09BEC54-2B5F-450D-BA6C-CD532154CC3A}" type="pres">
      <dgm:prSet presAssocID="{493B38DD-6C9A-4A9A-B02D-ABE73A9F81E8}" presName="compNode" presStyleCnt="0"/>
      <dgm:spPr/>
    </dgm:pt>
    <dgm:pt modelId="{9E3FC6BF-EDFF-4AAE-924A-09D87AC88406}" type="pres">
      <dgm:prSet presAssocID="{493B38DD-6C9A-4A9A-B02D-ABE73A9F81E8}" presName="bkgdShape" presStyleLbl="node1" presStyleIdx="1" presStyleCnt="5"/>
      <dgm:spPr/>
    </dgm:pt>
    <dgm:pt modelId="{55889BA9-DCF6-4A14-8E17-2517FFCB8746}" type="pres">
      <dgm:prSet presAssocID="{493B38DD-6C9A-4A9A-B02D-ABE73A9F81E8}" presName="nodeTx" presStyleLbl="node1" presStyleIdx="1" presStyleCnt="5">
        <dgm:presLayoutVars>
          <dgm:bulletEnabled val="1"/>
        </dgm:presLayoutVars>
      </dgm:prSet>
      <dgm:spPr/>
    </dgm:pt>
    <dgm:pt modelId="{A56CB3E0-4791-4405-AC83-CD917B1C0B26}" type="pres">
      <dgm:prSet presAssocID="{493B38DD-6C9A-4A9A-B02D-ABE73A9F81E8}" presName="invisiNode" presStyleLbl="node1" presStyleIdx="1" presStyleCnt="5"/>
      <dgm:spPr/>
    </dgm:pt>
    <dgm:pt modelId="{B019AEDD-F0E3-4436-9823-7E5A2D1A3254}" type="pres">
      <dgm:prSet presAssocID="{493B38DD-6C9A-4A9A-B02D-ABE73A9F81E8}" presName="imagNode" presStyleLbl="fgImgPlace1" presStyleIdx="1" presStyleCnt="5"/>
      <dgm:spPr/>
    </dgm:pt>
    <dgm:pt modelId="{F50FDB93-2A7C-494B-A3C7-21FE57E14700}" type="pres">
      <dgm:prSet presAssocID="{39DEC9CE-33AD-4158-ADEB-8596B510440C}" presName="sibTrans" presStyleLbl="sibTrans2D1" presStyleIdx="0" presStyleCnt="0"/>
      <dgm:spPr/>
    </dgm:pt>
    <dgm:pt modelId="{308755BC-5123-4D9E-976D-0D0599CCC98A}" type="pres">
      <dgm:prSet presAssocID="{F8AC8079-FC15-44EA-82FC-B360F4A23834}" presName="compNode" presStyleCnt="0"/>
      <dgm:spPr/>
    </dgm:pt>
    <dgm:pt modelId="{6B063D13-BEB4-4556-8971-C74AF8818413}" type="pres">
      <dgm:prSet presAssocID="{F8AC8079-FC15-44EA-82FC-B360F4A23834}" presName="bkgdShape" presStyleLbl="node1" presStyleIdx="2" presStyleCnt="5"/>
      <dgm:spPr/>
    </dgm:pt>
    <dgm:pt modelId="{56F4E4F8-CA88-4A84-85B6-BEE2E25C4084}" type="pres">
      <dgm:prSet presAssocID="{F8AC8079-FC15-44EA-82FC-B360F4A23834}" presName="nodeTx" presStyleLbl="node1" presStyleIdx="2" presStyleCnt="5">
        <dgm:presLayoutVars>
          <dgm:bulletEnabled val="1"/>
        </dgm:presLayoutVars>
      </dgm:prSet>
      <dgm:spPr/>
    </dgm:pt>
    <dgm:pt modelId="{2C3AB3A8-5255-4D05-8005-68FF561D013F}" type="pres">
      <dgm:prSet presAssocID="{F8AC8079-FC15-44EA-82FC-B360F4A23834}" presName="invisiNode" presStyleLbl="node1" presStyleIdx="2" presStyleCnt="5"/>
      <dgm:spPr/>
    </dgm:pt>
    <dgm:pt modelId="{1CF84631-80C8-48F4-907D-93E1233239A2}" type="pres">
      <dgm:prSet presAssocID="{F8AC8079-FC15-44EA-82FC-B360F4A23834}" presName="imagNode" presStyleLbl="fgImgPlace1" presStyleIdx="2" presStyleCnt="5"/>
      <dgm:spPr/>
    </dgm:pt>
    <dgm:pt modelId="{852AE473-8EE8-4EDA-BE5F-17BC2291643F}" type="pres">
      <dgm:prSet presAssocID="{86806FAB-A2F2-4A70-8143-4519BCE9D50F}" presName="sibTrans" presStyleLbl="sibTrans2D1" presStyleIdx="0" presStyleCnt="0"/>
      <dgm:spPr/>
    </dgm:pt>
    <dgm:pt modelId="{2EABE603-C004-44CF-9E1A-0112D1B63C64}" type="pres">
      <dgm:prSet presAssocID="{3C7E5B02-D2FC-4273-820E-481D44A06940}" presName="compNode" presStyleCnt="0"/>
      <dgm:spPr/>
    </dgm:pt>
    <dgm:pt modelId="{D5EBBCBF-F351-4DCF-9D2F-50DEF7559EB1}" type="pres">
      <dgm:prSet presAssocID="{3C7E5B02-D2FC-4273-820E-481D44A06940}" presName="bkgdShape" presStyleLbl="node1" presStyleIdx="3" presStyleCnt="5"/>
      <dgm:spPr/>
    </dgm:pt>
    <dgm:pt modelId="{DC9104E7-B99C-49B6-BBCD-C4EBAF376E6A}" type="pres">
      <dgm:prSet presAssocID="{3C7E5B02-D2FC-4273-820E-481D44A06940}" presName="nodeTx" presStyleLbl="node1" presStyleIdx="3" presStyleCnt="5">
        <dgm:presLayoutVars>
          <dgm:bulletEnabled val="1"/>
        </dgm:presLayoutVars>
      </dgm:prSet>
      <dgm:spPr/>
    </dgm:pt>
    <dgm:pt modelId="{28CC9ADB-3D94-4763-9786-BF41237F3A85}" type="pres">
      <dgm:prSet presAssocID="{3C7E5B02-D2FC-4273-820E-481D44A06940}" presName="invisiNode" presStyleLbl="node1" presStyleIdx="3" presStyleCnt="5"/>
      <dgm:spPr/>
    </dgm:pt>
    <dgm:pt modelId="{A630B39A-80EF-4D4B-B1E8-7861B99F4909}" type="pres">
      <dgm:prSet presAssocID="{3C7E5B02-D2FC-4273-820E-481D44A06940}" presName="imagNode" presStyleLbl="fgImgPlace1" presStyleIdx="3" presStyleCnt="5"/>
      <dgm:spPr/>
    </dgm:pt>
    <dgm:pt modelId="{19F1DC26-5DC5-4B62-8D4D-FC5CB55CF1C6}" type="pres">
      <dgm:prSet presAssocID="{EF94500E-5B75-4327-9D79-FA91F1E6072E}" presName="sibTrans" presStyleLbl="sibTrans2D1" presStyleIdx="0" presStyleCnt="0"/>
      <dgm:spPr/>
    </dgm:pt>
    <dgm:pt modelId="{FEB2A43A-1970-45BE-9626-F27537BEC383}" type="pres">
      <dgm:prSet presAssocID="{05536AC8-B130-4690-9F5F-F4F650A554A1}" presName="compNode" presStyleCnt="0"/>
      <dgm:spPr/>
    </dgm:pt>
    <dgm:pt modelId="{B6094CEA-A478-4FBD-95F8-6B4F123F6206}" type="pres">
      <dgm:prSet presAssocID="{05536AC8-B130-4690-9F5F-F4F650A554A1}" presName="bkgdShape" presStyleLbl="node1" presStyleIdx="4" presStyleCnt="5"/>
      <dgm:spPr/>
    </dgm:pt>
    <dgm:pt modelId="{91A73949-DC87-429E-B947-8199583422A3}" type="pres">
      <dgm:prSet presAssocID="{05536AC8-B130-4690-9F5F-F4F650A554A1}" presName="nodeTx" presStyleLbl="node1" presStyleIdx="4" presStyleCnt="5">
        <dgm:presLayoutVars>
          <dgm:bulletEnabled val="1"/>
        </dgm:presLayoutVars>
      </dgm:prSet>
      <dgm:spPr/>
    </dgm:pt>
    <dgm:pt modelId="{56FC55DC-377A-46F2-9188-3E18FD4AD5CB}" type="pres">
      <dgm:prSet presAssocID="{05536AC8-B130-4690-9F5F-F4F650A554A1}" presName="invisiNode" presStyleLbl="node1" presStyleIdx="4" presStyleCnt="5"/>
      <dgm:spPr/>
    </dgm:pt>
    <dgm:pt modelId="{D837FB1A-605C-4662-A167-882E01AAD409}" type="pres">
      <dgm:prSet presAssocID="{05536AC8-B130-4690-9F5F-F4F650A554A1}" presName="imagNode" presStyleLbl="fgImgPlace1" presStyleIdx="4" presStyleCnt="5"/>
      <dgm:spPr/>
    </dgm:pt>
  </dgm:ptLst>
  <dgm:cxnLst>
    <dgm:cxn modelId="{C14C9208-0786-41E2-A565-2AB45857819C}" srcId="{F31E72B4-3E54-4199-A8FE-BFAF96FFCF67}" destId="{F8AC8079-FC15-44EA-82FC-B360F4A23834}" srcOrd="2" destOrd="0" parTransId="{5CB83F69-D664-4DAF-89F5-2A923F4F923E}" sibTransId="{86806FAB-A2F2-4A70-8143-4519BCE9D50F}"/>
    <dgm:cxn modelId="{E016D62E-654C-4186-8E9C-A477674F557B}" type="presOf" srcId="{B71A28A4-85BA-4505-905B-48AA44E3FB1D}" destId="{B786743A-2476-4997-A2E2-0C480DB288D0}" srcOrd="0" destOrd="0" presId="urn:microsoft.com/office/officeart/2005/8/layout/hList7"/>
    <dgm:cxn modelId="{F07C5636-ADD3-4330-B011-DF275A0CBD8F}" srcId="{F31E72B4-3E54-4199-A8FE-BFAF96FFCF67}" destId="{B71A28A4-85BA-4505-905B-48AA44E3FB1D}" srcOrd="0" destOrd="0" parTransId="{5C2A5E94-DE5F-478C-8E27-0EF2036A22A2}" sibTransId="{9CED1D45-7C7D-412E-8676-28FD7978428C}"/>
    <dgm:cxn modelId="{F692E33C-44A4-4984-AA92-3F8C248847AC}" type="presOf" srcId="{9CED1D45-7C7D-412E-8676-28FD7978428C}" destId="{434C8962-99E1-4961-8E42-169CCDA7CE8C}" srcOrd="0" destOrd="0" presId="urn:microsoft.com/office/officeart/2005/8/layout/hList7"/>
    <dgm:cxn modelId="{E3F6943E-70E8-4528-87C3-0B188229FC1B}" type="presOf" srcId="{B71A28A4-85BA-4505-905B-48AA44E3FB1D}" destId="{02C02426-7E7B-49A7-9890-F5DCF6FD55C8}" srcOrd="1" destOrd="0" presId="urn:microsoft.com/office/officeart/2005/8/layout/hList7"/>
    <dgm:cxn modelId="{F29C8541-3828-4663-BA5F-3EFE874CD338}" type="presOf" srcId="{EF94500E-5B75-4327-9D79-FA91F1E6072E}" destId="{19F1DC26-5DC5-4B62-8D4D-FC5CB55CF1C6}" srcOrd="0" destOrd="0" presId="urn:microsoft.com/office/officeart/2005/8/layout/hList7"/>
    <dgm:cxn modelId="{32E41A4A-6159-4871-B97D-FFD54A50A210}" srcId="{F31E72B4-3E54-4199-A8FE-BFAF96FFCF67}" destId="{493B38DD-6C9A-4A9A-B02D-ABE73A9F81E8}" srcOrd="1" destOrd="0" parTransId="{86C418AA-C051-469F-97E5-50CEC453702A}" sibTransId="{39DEC9CE-33AD-4158-ADEB-8596B510440C}"/>
    <dgm:cxn modelId="{63C8536A-B3BA-4FEE-9A9F-E1504810D74A}" srcId="{F31E72B4-3E54-4199-A8FE-BFAF96FFCF67}" destId="{05536AC8-B130-4690-9F5F-F4F650A554A1}" srcOrd="4" destOrd="0" parTransId="{DF5F16EF-5332-4C42-BFEE-3AAB847FB2FB}" sibTransId="{843E3E15-8665-43E6-A0D1-18FD2F37D429}"/>
    <dgm:cxn modelId="{E4F0BD77-FEBD-4813-947A-3BDB6608D788}" type="presOf" srcId="{05536AC8-B130-4690-9F5F-F4F650A554A1}" destId="{B6094CEA-A478-4FBD-95F8-6B4F123F6206}" srcOrd="0" destOrd="0" presId="urn:microsoft.com/office/officeart/2005/8/layout/hList7"/>
    <dgm:cxn modelId="{D29C1F5A-C6BB-49A5-BC74-B97B38E61474}" type="presOf" srcId="{3C7E5B02-D2FC-4273-820E-481D44A06940}" destId="{DC9104E7-B99C-49B6-BBCD-C4EBAF376E6A}" srcOrd="1" destOrd="0" presId="urn:microsoft.com/office/officeart/2005/8/layout/hList7"/>
    <dgm:cxn modelId="{DBC9E17E-8191-461D-BC1A-38E75A7BDCFB}" type="presOf" srcId="{3C7E5B02-D2FC-4273-820E-481D44A06940}" destId="{D5EBBCBF-F351-4DCF-9D2F-50DEF7559EB1}" srcOrd="0" destOrd="0" presId="urn:microsoft.com/office/officeart/2005/8/layout/hList7"/>
    <dgm:cxn modelId="{F883BE91-04B5-4DF4-BE00-696933B04024}" type="presOf" srcId="{F8AC8079-FC15-44EA-82FC-B360F4A23834}" destId="{56F4E4F8-CA88-4A84-85B6-BEE2E25C4084}" srcOrd="1" destOrd="0" presId="urn:microsoft.com/office/officeart/2005/8/layout/hList7"/>
    <dgm:cxn modelId="{907A2D9A-482A-40DB-B377-C3CA6891DAB7}" type="presOf" srcId="{F8AC8079-FC15-44EA-82FC-B360F4A23834}" destId="{6B063D13-BEB4-4556-8971-C74AF8818413}" srcOrd="0" destOrd="0" presId="urn:microsoft.com/office/officeart/2005/8/layout/hList7"/>
    <dgm:cxn modelId="{41705EC6-A165-4216-BD1A-D943026BAE05}" type="presOf" srcId="{05536AC8-B130-4690-9F5F-F4F650A554A1}" destId="{91A73949-DC87-429E-B947-8199583422A3}" srcOrd="1" destOrd="0" presId="urn:microsoft.com/office/officeart/2005/8/layout/hList7"/>
    <dgm:cxn modelId="{09B870C6-CB94-4A1C-9232-E8A3E6C0FF5C}" type="presOf" srcId="{493B38DD-6C9A-4A9A-B02D-ABE73A9F81E8}" destId="{55889BA9-DCF6-4A14-8E17-2517FFCB8746}" srcOrd="1" destOrd="0" presId="urn:microsoft.com/office/officeart/2005/8/layout/hList7"/>
    <dgm:cxn modelId="{F23950CB-4E30-4748-8705-5ABF98F3D08B}" type="presOf" srcId="{493B38DD-6C9A-4A9A-B02D-ABE73A9F81E8}" destId="{9E3FC6BF-EDFF-4AAE-924A-09D87AC88406}" srcOrd="0" destOrd="0" presId="urn:microsoft.com/office/officeart/2005/8/layout/hList7"/>
    <dgm:cxn modelId="{E565C3CF-755D-4943-B47F-0A7AC0E42B8B}" type="presOf" srcId="{39DEC9CE-33AD-4158-ADEB-8596B510440C}" destId="{F50FDB93-2A7C-494B-A3C7-21FE57E14700}" srcOrd="0" destOrd="0" presId="urn:microsoft.com/office/officeart/2005/8/layout/hList7"/>
    <dgm:cxn modelId="{7D5272D0-7454-43C0-854A-0B220223A2BA}" type="presOf" srcId="{F31E72B4-3E54-4199-A8FE-BFAF96FFCF67}" destId="{0933E518-1DB9-4C95-8201-2516F60A6F55}" srcOrd="0" destOrd="0" presId="urn:microsoft.com/office/officeart/2005/8/layout/hList7"/>
    <dgm:cxn modelId="{5C28DDD9-C206-42F7-B85B-26D9C0B595A3}" type="presOf" srcId="{86806FAB-A2F2-4A70-8143-4519BCE9D50F}" destId="{852AE473-8EE8-4EDA-BE5F-17BC2291643F}" srcOrd="0" destOrd="0" presId="urn:microsoft.com/office/officeart/2005/8/layout/hList7"/>
    <dgm:cxn modelId="{9495ECF8-617F-44FD-B91F-FE75FF3BE2C9}" srcId="{F31E72B4-3E54-4199-A8FE-BFAF96FFCF67}" destId="{3C7E5B02-D2FC-4273-820E-481D44A06940}" srcOrd="3" destOrd="0" parTransId="{A6276E8B-AC43-4917-9DCF-6BFFBEEB9A69}" sibTransId="{EF94500E-5B75-4327-9D79-FA91F1E6072E}"/>
    <dgm:cxn modelId="{2A349C7F-9CF4-4BB0-A4B9-249BB705020C}" type="presParOf" srcId="{0933E518-1DB9-4C95-8201-2516F60A6F55}" destId="{DE71FA3E-0415-49CE-A3DC-16A495D1A33C}" srcOrd="0" destOrd="0" presId="urn:microsoft.com/office/officeart/2005/8/layout/hList7"/>
    <dgm:cxn modelId="{9596A3DB-6CB8-486C-8AC8-394BAE87ADB8}" type="presParOf" srcId="{0933E518-1DB9-4C95-8201-2516F60A6F55}" destId="{034F4849-6D6E-4E8E-9FA7-A881ACCCE088}" srcOrd="1" destOrd="0" presId="urn:microsoft.com/office/officeart/2005/8/layout/hList7"/>
    <dgm:cxn modelId="{0B253CFC-2CFD-484D-9318-E037C51E15D5}" type="presParOf" srcId="{034F4849-6D6E-4E8E-9FA7-A881ACCCE088}" destId="{1A889807-A72F-4B8F-A5F1-E9E85C8FB6E5}" srcOrd="0" destOrd="0" presId="urn:microsoft.com/office/officeart/2005/8/layout/hList7"/>
    <dgm:cxn modelId="{312A241E-1E0B-4043-9828-97CB3A1B136E}" type="presParOf" srcId="{1A889807-A72F-4B8F-A5F1-E9E85C8FB6E5}" destId="{B786743A-2476-4997-A2E2-0C480DB288D0}" srcOrd="0" destOrd="0" presId="urn:microsoft.com/office/officeart/2005/8/layout/hList7"/>
    <dgm:cxn modelId="{A9774F49-4475-450E-89FB-223FF47A9D25}" type="presParOf" srcId="{1A889807-A72F-4B8F-A5F1-E9E85C8FB6E5}" destId="{02C02426-7E7B-49A7-9890-F5DCF6FD55C8}" srcOrd="1" destOrd="0" presId="urn:microsoft.com/office/officeart/2005/8/layout/hList7"/>
    <dgm:cxn modelId="{05908EF9-A6DC-4FD6-9BF5-B0BF0B0079F3}" type="presParOf" srcId="{1A889807-A72F-4B8F-A5F1-E9E85C8FB6E5}" destId="{F1E5D680-4A57-4A22-BB92-186F1F1C1B9B}" srcOrd="2" destOrd="0" presId="urn:microsoft.com/office/officeart/2005/8/layout/hList7"/>
    <dgm:cxn modelId="{ED626610-4180-4AD6-842B-7CB079FED2CE}" type="presParOf" srcId="{1A889807-A72F-4B8F-A5F1-E9E85C8FB6E5}" destId="{5EDE6DEF-01F4-4735-B837-0B2785F325F4}" srcOrd="3" destOrd="0" presId="urn:microsoft.com/office/officeart/2005/8/layout/hList7"/>
    <dgm:cxn modelId="{5A708D30-55A5-4019-B7E2-2F8D47A82816}" type="presParOf" srcId="{034F4849-6D6E-4E8E-9FA7-A881ACCCE088}" destId="{434C8962-99E1-4961-8E42-169CCDA7CE8C}" srcOrd="1" destOrd="0" presId="urn:microsoft.com/office/officeart/2005/8/layout/hList7"/>
    <dgm:cxn modelId="{0BFE0F17-7F7F-4321-9CD9-21B8AFFBAA80}" type="presParOf" srcId="{034F4849-6D6E-4E8E-9FA7-A881ACCCE088}" destId="{F09BEC54-2B5F-450D-BA6C-CD532154CC3A}" srcOrd="2" destOrd="0" presId="urn:microsoft.com/office/officeart/2005/8/layout/hList7"/>
    <dgm:cxn modelId="{A79E5258-2953-4867-9D2E-CCC40A9E786A}" type="presParOf" srcId="{F09BEC54-2B5F-450D-BA6C-CD532154CC3A}" destId="{9E3FC6BF-EDFF-4AAE-924A-09D87AC88406}" srcOrd="0" destOrd="0" presId="urn:microsoft.com/office/officeart/2005/8/layout/hList7"/>
    <dgm:cxn modelId="{BE16BBEC-5294-4AB7-BEC7-D0C3AE37C43D}" type="presParOf" srcId="{F09BEC54-2B5F-450D-BA6C-CD532154CC3A}" destId="{55889BA9-DCF6-4A14-8E17-2517FFCB8746}" srcOrd="1" destOrd="0" presId="urn:microsoft.com/office/officeart/2005/8/layout/hList7"/>
    <dgm:cxn modelId="{2A939E1C-2B16-4794-8B57-E8CA220A6019}" type="presParOf" srcId="{F09BEC54-2B5F-450D-BA6C-CD532154CC3A}" destId="{A56CB3E0-4791-4405-AC83-CD917B1C0B26}" srcOrd="2" destOrd="0" presId="urn:microsoft.com/office/officeart/2005/8/layout/hList7"/>
    <dgm:cxn modelId="{02050801-D33F-482D-8E06-43612FF2756E}" type="presParOf" srcId="{F09BEC54-2B5F-450D-BA6C-CD532154CC3A}" destId="{B019AEDD-F0E3-4436-9823-7E5A2D1A3254}" srcOrd="3" destOrd="0" presId="urn:microsoft.com/office/officeart/2005/8/layout/hList7"/>
    <dgm:cxn modelId="{A0E0B36D-5C18-40BB-8D52-640954DB6184}" type="presParOf" srcId="{034F4849-6D6E-4E8E-9FA7-A881ACCCE088}" destId="{F50FDB93-2A7C-494B-A3C7-21FE57E14700}" srcOrd="3" destOrd="0" presId="urn:microsoft.com/office/officeart/2005/8/layout/hList7"/>
    <dgm:cxn modelId="{434BF90A-EBC1-4647-BEC7-5377BFB70C9A}" type="presParOf" srcId="{034F4849-6D6E-4E8E-9FA7-A881ACCCE088}" destId="{308755BC-5123-4D9E-976D-0D0599CCC98A}" srcOrd="4" destOrd="0" presId="urn:microsoft.com/office/officeart/2005/8/layout/hList7"/>
    <dgm:cxn modelId="{F54791B2-835D-490F-92A5-17DEB12BBDED}" type="presParOf" srcId="{308755BC-5123-4D9E-976D-0D0599CCC98A}" destId="{6B063D13-BEB4-4556-8971-C74AF8818413}" srcOrd="0" destOrd="0" presId="urn:microsoft.com/office/officeart/2005/8/layout/hList7"/>
    <dgm:cxn modelId="{8FDDBF47-DD3C-446C-9352-D9762356986C}" type="presParOf" srcId="{308755BC-5123-4D9E-976D-0D0599CCC98A}" destId="{56F4E4F8-CA88-4A84-85B6-BEE2E25C4084}" srcOrd="1" destOrd="0" presId="urn:microsoft.com/office/officeart/2005/8/layout/hList7"/>
    <dgm:cxn modelId="{33E74E2B-F99E-4522-827F-A0F0BED66926}" type="presParOf" srcId="{308755BC-5123-4D9E-976D-0D0599CCC98A}" destId="{2C3AB3A8-5255-4D05-8005-68FF561D013F}" srcOrd="2" destOrd="0" presId="urn:microsoft.com/office/officeart/2005/8/layout/hList7"/>
    <dgm:cxn modelId="{15E22236-0036-4893-A857-D5DBEDB94B10}" type="presParOf" srcId="{308755BC-5123-4D9E-976D-0D0599CCC98A}" destId="{1CF84631-80C8-48F4-907D-93E1233239A2}" srcOrd="3" destOrd="0" presId="urn:microsoft.com/office/officeart/2005/8/layout/hList7"/>
    <dgm:cxn modelId="{A76EC753-EE06-4976-A0CD-C6635EB1A3FA}" type="presParOf" srcId="{034F4849-6D6E-4E8E-9FA7-A881ACCCE088}" destId="{852AE473-8EE8-4EDA-BE5F-17BC2291643F}" srcOrd="5" destOrd="0" presId="urn:microsoft.com/office/officeart/2005/8/layout/hList7"/>
    <dgm:cxn modelId="{5C929D9A-0099-44D7-BBD8-5BBB1624C71A}" type="presParOf" srcId="{034F4849-6D6E-4E8E-9FA7-A881ACCCE088}" destId="{2EABE603-C004-44CF-9E1A-0112D1B63C64}" srcOrd="6" destOrd="0" presId="urn:microsoft.com/office/officeart/2005/8/layout/hList7"/>
    <dgm:cxn modelId="{77466824-217B-46B6-A9CF-EFB061360544}" type="presParOf" srcId="{2EABE603-C004-44CF-9E1A-0112D1B63C64}" destId="{D5EBBCBF-F351-4DCF-9D2F-50DEF7559EB1}" srcOrd="0" destOrd="0" presId="urn:microsoft.com/office/officeart/2005/8/layout/hList7"/>
    <dgm:cxn modelId="{3E24EBB4-626C-4016-9A2A-F095106169D6}" type="presParOf" srcId="{2EABE603-C004-44CF-9E1A-0112D1B63C64}" destId="{DC9104E7-B99C-49B6-BBCD-C4EBAF376E6A}" srcOrd="1" destOrd="0" presId="urn:microsoft.com/office/officeart/2005/8/layout/hList7"/>
    <dgm:cxn modelId="{CED68BAF-B6CF-4E10-A975-4F4DD9F1EB38}" type="presParOf" srcId="{2EABE603-C004-44CF-9E1A-0112D1B63C64}" destId="{28CC9ADB-3D94-4763-9786-BF41237F3A85}" srcOrd="2" destOrd="0" presId="urn:microsoft.com/office/officeart/2005/8/layout/hList7"/>
    <dgm:cxn modelId="{A6EE8F97-C52A-498C-AD46-5144B4AD1F68}" type="presParOf" srcId="{2EABE603-C004-44CF-9E1A-0112D1B63C64}" destId="{A630B39A-80EF-4D4B-B1E8-7861B99F4909}" srcOrd="3" destOrd="0" presId="urn:microsoft.com/office/officeart/2005/8/layout/hList7"/>
    <dgm:cxn modelId="{8F38C07F-9F32-42D4-A91E-98091C136541}" type="presParOf" srcId="{034F4849-6D6E-4E8E-9FA7-A881ACCCE088}" destId="{19F1DC26-5DC5-4B62-8D4D-FC5CB55CF1C6}" srcOrd="7" destOrd="0" presId="urn:microsoft.com/office/officeart/2005/8/layout/hList7"/>
    <dgm:cxn modelId="{FE904606-C05E-4840-A9EE-467BA65B72D7}" type="presParOf" srcId="{034F4849-6D6E-4E8E-9FA7-A881ACCCE088}" destId="{FEB2A43A-1970-45BE-9626-F27537BEC383}" srcOrd="8" destOrd="0" presId="urn:microsoft.com/office/officeart/2005/8/layout/hList7"/>
    <dgm:cxn modelId="{B7DF73FF-AE38-43DF-A676-B8CC236CE855}" type="presParOf" srcId="{FEB2A43A-1970-45BE-9626-F27537BEC383}" destId="{B6094CEA-A478-4FBD-95F8-6B4F123F6206}" srcOrd="0" destOrd="0" presId="urn:microsoft.com/office/officeart/2005/8/layout/hList7"/>
    <dgm:cxn modelId="{05FD15DB-A29A-41AB-95AD-BBE720AA1685}" type="presParOf" srcId="{FEB2A43A-1970-45BE-9626-F27537BEC383}" destId="{91A73949-DC87-429E-B947-8199583422A3}" srcOrd="1" destOrd="0" presId="urn:microsoft.com/office/officeart/2005/8/layout/hList7"/>
    <dgm:cxn modelId="{CFB14AC0-D278-4943-8D2F-5B407A76508F}" type="presParOf" srcId="{FEB2A43A-1970-45BE-9626-F27537BEC383}" destId="{56FC55DC-377A-46F2-9188-3E18FD4AD5CB}" srcOrd="2" destOrd="0" presId="urn:microsoft.com/office/officeart/2005/8/layout/hList7"/>
    <dgm:cxn modelId="{3617E3CF-58AF-4D23-8D77-DD362456CFB2}" type="presParOf" srcId="{FEB2A43A-1970-45BE-9626-F27537BEC383}" destId="{D837FB1A-605C-4662-A167-882E01AAD40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58C355-C9A5-4A04-955D-FA5AC04414CF}" type="doc">
      <dgm:prSet loTypeId="urn:microsoft.com/office/officeart/2005/8/layout/vList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uk-UA"/>
        </a:p>
      </dgm:t>
    </dgm:pt>
    <dgm:pt modelId="{334513B6-3A92-4711-807F-0F12CF065842}">
      <dgm:prSet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При підготовці до уроків: підібрати необхідні дидактичні матеріали, щоб потім їх використати в режимі </a:t>
          </a:r>
          <a:r>
            <a:rPr lang="en-US" sz="1600" dirty="0">
              <a:solidFill>
                <a:schemeClr val="tx1"/>
              </a:solidFill>
            </a:rPr>
            <a:t>offline. </a:t>
          </a:r>
          <a:endParaRPr lang="uk-UA" sz="1600" dirty="0">
            <a:solidFill>
              <a:schemeClr val="tx1"/>
            </a:solidFill>
          </a:endParaRPr>
        </a:p>
      </dgm:t>
    </dgm:pt>
    <dgm:pt modelId="{DD07073F-4EC2-4356-AFF9-803C37F391F8}" type="parTrans" cxnId="{8BE2E767-3146-4229-AC0F-3536CD7284AC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AF55D863-0301-42E2-B67A-827B4A7EB1A7}" type="sibTrans" cxnId="{8BE2E767-3146-4229-AC0F-3536CD7284AC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9A61B864-487D-4367-9DA2-C59E5C4C9F34}">
      <dgm:prSet custT="1"/>
      <dgm:spPr/>
      <dgm:t>
        <a:bodyPr/>
        <a:lstStyle/>
        <a:p>
          <a:r>
            <a:rPr lang="uk-UA" sz="1600">
              <a:solidFill>
                <a:schemeClr val="tx1"/>
              </a:solidFill>
            </a:rPr>
            <a:t>Скачати з мережі навчальні програми для наступного використання на уроках. </a:t>
          </a:r>
        </a:p>
      </dgm:t>
    </dgm:pt>
    <dgm:pt modelId="{22783A29-0982-4B3C-9499-32E2C932A529}" type="parTrans" cxnId="{5BC60946-8363-44FC-A24B-8FF251DC5842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812BE4F1-841F-4DAA-937A-DDF501A11777}" type="sibTrans" cxnId="{5BC60946-8363-44FC-A24B-8FF251DC5842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DD85EDBD-8B17-458F-8434-A3E0B827D8B7}">
      <dgm:prSet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Проводити </a:t>
          </a:r>
          <a:r>
            <a:rPr lang="uk-UA" sz="1600" dirty="0" err="1">
              <a:solidFill>
                <a:schemeClr val="tx1"/>
              </a:solidFill>
            </a:rPr>
            <a:t>уроки</a:t>
          </a:r>
          <a:r>
            <a:rPr lang="uk-UA" sz="1600">
              <a:solidFill>
                <a:schemeClr val="tx1"/>
              </a:solidFill>
            </a:rPr>
            <a:t> з використанням ресурсів в режимі </a:t>
          </a:r>
          <a:r>
            <a:rPr lang="en-US" sz="1600" dirty="0">
              <a:solidFill>
                <a:schemeClr val="tx1"/>
              </a:solidFill>
            </a:rPr>
            <a:t>online. </a:t>
          </a:r>
          <a:endParaRPr lang="uk-UA" sz="1600" dirty="0">
            <a:solidFill>
              <a:schemeClr val="tx1"/>
            </a:solidFill>
          </a:endParaRPr>
        </a:p>
      </dgm:t>
    </dgm:pt>
    <dgm:pt modelId="{7BFE5C15-04A3-4A0A-8D72-1DE0067F15A3}" type="parTrans" cxnId="{F4BA67DE-5888-4B1A-9A27-88AFA357C46C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717F7061-5522-4AF5-8E86-F6A9C29F24BC}" type="sibTrans" cxnId="{F4BA67DE-5888-4B1A-9A27-88AFA357C46C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FA1F63DF-BD44-4BD4-A718-08EA13AA7AE7}">
      <dgm:prSet custT="1"/>
      <dgm:spPr/>
      <dgm:t>
        <a:bodyPr/>
        <a:lstStyle/>
        <a:p>
          <a:r>
            <a:rPr lang="uk-UA" sz="1600">
              <a:solidFill>
                <a:schemeClr val="tx1"/>
              </a:solidFill>
            </a:rPr>
            <a:t>Організовувати навчання і контроль знань за допомогою дистанційних уроків і тестів.</a:t>
          </a:r>
        </a:p>
      </dgm:t>
    </dgm:pt>
    <dgm:pt modelId="{DCCAD3E8-4DDC-4285-BAB0-B7A67CD4F3C2}" type="parTrans" cxnId="{C89AEC77-6F23-4144-889D-03158BFAC697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DF840DD2-13DE-44D1-9280-5C319BE7B189}" type="sibTrans" cxnId="{C89AEC77-6F23-4144-889D-03158BFAC697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5BE37549-9174-45A0-8E61-30AC0D41F0D5}">
      <dgm:prSet custT="1"/>
      <dgm:spPr/>
      <dgm:t>
        <a:bodyPr/>
        <a:lstStyle/>
        <a:p>
          <a:r>
            <a:rPr lang="uk-UA" sz="1600">
              <a:solidFill>
                <a:schemeClr val="tx1"/>
              </a:solidFill>
            </a:rPr>
            <a:t>Направляти учнів до освітніх ресурсів під час виконання домашніх завдань. </a:t>
          </a:r>
        </a:p>
      </dgm:t>
    </dgm:pt>
    <dgm:pt modelId="{CD512549-B5D5-4AEB-B75D-80D2634A02C6}" type="parTrans" cxnId="{69EB9D36-0D75-47A9-A4C5-DE933E58EB2A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7FF4F050-82C3-4036-8725-4490EFC52B2E}" type="sibTrans" cxnId="{69EB9D36-0D75-47A9-A4C5-DE933E58EB2A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A93366A7-CA63-4257-AD96-1F9C261320A1}">
      <dgm:prSet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Використовувати інтернет-ресурси в позаурочній діяльності: проектна діяльність, участь учнів в дистанційних олімпіадах, вікторинах, конкурсах.</a:t>
          </a:r>
        </a:p>
      </dgm:t>
    </dgm:pt>
    <dgm:pt modelId="{4424CF5B-BCFF-4F8D-B97D-BB97A03AB7A1}" type="parTrans" cxnId="{80D29D65-6192-4CAF-8272-E5CBBE6BAD5A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3EE3195D-2174-4CD5-8068-82FEADEFDD06}" type="sibTrans" cxnId="{80D29D65-6192-4CAF-8272-E5CBBE6BAD5A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61551B04-C152-49C6-A749-6DCE78FE41FD}">
      <dgm:prSet custT="1"/>
      <dgm:spPr/>
      <dgm:t>
        <a:bodyPr/>
        <a:lstStyle/>
        <a:p>
          <a:r>
            <a:rPr lang="uk-UA" sz="1600" dirty="0">
              <a:solidFill>
                <a:schemeClr val="tx1"/>
              </a:solidFill>
            </a:rPr>
            <a:t>Використовувати ресурси глобальної мережі для підвищення свого професійного рівня шляхом участі в різноманітних інтерактивних конференціях або спілкування з колегами в чатах, по електронній пошті, а також під час вивчення численних матеріалів, розміщених на сайтах методичних об'єднань.</a:t>
          </a:r>
        </a:p>
      </dgm:t>
    </dgm:pt>
    <dgm:pt modelId="{2B7BCE59-2FD8-4A98-BF4C-99E7ED554EF5}" type="parTrans" cxnId="{D125855D-AD6F-404E-A8EC-B2C6F541A2B8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4984BFB6-D823-4B30-9E21-8C8C3AD9AEAF}" type="sibTrans" cxnId="{D125855D-AD6F-404E-A8EC-B2C6F541A2B8}">
      <dgm:prSet/>
      <dgm:spPr/>
      <dgm:t>
        <a:bodyPr/>
        <a:lstStyle/>
        <a:p>
          <a:endParaRPr lang="uk-UA" sz="2800">
            <a:solidFill>
              <a:schemeClr val="tx1"/>
            </a:solidFill>
          </a:endParaRPr>
        </a:p>
      </dgm:t>
    </dgm:pt>
    <dgm:pt modelId="{ADC065FE-5C23-48CF-A8B1-A4C24B27DDD9}" type="pres">
      <dgm:prSet presAssocID="{C458C355-C9A5-4A04-955D-FA5AC04414CF}" presName="linearFlow" presStyleCnt="0">
        <dgm:presLayoutVars>
          <dgm:dir/>
          <dgm:resizeHandles val="exact"/>
        </dgm:presLayoutVars>
      </dgm:prSet>
      <dgm:spPr/>
    </dgm:pt>
    <dgm:pt modelId="{3FA65D2F-C9F6-49C8-A7A4-4600DB5866A6}" type="pres">
      <dgm:prSet presAssocID="{334513B6-3A92-4711-807F-0F12CF065842}" presName="composite" presStyleCnt="0"/>
      <dgm:spPr/>
    </dgm:pt>
    <dgm:pt modelId="{AD0C42F9-C7B0-42FA-BAC4-2BAB9CC83909}" type="pres">
      <dgm:prSet presAssocID="{334513B6-3A92-4711-807F-0F12CF065842}" presName="imgShp" presStyleLbl="fgImgPlace1" presStyleIdx="0" presStyleCnt="7" custLinFactX="-100000" custLinFactNeighborX="-132737"/>
      <dgm:spPr/>
    </dgm:pt>
    <dgm:pt modelId="{AB8A7DBE-B940-4378-BA77-737291618163}" type="pres">
      <dgm:prSet presAssocID="{334513B6-3A92-4711-807F-0F12CF065842}" presName="txShp" presStyleLbl="node1" presStyleIdx="0" presStyleCnt="7" custScaleX="142906">
        <dgm:presLayoutVars>
          <dgm:bulletEnabled val="1"/>
        </dgm:presLayoutVars>
      </dgm:prSet>
      <dgm:spPr/>
    </dgm:pt>
    <dgm:pt modelId="{0BCE3506-0FE3-404F-B3F2-CB8AF49E230D}" type="pres">
      <dgm:prSet presAssocID="{AF55D863-0301-42E2-B67A-827B4A7EB1A7}" presName="spacing" presStyleCnt="0"/>
      <dgm:spPr/>
    </dgm:pt>
    <dgm:pt modelId="{009D4E94-3094-4604-937A-EF8BBEF3761B}" type="pres">
      <dgm:prSet presAssocID="{9A61B864-487D-4367-9DA2-C59E5C4C9F34}" presName="composite" presStyleCnt="0"/>
      <dgm:spPr/>
    </dgm:pt>
    <dgm:pt modelId="{A1F0DD25-45E6-4A6B-A897-C03CF10FE64C}" type="pres">
      <dgm:prSet presAssocID="{9A61B864-487D-4367-9DA2-C59E5C4C9F34}" presName="imgShp" presStyleLbl="fgImgPlace1" presStyleIdx="1" presStyleCnt="7" custLinFactX="-100000" custLinFactNeighborX="-132737"/>
      <dgm:spPr/>
    </dgm:pt>
    <dgm:pt modelId="{FC61ECF6-7A21-4EDF-A69D-8D1DCB71E94D}" type="pres">
      <dgm:prSet presAssocID="{9A61B864-487D-4367-9DA2-C59E5C4C9F34}" presName="txShp" presStyleLbl="node1" presStyleIdx="1" presStyleCnt="7" custScaleX="142906">
        <dgm:presLayoutVars>
          <dgm:bulletEnabled val="1"/>
        </dgm:presLayoutVars>
      </dgm:prSet>
      <dgm:spPr/>
    </dgm:pt>
    <dgm:pt modelId="{4722062C-3562-41D6-88D2-DADD3706D9C4}" type="pres">
      <dgm:prSet presAssocID="{812BE4F1-841F-4DAA-937A-DDF501A11777}" presName="spacing" presStyleCnt="0"/>
      <dgm:spPr/>
    </dgm:pt>
    <dgm:pt modelId="{A3BD5922-F4FC-4CAC-A886-9B27C078DEBE}" type="pres">
      <dgm:prSet presAssocID="{DD85EDBD-8B17-458F-8434-A3E0B827D8B7}" presName="composite" presStyleCnt="0"/>
      <dgm:spPr/>
    </dgm:pt>
    <dgm:pt modelId="{E7AAB5B8-E517-4DD4-A59F-963E3C99C1A1}" type="pres">
      <dgm:prSet presAssocID="{DD85EDBD-8B17-458F-8434-A3E0B827D8B7}" presName="imgShp" presStyleLbl="fgImgPlace1" presStyleIdx="2" presStyleCnt="7" custLinFactX="-100000" custLinFactNeighborX="-132737"/>
      <dgm:spPr/>
    </dgm:pt>
    <dgm:pt modelId="{27D17440-4AD9-4289-9979-C4A3D973C9CD}" type="pres">
      <dgm:prSet presAssocID="{DD85EDBD-8B17-458F-8434-A3E0B827D8B7}" presName="txShp" presStyleLbl="node1" presStyleIdx="2" presStyleCnt="7" custScaleX="142906">
        <dgm:presLayoutVars>
          <dgm:bulletEnabled val="1"/>
        </dgm:presLayoutVars>
      </dgm:prSet>
      <dgm:spPr/>
    </dgm:pt>
    <dgm:pt modelId="{21B10B0F-FE04-4C32-B431-DCA15774EE29}" type="pres">
      <dgm:prSet presAssocID="{717F7061-5522-4AF5-8E86-F6A9C29F24BC}" presName="spacing" presStyleCnt="0"/>
      <dgm:spPr/>
    </dgm:pt>
    <dgm:pt modelId="{B77DC44E-6311-4EC7-9BAC-11732B231769}" type="pres">
      <dgm:prSet presAssocID="{FA1F63DF-BD44-4BD4-A718-08EA13AA7AE7}" presName="composite" presStyleCnt="0"/>
      <dgm:spPr/>
    </dgm:pt>
    <dgm:pt modelId="{9534F6F7-CF93-4F61-A352-89CBD48EB25D}" type="pres">
      <dgm:prSet presAssocID="{FA1F63DF-BD44-4BD4-A718-08EA13AA7AE7}" presName="imgShp" presStyleLbl="fgImgPlace1" presStyleIdx="3" presStyleCnt="7" custLinFactX="-100000" custLinFactNeighborX="-132737"/>
      <dgm:spPr/>
    </dgm:pt>
    <dgm:pt modelId="{A476EA4A-E4EB-4927-A285-960B27942CBA}" type="pres">
      <dgm:prSet presAssocID="{FA1F63DF-BD44-4BD4-A718-08EA13AA7AE7}" presName="txShp" presStyleLbl="node1" presStyleIdx="3" presStyleCnt="7" custScaleX="142906">
        <dgm:presLayoutVars>
          <dgm:bulletEnabled val="1"/>
        </dgm:presLayoutVars>
      </dgm:prSet>
      <dgm:spPr/>
    </dgm:pt>
    <dgm:pt modelId="{59DBBA97-FCC4-4CC9-817D-37C670E07D82}" type="pres">
      <dgm:prSet presAssocID="{DF840DD2-13DE-44D1-9280-5C319BE7B189}" presName="spacing" presStyleCnt="0"/>
      <dgm:spPr/>
    </dgm:pt>
    <dgm:pt modelId="{D29E9E55-8C6E-4738-9927-9607D4B9914F}" type="pres">
      <dgm:prSet presAssocID="{5BE37549-9174-45A0-8E61-30AC0D41F0D5}" presName="composite" presStyleCnt="0"/>
      <dgm:spPr/>
    </dgm:pt>
    <dgm:pt modelId="{E81060BD-468C-4C5B-B4F7-4FE31A6D0F36}" type="pres">
      <dgm:prSet presAssocID="{5BE37549-9174-45A0-8E61-30AC0D41F0D5}" presName="imgShp" presStyleLbl="fgImgPlace1" presStyleIdx="4" presStyleCnt="7" custLinFactX="-100000" custLinFactNeighborX="-132737"/>
      <dgm:spPr/>
    </dgm:pt>
    <dgm:pt modelId="{C2F7775F-0621-44C7-A3CD-1808AC228AD8}" type="pres">
      <dgm:prSet presAssocID="{5BE37549-9174-45A0-8E61-30AC0D41F0D5}" presName="txShp" presStyleLbl="node1" presStyleIdx="4" presStyleCnt="7" custScaleX="142906">
        <dgm:presLayoutVars>
          <dgm:bulletEnabled val="1"/>
        </dgm:presLayoutVars>
      </dgm:prSet>
      <dgm:spPr/>
    </dgm:pt>
    <dgm:pt modelId="{0D40E623-D91B-43D4-9649-9DCAD52BFEF6}" type="pres">
      <dgm:prSet presAssocID="{7FF4F050-82C3-4036-8725-4490EFC52B2E}" presName="spacing" presStyleCnt="0"/>
      <dgm:spPr/>
    </dgm:pt>
    <dgm:pt modelId="{7BCAED8A-3FD9-433E-98A1-CB18272A4239}" type="pres">
      <dgm:prSet presAssocID="{A93366A7-CA63-4257-AD96-1F9C261320A1}" presName="composite" presStyleCnt="0"/>
      <dgm:spPr/>
    </dgm:pt>
    <dgm:pt modelId="{0A99D56E-C99C-4602-A74F-74866370BDFE}" type="pres">
      <dgm:prSet presAssocID="{A93366A7-CA63-4257-AD96-1F9C261320A1}" presName="imgShp" presStyleLbl="fgImgPlace1" presStyleIdx="5" presStyleCnt="7" custLinFactX="-100000" custLinFactNeighborX="-132737"/>
      <dgm:spPr/>
    </dgm:pt>
    <dgm:pt modelId="{3BD0E3E8-D8F1-4F8E-B653-F001488D01DC}" type="pres">
      <dgm:prSet presAssocID="{A93366A7-CA63-4257-AD96-1F9C261320A1}" presName="txShp" presStyleLbl="node1" presStyleIdx="5" presStyleCnt="7" custScaleX="142906">
        <dgm:presLayoutVars>
          <dgm:bulletEnabled val="1"/>
        </dgm:presLayoutVars>
      </dgm:prSet>
      <dgm:spPr/>
    </dgm:pt>
    <dgm:pt modelId="{C346903A-1CD5-42DA-9376-10FEB891472C}" type="pres">
      <dgm:prSet presAssocID="{3EE3195D-2174-4CD5-8068-82FEADEFDD06}" presName="spacing" presStyleCnt="0"/>
      <dgm:spPr/>
    </dgm:pt>
    <dgm:pt modelId="{71A1B756-FC6E-420E-89DC-5EF58D860EB6}" type="pres">
      <dgm:prSet presAssocID="{61551B04-C152-49C6-A749-6DCE78FE41FD}" presName="composite" presStyleCnt="0"/>
      <dgm:spPr/>
    </dgm:pt>
    <dgm:pt modelId="{6D00A4AA-374E-4275-9ACE-C8E76AC9EA9E}" type="pres">
      <dgm:prSet presAssocID="{61551B04-C152-49C6-A749-6DCE78FE41FD}" presName="imgShp" presStyleLbl="fgImgPlace1" presStyleIdx="6" presStyleCnt="7" custLinFactX="-100000" custLinFactNeighborX="-132737"/>
      <dgm:spPr/>
    </dgm:pt>
    <dgm:pt modelId="{77E4314A-2107-4ABD-B740-4C7682BA5467}" type="pres">
      <dgm:prSet presAssocID="{61551B04-C152-49C6-A749-6DCE78FE41FD}" presName="txShp" presStyleLbl="node1" presStyleIdx="6" presStyleCnt="7" custScaleX="142906">
        <dgm:presLayoutVars>
          <dgm:bulletEnabled val="1"/>
        </dgm:presLayoutVars>
      </dgm:prSet>
      <dgm:spPr/>
    </dgm:pt>
  </dgm:ptLst>
  <dgm:cxnLst>
    <dgm:cxn modelId="{35D2401F-2FC3-493F-A9D5-92BCA55D07E3}" type="presOf" srcId="{A93366A7-CA63-4257-AD96-1F9C261320A1}" destId="{3BD0E3E8-D8F1-4F8E-B653-F001488D01DC}" srcOrd="0" destOrd="0" presId="urn:microsoft.com/office/officeart/2005/8/layout/vList3"/>
    <dgm:cxn modelId="{77D19120-FA56-4430-8BF3-24F7067C5801}" type="presOf" srcId="{FA1F63DF-BD44-4BD4-A718-08EA13AA7AE7}" destId="{A476EA4A-E4EB-4927-A285-960B27942CBA}" srcOrd="0" destOrd="0" presId="urn:microsoft.com/office/officeart/2005/8/layout/vList3"/>
    <dgm:cxn modelId="{7200062A-0BA4-417C-9BEE-591E6376126A}" type="presOf" srcId="{61551B04-C152-49C6-A749-6DCE78FE41FD}" destId="{77E4314A-2107-4ABD-B740-4C7682BA5467}" srcOrd="0" destOrd="0" presId="urn:microsoft.com/office/officeart/2005/8/layout/vList3"/>
    <dgm:cxn modelId="{69EB9D36-0D75-47A9-A4C5-DE933E58EB2A}" srcId="{C458C355-C9A5-4A04-955D-FA5AC04414CF}" destId="{5BE37549-9174-45A0-8E61-30AC0D41F0D5}" srcOrd="4" destOrd="0" parTransId="{CD512549-B5D5-4AEB-B75D-80D2634A02C6}" sibTransId="{7FF4F050-82C3-4036-8725-4490EFC52B2E}"/>
    <dgm:cxn modelId="{D125855D-AD6F-404E-A8EC-B2C6F541A2B8}" srcId="{C458C355-C9A5-4A04-955D-FA5AC04414CF}" destId="{61551B04-C152-49C6-A749-6DCE78FE41FD}" srcOrd="6" destOrd="0" parTransId="{2B7BCE59-2FD8-4A98-BF4C-99E7ED554EF5}" sibTransId="{4984BFB6-D823-4B30-9E21-8C8C3AD9AEAF}"/>
    <dgm:cxn modelId="{80D29D65-6192-4CAF-8272-E5CBBE6BAD5A}" srcId="{C458C355-C9A5-4A04-955D-FA5AC04414CF}" destId="{A93366A7-CA63-4257-AD96-1F9C261320A1}" srcOrd="5" destOrd="0" parTransId="{4424CF5B-BCFF-4F8D-B97D-BB97A03AB7A1}" sibTransId="{3EE3195D-2174-4CD5-8068-82FEADEFDD06}"/>
    <dgm:cxn modelId="{5BC60946-8363-44FC-A24B-8FF251DC5842}" srcId="{C458C355-C9A5-4A04-955D-FA5AC04414CF}" destId="{9A61B864-487D-4367-9DA2-C59E5C4C9F34}" srcOrd="1" destOrd="0" parTransId="{22783A29-0982-4B3C-9499-32E2C932A529}" sibTransId="{812BE4F1-841F-4DAA-937A-DDF501A11777}"/>
    <dgm:cxn modelId="{8BE2E767-3146-4229-AC0F-3536CD7284AC}" srcId="{C458C355-C9A5-4A04-955D-FA5AC04414CF}" destId="{334513B6-3A92-4711-807F-0F12CF065842}" srcOrd="0" destOrd="0" parTransId="{DD07073F-4EC2-4356-AFF9-803C37F391F8}" sibTransId="{AF55D863-0301-42E2-B67A-827B4A7EB1A7}"/>
    <dgm:cxn modelId="{C89AEC77-6F23-4144-889D-03158BFAC697}" srcId="{C458C355-C9A5-4A04-955D-FA5AC04414CF}" destId="{FA1F63DF-BD44-4BD4-A718-08EA13AA7AE7}" srcOrd="3" destOrd="0" parTransId="{DCCAD3E8-4DDC-4285-BAB0-B7A67CD4F3C2}" sibTransId="{DF840DD2-13DE-44D1-9280-5C319BE7B189}"/>
    <dgm:cxn modelId="{C0A8827C-CA0B-43B9-BACA-0B907B78B21E}" type="presOf" srcId="{DD85EDBD-8B17-458F-8434-A3E0B827D8B7}" destId="{27D17440-4AD9-4289-9979-C4A3D973C9CD}" srcOrd="0" destOrd="0" presId="urn:microsoft.com/office/officeart/2005/8/layout/vList3"/>
    <dgm:cxn modelId="{065A6685-2E35-44C4-95FC-D57A86E37789}" type="presOf" srcId="{334513B6-3A92-4711-807F-0F12CF065842}" destId="{AB8A7DBE-B940-4378-BA77-737291618163}" srcOrd="0" destOrd="0" presId="urn:microsoft.com/office/officeart/2005/8/layout/vList3"/>
    <dgm:cxn modelId="{4EF353AA-E226-46DE-9759-4D7AD776022E}" type="presOf" srcId="{9A61B864-487D-4367-9DA2-C59E5C4C9F34}" destId="{FC61ECF6-7A21-4EDF-A69D-8D1DCB71E94D}" srcOrd="0" destOrd="0" presId="urn:microsoft.com/office/officeart/2005/8/layout/vList3"/>
    <dgm:cxn modelId="{881719C5-CA95-4930-8425-8ABDDF2109C1}" type="presOf" srcId="{5BE37549-9174-45A0-8E61-30AC0D41F0D5}" destId="{C2F7775F-0621-44C7-A3CD-1808AC228AD8}" srcOrd="0" destOrd="0" presId="urn:microsoft.com/office/officeart/2005/8/layout/vList3"/>
    <dgm:cxn modelId="{87E7DFD8-C3AA-43C6-93AF-0B775023BB05}" type="presOf" srcId="{C458C355-C9A5-4A04-955D-FA5AC04414CF}" destId="{ADC065FE-5C23-48CF-A8B1-A4C24B27DDD9}" srcOrd="0" destOrd="0" presId="urn:microsoft.com/office/officeart/2005/8/layout/vList3"/>
    <dgm:cxn modelId="{F4BA67DE-5888-4B1A-9A27-88AFA357C46C}" srcId="{C458C355-C9A5-4A04-955D-FA5AC04414CF}" destId="{DD85EDBD-8B17-458F-8434-A3E0B827D8B7}" srcOrd="2" destOrd="0" parTransId="{7BFE5C15-04A3-4A0A-8D72-1DE0067F15A3}" sibTransId="{717F7061-5522-4AF5-8E86-F6A9C29F24BC}"/>
    <dgm:cxn modelId="{9F8E0094-2405-49BD-A468-E78AE95F086F}" type="presParOf" srcId="{ADC065FE-5C23-48CF-A8B1-A4C24B27DDD9}" destId="{3FA65D2F-C9F6-49C8-A7A4-4600DB5866A6}" srcOrd="0" destOrd="0" presId="urn:microsoft.com/office/officeart/2005/8/layout/vList3"/>
    <dgm:cxn modelId="{852EDA0D-12CF-4D02-94F4-BD3EB7D63AF7}" type="presParOf" srcId="{3FA65D2F-C9F6-49C8-A7A4-4600DB5866A6}" destId="{AD0C42F9-C7B0-42FA-BAC4-2BAB9CC83909}" srcOrd="0" destOrd="0" presId="urn:microsoft.com/office/officeart/2005/8/layout/vList3"/>
    <dgm:cxn modelId="{E2261FC3-C3DA-4E09-8352-AF547D00C6BA}" type="presParOf" srcId="{3FA65D2F-C9F6-49C8-A7A4-4600DB5866A6}" destId="{AB8A7DBE-B940-4378-BA77-737291618163}" srcOrd="1" destOrd="0" presId="urn:microsoft.com/office/officeart/2005/8/layout/vList3"/>
    <dgm:cxn modelId="{76F7ACDF-36DB-42AB-88A3-C4ACB955B45F}" type="presParOf" srcId="{ADC065FE-5C23-48CF-A8B1-A4C24B27DDD9}" destId="{0BCE3506-0FE3-404F-B3F2-CB8AF49E230D}" srcOrd="1" destOrd="0" presId="urn:microsoft.com/office/officeart/2005/8/layout/vList3"/>
    <dgm:cxn modelId="{BC4EAF45-C0F8-447A-B8DA-E54303D24B97}" type="presParOf" srcId="{ADC065FE-5C23-48CF-A8B1-A4C24B27DDD9}" destId="{009D4E94-3094-4604-937A-EF8BBEF3761B}" srcOrd="2" destOrd="0" presId="urn:microsoft.com/office/officeart/2005/8/layout/vList3"/>
    <dgm:cxn modelId="{7D6222F1-CDBA-4B7B-BD40-24B7D10A2BF6}" type="presParOf" srcId="{009D4E94-3094-4604-937A-EF8BBEF3761B}" destId="{A1F0DD25-45E6-4A6B-A897-C03CF10FE64C}" srcOrd="0" destOrd="0" presId="urn:microsoft.com/office/officeart/2005/8/layout/vList3"/>
    <dgm:cxn modelId="{D516B23D-4348-4CC1-9D07-B5EB998BEE1F}" type="presParOf" srcId="{009D4E94-3094-4604-937A-EF8BBEF3761B}" destId="{FC61ECF6-7A21-4EDF-A69D-8D1DCB71E94D}" srcOrd="1" destOrd="0" presId="urn:microsoft.com/office/officeart/2005/8/layout/vList3"/>
    <dgm:cxn modelId="{5E674938-5E36-4FE5-8220-0170758F2881}" type="presParOf" srcId="{ADC065FE-5C23-48CF-A8B1-A4C24B27DDD9}" destId="{4722062C-3562-41D6-88D2-DADD3706D9C4}" srcOrd="3" destOrd="0" presId="urn:microsoft.com/office/officeart/2005/8/layout/vList3"/>
    <dgm:cxn modelId="{F7FCDB38-4E68-4908-B41A-2EAD81DE21F7}" type="presParOf" srcId="{ADC065FE-5C23-48CF-A8B1-A4C24B27DDD9}" destId="{A3BD5922-F4FC-4CAC-A886-9B27C078DEBE}" srcOrd="4" destOrd="0" presId="urn:microsoft.com/office/officeart/2005/8/layout/vList3"/>
    <dgm:cxn modelId="{90ACA8A5-9B85-4FD3-A4EB-A9D577B4C805}" type="presParOf" srcId="{A3BD5922-F4FC-4CAC-A886-9B27C078DEBE}" destId="{E7AAB5B8-E517-4DD4-A59F-963E3C99C1A1}" srcOrd="0" destOrd="0" presId="urn:microsoft.com/office/officeart/2005/8/layout/vList3"/>
    <dgm:cxn modelId="{849C64A9-9F57-4F85-A1A2-D27405C018D2}" type="presParOf" srcId="{A3BD5922-F4FC-4CAC-A886-9B27C078DEBE}" destId="{27D17440-4AD9-4289-9979-C4A3D973C9CD}" srcOrd="1" destOrd="0" presId="urn:microsoft.com/office/officeart/2005/8/layout/vList3"/>
    <dgm:cxn modelId="{60B00394-2BD2-4BDC-8D5E-1EA7F3DB3EC3}" type="presParOf" srcId="{ADC065FE-5C23-48CF-A8B1-A4C24B27DDD9}" destId="{21B10B0F-FE04-4C32-B431-DCA15774EE29}" srcOrd="5" destOrd="0" presId="urn:microsoft.com/office/officeart/2005/8/layout/vList3"/>
    <dgm:cxn modelId="{FC889E8C-3E17-4100-AE61-5BD633A2EE21}" type="presParOf" srcId="{ADC065FE-5C23-48CF-A8B1-A4C24B27DDD9}" destId="{B77DC44E-6311-4EC7-9BAC-11732B231769}" srcOrd="6" destOrd="0" presId="urn:microsoft.com/office/officeart/2005/8/layout/vList3"/>
    <dgm:cxn modelId="{6CAEF795-6912-4E59-94F0-9FC4DFF79CB3}" type="presParOf" srcId="{B77DC44E-6311-4EC7-9BAC-11732B231769}" destId="{9534F6F7-CF93-4F61-A352-89CBD48EB25D}" srcOrd="0" destOrd="0" presId="urn:microsoft.com/office/officeart/2005/8/layout/vList3"/>
    <dgm:cxn modelId="{618A8AC3-317A-47BB-81F5-948520777D3F}" type="presParOf" srcId="{B77DC44E-6311-4EC7-9BAC-11732B231769}" destId="{A476EA4A-E4EB-4927-A285-960B27942CBA}" srcOrd="1" destOrd="0" presId="urn:microsoft.com/office/officeart/2005/8/layout/vList3"/>
    <dgm:cxn modelId="{D9E406F1-F8D4-4C18-B289-386208F54941}" type="presParOf" srcId="{ADC065FE-5C23-48CF-A8B1-A4C24B27DDD9}" destId="{59DBBA97-FCC4-4CC9-817D-37C670E07D82}" srcOrd="7" destOrd="0" presId="urn:microsoft.com/office/officeart/2005/8/layout/vList3"/>
    <dgm:cxn modelId="{ACCCA873-3A4E-411A-BA0F-EE1DEA99F465}" type="presParOf" srcId="{ADC065FE-5C23-48CF-A8B1-A4C24B27DDD9}" destId="{D29E9E55-8C6E-4738-9927-9607D4B9914F}" srcOrd="8" destOrd="0" presId="urn:microsoft.com/office/officeart/2005/8/layout/vList3"/>
    <dgm:cxn modelId="{AEF414BE-5860-4BB2-BD13-DF5D2B3F3E0F}" type="presParOf" srcId="{D29E9E55-8C6E-4738-9927-9607D4B9914F}" destId="{E81060BD-468C-4C5B-B4F7-4FE31A6D0F36}" srcOrd="0" destOrd="0" presId="urn:microsoft.com/office/officeart/2005/8/layout/vList3"/>
    <dgm:cxn modelId="{BDBB114B-BAF5-4874-A3CD-2F34128888C2}" type="presParOf" srcId="{D29E9E55-8C6E-4738-9927-9607D4B9914F}" destId="{C2F7775F-0621-44C7-A3CD-1808AC228AD8}" srcOrd="1" destOrd="0" presId="urn:microsoft.com/office/officeart/2005/8/layout/vList3"/>
    <dgm:cxn modelId="{8EA721FE-A2EF-432D-86F4-8095C069C420}" type="presParOf" srcId="{ADC065FE-5C23-48CF-A8B1-A4C24B27DDD9}" destId="{0D40E623-D91B-43D4-9649-9DCAD52BFEF6}" srcOrd="9" destOrd="0" presId="urn:microsoft.com/office/officeart/2005/8/layout/vList3"/>
    <dgm:cxn modelId="{884BDAD4-AD1B-438D-AC82-7F8CCB081DC0}" type="presParOf" srcId="{ADC065FE-5C23-48CF-A8B1-A4C24B27DDD9}" destId="{7BCAED8A-3FD9-433E-98A1-CB18272A4239}" srcOrd="10" destOrd="0" presId="urn:microsoft.com/office/officeart/2005/8/layout/vList3"/>
    <dgm:cxn modelId="{0FF2EA0A-1A17-4388-8EA6-B528CAB52AAA}" type="presParOf" srcId="{7BCAED8A-3FD9-433E-98A1-CB18272A4239}" destId="{0A99D56E-C99C-4602-A74F-74866370BDFE}" srcOrd="0" destOrd="0" presId="urn:microsoft.com/office/officeart/2005/8/layout/vList3"/>
    <dgm:cxn modelId="{CA6FAAFB-33F8-495F-9E87-0AC1AF8A69F0}" type="presParOf" srcId="{7BCAED8A-3FD9-433E-98A1-CB18272A4239}" destId="{3BD0E3E8-D8F1-4F8E-B653-F001488D01DC}" srcOrd="1" destOrd="0" presId="urn:microsoft.com/office/officeart/2005/8/layout/vList3"/>
    <dgm:cxn modelId="{FA34B6DD-FB20-4599-B924-169CC666AC6F}" type="presParOf" srcId="{ADC065FE-5C23-48CF-A8B1-A4C24B27DDD9}" destId="{C346903A-1CD5-42DA-9376-10FEB891472C}" srcOrd="11" destOrd="0" presId="urn:microsoft.com/office/officeart/2005/8/layout/vList3"/>
    <dgm:cxn modelId="{C7D75474-836F-4AE1-957A-C35EE4C57002}" type="presParOf" srcId="{ADC065FE-5C23-48CF-A8B1-A4C24B27DDD9}" destId="{71A1B756-FC6E-420E-89DC-5EF58D860EB6}" srcOrd="12" destOrd="0" presId="urn:microsoft.com/office/officeart/2005/8/layout/vList3"/>
    <dgm:cxn modelId="{9F47D832-2E97-4625-8BF7-3485AC91B058}" type="presParOf" srcId="{71A1B756-FC6E-420E-89DC-5EF58D860EB6}" destId="{6D00A4AA-374E-4275-9ACE-C8E76AC9EA9E}" srcOrd="0" destOrd="0" presId="urn:microsoft.com/office/officeart/2005/8/layout/vList3"/>
    <dgm:cxn modelId="{73199852-D833-4B0F-A041-C0AB4043220B}" type="presParOf" srcId="{71A1B756-FC6E-420E-89DC-5EF58D860EB6}" destId="{77E4314A-2107-4ABD-B740-4C7682BA546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5A5E9F-7D0F-488C-A5C3-D7A788C561FE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6A5B0072-E43B-4929-B194-7CEC0356E98C}">
      <dgm:prSet/>
      <dgm:spPr>
        <a:solidFill>
          <a:schemeClr val="accent2"/>
        </a:solidFill>
      </dgm:spPr>
      <dgm:t>
        <a:bodyPr/>
        <a:lstStyle/>
        <a:p>
          <a:r>
            <a:rPr lang="uk-UA" b="1" i="1" dirty="0"/>
            <a:t>Інформаційні ресурси</a:t>
          </a:r>
          <a:endParaRPr lang="uk-UA" dirty="0"/>
        </a:p>
      </dgm:t>
    </dgm:pt>
    <dgm:pt modelId="{91DD3D90-7451-4DF5-9677-4F84D5FC2410}" type="parTrans" cxnId="{679DBEDD-1D5B-40CF-AC20-5F07C6E37B0D}">
      <dgm:prSet/>
      <dgm:spPr/>
      <dgm:t>
        <a:bodyPr/>
        <a:lstStyle/>
        <a:p>
          <a:endParaRPr lang="uk-UA"/>
        </a:p>
      </dgm:t>
    </dgm:pt>
    <dgm:pt modelId="{1D4B6362-9D9D-4C66-BB17-88BB28F5303F}" type="sibTrans" cxnId="{679DBEDD-1D5B-40CF-AC20-5F07C6E37B0D}">
      <dgm:prSet/>
      <dgm:spPr/>
      <dgm:t>
        <a:bodyPr/>
        <a:lstStyle/>
        <a:p>
          <a:endParaRPr lang="uk-UA"/>
        </a:p>
      </dgm:t>
    </dgm:pt>
    <dgm:pt modelId="{13CAD7C9-CAE8-48B4-AA89-0BB4CFC6BE9B}">
      <dgm:prSet custT="1"/>
      <dgm:spPr/>
      <dgm:t>
        <a:bodyPr/>
        <a:lstStyle/>
        <a:p>
          <a:endParaRPr lang="uk-UA" sz="2000" dirty="0"/>
        </a:p>
        <a:p>
          <a:endParaRPr lang="uk-UA" sz="2000" dirty="0"/>
        </a:p>
        <a:p>
          <a:r>
            <a:rPr lang="uk-UA" sz="2000" dirty="0"/>
            <a:t>Державні інформаційні ресурси</a:t>
          </a:r>
        </a:p>
      </dgm:t>
    </dgm:pt>
    <dgm:pt modelId="{3B7EBBF6-C9C2-4A4A-AADD-CC5F322C6173}" type="parTrans" cxnId="{7A59B5CA-3B44-4936-8431-B85405D3B777}">
      <dgm:prSet/>
      <dgm:spPr/>
      <dgm:t>
        <a:bodyPr/>
        <a:lstStyle/>
        <a:p>
          <a:endParaRPr lang="uk-UA"/>
        </a:p>
      </dgm:t>
    </dgm:pt>
    <dgm:pt modelId="{600228D1-5C79-4634-85F8-9C3F04CF95DF}" type="sibTrans" cxnId="{7A59B5CA-3B44-4936-8431-B85405D3B777}">
      <dgm:prSet/>
      <dgm:spPr/>
      <dgm:t>
        <a:bodyPr/>
        <a:lstStyle/>
        <a:p>
          <a:endParaRPr lang="uk-UA"/>
        </a:p>
      </dgm:t>
    </dgm:pt>
    <dgm:pt modelId="{25117392-797E-4F33-85BD-C06C16810537}">
      <dgm:prSet custT="1"/>
      <dgm:spPr/>
      <dgm:t>
        <a:bodyPr/>
        <a:lstStyle/>
        <a:p>
          <a:endParaRPr lang="uk-UA" sz="2000" dirty="0"/>
        </a:p>
        <a:p>
          <a:r>
            <a:rPr lang="uk-UA" sz="2000" dirty="0"/>
            <a:t>Корпоративні сайти</a:t>
          </a:r>
        </a:p>
      </dgm:t>
    </dgm:pt>
    <dgm:pt modelId="{99844E0F-153E-49C8-9F75-18E2CE44037E}" type="parTrans" cxnId="{079262A9-38EC-417F-B811-1A3CE3A649D3}">
      <dgm:prSet/>
      <dgm:spPr/>
      <dgm:t>
        <a:bodyPr/>
        <a:lstStyle/>
        <a:p>
          <a:endParaRPr lang="uk-UA"/>
        </a:p>
      </dgm:t>
    </dgm:pt>
    <dgm:pt modelId="{B5322C80-2623-48EA-AA67-52598A4DC9E2}" type="sibTrans" cxnId="{079262A9-38EC-417F-B811-1A3CE3A649D3}">
      <dgm:prSet/>
      <dgm:spPr/>
      <dgm:t>
        <a:bodyPr/>
        <a:lstStyle/>
        <a:p>
          <a:endParaRPr lang="uk-UA"/>
        </a:p>
      </dgm:t>
    </dgm:pt>
    <dgm:pt modelId="{1E338083-FD8B-4D2F-AD0E-6AEF11C9A91C}">
      <dgm:prSet custT="1"/>
      <dgm:spPr/>
      <dgm:t>
        <a:bodyPr/>
        <a:lstStyle/>
        <a:p>
          <a:endParaRPr lang="uk-UA" sz="2000" dirty="0"/>
        </a:p>
        <a:p>
          <a:r>
            <a:rPr lang="uk-UA" sz="2000" dirty="0"/>
            <a:t>Сайти-візитки</a:t>
          </a:r>
        </a:p>
      </dgm:t>
    </dgm:pt>
    <dgm:pt modelId="{1AB30AF3-E322-4F0E-9120-A273B78AB188}" type="parTrans" cxnId="{B0B03A61-9AB1-4DAA-8181-0B43D4800129}">
      <dgm:prSet/>
      <dgm:spPr/>
      <dgm:t>
        <a:bodyPr/>
        <a:lstStyle/>
        <a:p>
          <a:endParaRPr lang="uk-UA"/>
        </a:p>
      </dgm:t>
    </dgm:pt>
    <dgm:pt modelId="{1A51583D-B87A-4708-82C8-CB51BB016F4A}" type="sibTrans" cxnId="{B0B03A61-9AB1-4DAA-8181-0B43D4800129}">
      <dgm:prSet/>
      <dgm:spPr/>
      <dgm:t>
        <a:bodyPr/>
        <a:lstStyle/>
        <a:p>
          <a:endParaRPr lang="uk-UA"/>
        </a:p>
      </dgm:t>
    </dgm:pt>
    <dgm:pt modelId="{A0192223-0268-4AF8-A908-88C6B4970609}">
      <dgm:prSet custT="1"/>
      <dgm:spPr/>
      <dgm:t>
        <a:bodyPr/>
        <a:lstStyle/>
        <a:p>
          <a:endParaRPr lang="uk-UA" sz="2000" dirty="0"/>
        </a:p>
        <a:p>
          <a:r>
            <a:rPr lang="uk-UA" sz="2000" dirty="0"/>
            <a:t>Портали</a:t>
          </a:r>
        </a:p>
      </dgm:t>
    </dgm:pt>
    <dgm:pt modelId="{7C3DA222-1066-4A73-8A5F-A783DC14008F}" type="parTrans" cxnId="{AE45DAFB-A17E-418B-BE79-72CDA545AED6}">
      <dgm:prSet/>
      <dgm:spPr/>
      <dgm:t>
        <a:bodyPr/>
        <a:lstStyle/>
        <a:p>
          <a:endParaRPr lang="uk-UA"/>
        </a:p>
      </dgm:t>
    </dgm:pt>
    <dgm:pt modelId="{1F3CE2F9-3947-4755-BD7F-AA9A7A76DD0C}" type="sibTrans" cxnId="{AE45DAFB-A17E-418B-BE79-72CDA545AED6}">
      <dgm:prSet/>
      <dgm:spPr/>
      <dgm:t>
        <a:bodyPr/>
        <a:lstStyle/>
        <a:p>
          <a:endParaRPr lang="uk-UA"/>
        </a:p>
      </dgm:t>
    </dgm:pt>
    <dgm:pt modelId="{BAEDC019-002B-4E3F-AAF0-F11839F0BFD5}">
      <dgm:prSet custT="1"/>
      <dgm:spPr/>
      <dgm:t>
        <a:bodyPr/>
        <a:lstStyle/>
        <a:p>
          <a:endParaRPr lang="uk-UA" sz="2000" dirty="0"/>
        </a:p>
        <a:p>
          <a:r>
            <a:rPr lang="uk-UA" sz="2000" dirty="0"/>
            <a:t>Інтернет-видання</a:t>
          </a:r>
        </a:p>
      </dgm:t>
    </dgm:pt>
    <dgm:pt modelId="{63B42242-CB43-41E4-8ACC-19689437C071}" type="parTrans" cxnId="{6B7F65A9-94C8-4678-A3C7-BFB39469A5FF}">
      <dgm:prSet/>
      <dgm:spPr/>
      <dgm:t>
        <a:bodyPr/>
        <a:lstStyle/>
        <a:p>
          <a:endParaRPr lang="uk-UA"/>
        </a:p>
      </dgm:t>
    </dgm:pt>
    <dgm:pt modelId="{29405B1C-9888-4542-A5B9-D654F131472F}" type="sibTrans" cxnId="{6B7F65A9-94C8-4678-A3C7-BFB39469A5FF}">
      <dgm:prSet/>
      <dgm:spPr/>
      <dgm:t>
        <a:bodyPr/>
        <a:lstStyle/>
        <a:p>
          <a:endParaRPr lang="uk-UA"/>
        </a:p>
      </dgm:t>
    </dgm:pt>
    <dgm:pt modelId="{101124E0-812A-4EB9-9790-938BC96093FD}">
      <dgm:prSet custT="1"/>
      <dgm:spPr/>
      <dgm:t>
        <a:bodyPr/>
        <a:lstStyle/>
        <a:p>
          <a:endParaRPr lang="uk-UA" sz="2000" dirty="0"/>
        </a:p>
        <a:p>
          <a:r>
            <a:rPr lang="uk-UA" sz="2000" dirty="0"/>
            <a:t>Ресурси новин</a:t>
          </a:r>
        </a:p>
      </dgm:t>
    </dgm:pt>
    <dgm:pt modelId="{2C4C3064-84D3-4655-9F1C-3E6AD88FB745}" type="parTrans" cxnId="{F2A59E99-5987-4A21-9F80-90517527A947}">
      <dgm:prSet/>
      <dgm:spPr/>
      <dgm:t>
        <a:bodyPr/>
        <a:lstStyle/>
        <a:p>
          <a:endParaRPr lang="uk-UA"/>
        </a:p>
      </dgm:t>
    </dgm:pt>
    <dgm:pt modelId="{AFB37A0A-C379-46C3-91C0-6DCB026AFEC2}" type="sibTrans" cxnId="{F2A59E99-5987-4A21-9F80-90517527A947}">
      <dgm:prSet/>
      <dgm:spPr/>
      <dgm:t>
        <a:bodyPr/>
        <a:lstStyle/>
        <a:p>
          <a:endParaRPr lang="uk-UA"/>
        </a:p>
      </dgm:t>
    </dgm:pt>
    <dgm:pt modelId="{55346656-DFB9-4B15-9BB0-C3DABCA4FBAC}" type="pres">
      <dgm:prSet presAssocID="{4D5A5E9F-7D0F-488C-A5C3-D7A788C561F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5E91317-6295-4493-A7D7-5E49E3043A5A}" type="pres">
      <dgm:prSet presAssocID="{4D5A5E9F-7D0F-488C-A5C3-D7A788C561FE}" presName="hierFlow" presStyleCnt="0"/>
      <dgm:spPr/>
    </dgm:pt>
    <dgm:pt modelId="{B99F2E45-0616-4516-A1CF-024BA76EF36D}" type="pres">
      <dgm:prSet presAssocID="{4D5A5E9F-7D0F-488C-A5C3-D7A788C561FE}" presName="firstBuf" presStyleCnt="0"/>
      <dgm:spPr/>
    </dgm:pt>
    <dgm:pt modelId="{AAA60610-CE3D-45AF-A215-E7E8F398D455}" type="pres">
      <dgm:prSet presAssocID="{4D5A5E9F-7D0F-488C-A5C3-D7A788C561F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CB6B9D5-AA01-47C2-B544-B035CBC39CF8}" type="pres">
      <dgm:prSet presAssocID="{6A5B0072-E43B-4929-B194-7CEC0356E98C}" presName="Name17" presStyleCnt="0"/>
      <dgm:spPr/>
    </dgm:pt>
    <dgm:pt modelId="{B18CBA3D-AFA9-4D41-965F-F2EBF4FD54E0}" type="pres">
      <dgm:prSet presAssocID="{6A5B0072-E43B-4929-B194-7CEC0356E98C}" presName="level1Shape" presStyleLbl="node0" presStyleIdx="0" presStyleCnt="1" custScaleX="135887" custScaleY="21462" custLinFactNeighborX="7236" custLinFactNeighborY="29607">
        <dgm:presLayoutVars>
          <dgm:chPref val="3"/>
        </dgm:presLayoutVars>
      </dgm:prSet>
      <dgm:spPr/>
    </dgm:pt>
    <dgm:pt modelId="{29041ED4-2FBA-49A2-8CF3-0B5BB40EEA53}" type="pres">
      <dgm:prSet presAssocID="{6A5B0072-E43B-4929-B194-7CEC0356E98C}" presName="hierChild2" presStyleCnt="0"/>
      <dgm:spPr/>
    </dgm:pt>
    <dgm:pt modelId="{23DFC71F-182C-43A7-9661-938E1127FD3B}" type="pres">
      <dgm:prSet presAssocID="{4D5A5E9F-7D0F-488C-A5C3-D7A788C561FE}" presName="bgShapesFlow" presStyleCnt="0"/>
      <dgm:spPr/>
    </dgm:pt>
    <dgm:pt modelId="{E2F3DD23-48B5-43BD-89E2-F274290287CA}" type="pres">
      <dgm:prSet presAssocID="{13CAD7C9-CAE8-48B4-AA89-0BB4CFC6BE9B}" presName="rectComp" presStyleCnt="0"/>
      <dgm:spPr/>
    </dgm:pt>
    <dgm:pt modelId="{9BB0EDC6-D773-431C-BEC7-49B702E06042}" type="pres">
      <dgm:prSet presAssocID="{13CAD7C9-CAE8-48B4-AA89-0BB4CFC6BE9B}" presName="bgRect" presStyleLbl="bgShp" presStyleIdx="0" presStyleCnt="6" custScaleX="2000000" custScaleY="160726" custLinFactX="-195620" custLinFactNeighborX="-200000" custLinFactNeighborY="-1722"/>
      <dgm:spPr/>
    </dgm:pt>
    <dgm:pt modelId="{C3E8F9B1-FBEB-4563-9DEE-37B95E9FA03E}" type="pres">
      <dgm:prSet presAssocID="{13CAD7C9-CAE8-48B4-AA89-0BB4CFC6BE9B}" presName="bgRectTx" presStyleLbl="bgShp" presStyleIdx="0" presStyleCnt="6">
        <dgm:presLayoutVars>
          <dgm:bulletEnabled val="1"/>
        </dgm:presLayoutVars>
      </dgm:prSet>
      <dgm:spPr/>
    </dgm:pt>
    <dgm:pt modelId="{F4ECCD9A-F583-486B-8DC2-2397E9CF56D0}" type="pres">
      <dgm:prSet presAssocID="{13CAD7C9-CAE8-48B4-AA89-0BB4CFC6BE9B}" presName="spComp" presStyleCnt="0"/>
      <dgm:spPr/>
    </dgm:pt>
    <dgm:pt modelId="{C022F8BF-5714-4B26-80A1-C7058E2E2649}" type="pres">
      <dgm:prSet presAssocID="{13CAD7C9-CAE8-48B4-AA89-0BB4CFC6BE9B}" presName="hSp" presStyleCnt="0"/>
      <dgm:spPr/>
    </dgm:pt>
    <dgm:pt modelId="{99F4C296-109B-497F-AA54-2A351D57A387}" type="pres">
      <dgm:prSet presAssocID="{25117392-797E-4F33-85BD-C06C16810537}" presName="rectComp" presStyleCnt="0"/>
      <dgm:spPr/>
    </dgm:pt>
    <dgm:pt modelId="{8682DF02-BF34-4169-AD5E-5EB36D629876}" type="pres">
      <dgm:prSet presAssocID="{25117392-797E-4F33-85BD-C06C16810537}" presName="bgRect" presStyleLbl="bgShp" presStyleIdx="1" presStyleCnt="6" custScaleX="2000000" custScaleY="158207" custLinFactX="-100000" custLinFactNeighborX="-189779" custLinFactNeighborY="574"/>
      <dgm:spPr/>
    </dgm:pt>
    <dgm:pt modelId="{BCAA1227-0159-4718-90BE-0CBA84E69821}" type="pres">
      <dgm:prSet presAssocID="{25117392-797E-4F33-85BD-C06C16810537}" presName="bgRectTx" presStyleLbl="bgShp" presStyleIdx="1" presStyleCnt="6">
        <dgm:presLayoutVars>
          <dgm:bulletEnabled val="1"/>
        </dgm:presLayoutVars>
      </dgm:prSet>
      <dgm:spPr/>
    </dgm:pt>
    <dgm:pt modelId="{D7BC605A-0B9E-4D26-8C2E-4841DEA2D6CB}" type="pres">
      <dgm:prSet presAssocID="{25117392-797E-4F33-85BD-C06C16810537}" presName="spComp" presStyleCnt="0"/>
      <dgm:spPr/>
    </dgm:pt>
    <dgm:pt modelId="{CA769DAF-E0E8-42DB-A55A-2B588864D9BE}" type="pres">
      <dgm:prSet presAssocID="{25117392-797E-4F33-85BD-C06C16810537}" presName="hSp" presStyleCnt="0"/>
      <dgm:spPr/>
    </dgm:pt>
    <dgm:pt modelId="{40A99BBF-F5C1-4755-96DD-3F91E5B6E95C}" type="pres">
      <dgm:prSet presAssocID="{1E338083-FD8B-4D2F-AD0E-6AEF11C9A91C}" presName="rectComp" presStyleCnt="0"/>
      <dgm:spPr/>
    </dgm:pt>
    <dgm:pt modelId="{7D84F184-0B86-48DE-B589-703B438523A2}" type="pres">
      <dgm:prSet presAssocID="{1E338083-FD8B-4D2F-AD0E-6AEF11C9A91C}" presName="bgRect" presStyleLbl="bgShp" presStyleIdx="2" presStyleCnt="6" custScaleX="2000000" custScaleY="158207" custLinFactX="-45615" custLinFactNeighborX="-100000" custLinFactNeighborY="-574"/>
      <dgm:spPr/>
    </dgm:pt>
    <dgm:pt modelId="{2AD5562D-B467-4CA7-9739-DABF6B35324B}" type="pres">
      <dgm:prSet presAssocID="{1E338083-FD8B-4D2F-AD0E-6AEF11C9A91C}" presName="bgRectTx" presStyleLbl="bgShp" presStyleIdx="2" presStyleCnt="6">
        <dgm:presLayoutVars>
          <dgm:bulletEnabled val="1"/>
        </dgm:presLayoutVars>
      </dgm:prSet>
      <dgm:spPr/>
    </dgm:pt>
    <dgm:pt modelId="{60AF881E-74E9-4237-8807-CB768B862E43}" type="pres">
      <dgm:prSet presAssocID="{1E338083-FD8B-4D2F-AD0E-6AEF11C9A91C}" presName="spComp" presStyleCnt="0"/>
      <dgm:spPr/>
    </dgm:pt>
    <dgm:pt modelId="{9823980F-D982-4D28-A322-EEB56B742C66}" type="pres">
      <dgm:prSet presAssocID="{1E338083-FD8B-4D2F-AD0E-6AEF11C9A91C}" presName="hSp" presStyleCnt="0"/>
      <dgm:spPr/>
    </dgm:pt>
    <dgm:pt modelId="{871961A2-0D09-4964-8746-35FB6D58D8EE}" type="pres">
      <dgm:prSet presAssocID="{A0192223-0268-4AF8-A908-88C6B4970609}" presName="rectComp" presStyleCnt="0"/>
      <dgm:spPr/>
    </dgm:pt>
    <dgm:pt modelId="{7238A7A0-6F36-4908-8645-7F2220993AED}" type="pres">
      <dgm:prSet presAssocID="{A0192223-0268-4AF8-A908-88C6B4970609}" presName="bgRect" presStyleLbl="bgShp" presStyleIdx="3" presStyleCnt="6" custScaleX="2000000" custScaleY="158207" custLinFactNeighborX="-2640"/>
      <dgm:spPr/>
    </dgm:pt>
    <dgm:pt modelId="{F3A5C51A-8842-470F-A162-773216C271D5}" type="pres">
      <dgm:prSet presAssocID="{A0192223-0268-4AF8-A908-88C6B4970609}" presName="bgRectTx" presStyleLbl="bgShp" presStyleIdx="3" presStyleCnt="6">
        <dgm:presLayoutVars>
          <dgm:bulletEnabled val="1"/>
        </dgm:presLayoutVars>
      </dgm:prSet>
      <dgm:spPr/>
    </dgm:pt>
    <dgm:pt modelId="{5989720A-AED0-4E82-8F3D-F1C9537A9E37}" type="pres">
      <dgm:prSet presAssocID="{A0192223-0268-4AF8-A908-88C6B4970609}" presName="spComp" presStyleCnt="0"/>
      <dgm:spPr/>
    </dgm:pt>
    <dgm:pt modelId="{DC45A6B9-34CF-4EA7-A3BF-32C0853ABED9}" type="pres">
      <dgm:prSet presAssocID="{A0192223-0268-4AF8-A908-88C6B4970609}" presName="hSp" presStyleCnt="0"/>
      <dgm:spPr/>
    </dgm:pt>
    <dgm:pt modelId="{E445EAF7-AE09-48F9-A972-4CC0F8FD3632}" type="pres">
      <dgm:prSet presAssocID="{BAEDC019-002B-4E3F-AAF0-F11839F0BFD5}" presName="rectComp" presStyleCnt="0"/>
      <dgm:spPr/>
    </dgm:pt>
    <dgm:pt modelId="{C72EB12B-C3C0-4D0D-AB01-2B47ABC40C1B}" type="pres">
      <dgm:prSet presAssocID="{BAEDC019-002B-4E3F-AAF0-F11839F0BFD5}" presName="bgRect" presStyleLbl="bgShp" presStyleIdx="4" presStyleCnt="6" custScaleX="2000000" custScaleY="158207" custLinFactX="50164" custLinFactNeighborX="100000" custLinFactNeighborY="1722"/>
      <dgm:spPr/>
    </dgm:pt>
    <dgm:pt modelId="{E63E5264-2333-4762-9B06-089C5F2AEECB}" type="pres">
      <dgm:prSet presAssocID="{BAEDC019-002B-4E3F-AAF0-F11839F0BFD5}" presName="bgRectTx" presStyleLbl="bgShp" presStyleIdx="4" presStyleCnt="6">
        <dgm:presLayoutVars>
          <dgm:bulletEnabled val="1"/>
        </dgm:presLayoutVars>
      </dgm:prSet>
      <dgm:spPr/>
    </dgm:pt>
    <dgm:pt modelId="{3FF7C613-CA40-46E5-9D0B-0433A5FA5C87}" type="pres">
      <dgm:prSet presAssocID="{BAEDC019-002B-4E3F-AAF0-F11839F0BFD5}" presName="spComp" presStyleCnt="0"/>
      <dgm:spPr/>
    </dgm:pt>
    <dgm:pt modelId="{354753CD-0911-4D52-A81D-C6C90109FB65}" type="pres">
      <dgm:prSet presAssocID="{BAEDC019-002B-4E3F-AAF0-F11839F0BFD5}" presName="hSp" presStyleCnt="0"/>
      <dgm:spPr/>
    </dgm:pt>
    <dgm:pt modelId="{6F796005-902C-47C5-8A22-99F189C66D3D}" type="pres">
      <dgm:prSet presAssocID="{101124E0-812A-4EB9-9790-938BC96093FD}" presName="rectComp" presStyleCnt="0"/>
      <dgm:spPr/>
    </dgm:pt>
    <dgm:pt modelId="{578B63B3-0AFC-471F-B860-C9505F102E9E}" type="pres">
      <dgm:prSet presAssocID="{101124E0-812A-4EB9-9790-938BC96093FD}" presName="bgRect" presStyleLbl="bgShp" presStyleIdx="5" presStyleCnt="6" custScaleX="2000000" custScaleY="161309" custLinFactX="146773" custLinFactNeighborX="200000" custLinFactNeighborY="-574"/>
      <dgm:spPr/>
    </dgm:pt>
    <dgm:pt modelId="{3FEE08A9-51DC-4C33-9B4A-BF8B351B9227}" type="pres">
      <dgm:prSet presAssocID="{101124E0-812A-4EB9-9790-938BC96093FD}" presName="bgRectTx" presStyleLbl="bgShp" presStyleIdx="5" presStyleCnt="6">
        <dgm:presLayoutVars>
          <dgm:bulletEnabled val="1"/>
        </dgm:presLayoutVars>
      </dgm:prSet>
      <dgm:spPr/>
    </dgm:pt>
  </dgm:ptLst>
  <dgm:cxnLst>
    <dgm:cxn modelId="{E901BB0C-764D-4955-B98A-F4CAFEDC6647}" type="presOf" srcId="{101124E0-812A-4EB9-9790-938BC96093FD}" destId="{3FEE08A9-51DC-4C33-9B4A-BF8B351B9227}" srcOrd="1" destOrd="0" presId="urn:microsoft.com/office/officeart/2005/8/layout/hierarchy5"/>
    <dgm:cxn modelId="{D23EF627-40D6-4EEB-BEB6-8AE2C6B6A797}" type="presOf" srcId="{BAEDC019-002B-4E3F-AAF0-F11839F0BFD5}" destId="{E63E5264-2333-4762-9B06-089C5F2AEECB}" srcOrd="1" destOrd="0" presId="urn:microsoft.com/office/officeart/2005/8/layout/hierarchy5"/>
    <dgm:cxn modelId="{9B056F28-BFD5-4EEE-9B0F-A4D384A4271D}" type="presOf" srcId="{13CAD7C9-CAE8-48B4-AA89-0BB4CFC6BE9B}" destId="{9BB0EDC6-D773-431C-BEC7-49B702E06042}" srcOrd="0" destOrd="0" presId="urn:microsoft.com/office/officeart/2005/8/layout/hierarchy5"/>
    <dgm:cxn modelId="{37C27938-71E1-4057-AA4B-F41BC5070930}" type="presOf" srcId="{101124E0-812A-4EB9-9790-938BC96093FD}" destId="{578B63B3-0AFC-471F-B860-C9505F102E9E}" srcOrd="0" destOrd="0" presId="urn:microsoft.com/office/officeart/2005/8/layout/hierarchy5"/>
    <dgm:cxn modelId="{34D8CE5F-7931-4386-822F-64A2476BC929}" type="presOf" srcId="{6A5B0072-E43B-4929-B194-7CEC0356E98C}" destId="{B18CBA3D-AFA9-4D41-965F-F2EBF4FD54E0}" srcOrd="0" destOrd="0" presId="urn:microsoft.com/office/officeart/2005/8/layout/hierarchy5"/>
    <dgm:cxn modelId="{B0B03A61-9AB1-4DAA-8181-0B43D4800129}" srcId="{4D5A5E9F-7D0F-488C-A5C3-D7A788C561FE}" destId="{1E338083-FD8B-4D2F-AD0E-6AEF11C9A91C}" srcOrd="3" destOrd="0" parTransId="{1AB30AF3-E322-4F0E-9120-A273B78AB188}" sibTransId="{1A51583D-B87A-4708-82C8-CB51BB016F4A}"/>
    <dgm:cxn modelId="{58B05D4C-6B04-4EAE-87E1-401568968173}" type="presOf" srcId="{25117392-797E-4F33-85BD-C06C16810537}" destId="{BCAA1227-0159-4718-90BE-0CBA84E69821}" srcOrd="1" destOrd="0" presId="urn:microsoft.com/office/officeart/2005/8/layout/hierarchy5"/>
    <dgm:cxn modelId="{E8A4416C-4850-49CF-ABBE-317F7BB60CDE}" type="presOf" srcId="{A0192223-0268-4AF8-A908-88C6B4970609}" destId="{7238A7A0-6F36-4908-8645-7F2220993AED}" srcOrd="0" destOrd="0" presId="urn:microsoft.com/office/officeart/2005/8/layout/hierarchy5"/>
    <dgm:cxn modelId="{3F9F304F-74F5-4D41-ABEC-2B5DD8CF8180}" type="presOf" srcId="{4D5A5E9F-7D0F-488C-A5C3-D7A788C561FE}" destId="{55346656-DFB9-4B15-9BB0-C3DABCA4FBAC}" srcOrd="0" destOrd="0" presId="urn:microsoft.com/office/officeart/2005/8/layout/hierarchy5"/>
    <dgm:cxn modelId="{8E400E74-4AC3-4F88-A054-846EB734DF25}" type="presOf" srcId="{1E338083-FD8B-4D2F-AD0E-6AEF11C9A91C}" destId="{2AD5562D-B467-4CA7-9739-DABF6B35324B}" srcOrd="1" destOrd="0" presId="urn:microsoft.com/office/officeart/2005/8/layout/hierarchy5"/>
    <dgm:cxn modelId="{48F3C586-9970-4731-9B99-D1FA09859111}" type="presOf" srcId="{25117392-797E-4F33-85BD-C06C16810537}" destId="{8682DF02-BF34-4169-AD5E-5EB36D629876}" srcOrd="0" destOrd="0" presId="urn:microsoft.com/office/officeart/2005/8/layout/hierarchy5"/>
    <dgm:cxn modelId="{6D734C89-CE4A-419B-85E6-FC48BCF93AF5}" type="presOf" srcId="{13CAD7C9-CAE8-48B4-AA89-0BB4CFC6BE9B}" destId="{C3E8F9B1-FBEB-4563-9DEE-37B95E9FA03E}" srcOrd="1" destOrd="0" presId="urn:microsoft.com/office/officeart/2005/8/layout/hierarchy5"/>
    <dgm:cxn modelId="{F2A59E99-5987-4A21-9F80-90517527A947}" srcId="{4D5A5E9F-7D0F-488C-A5C3-D7A788C561FE}" destId="{101124E0-812A-4EB9-9790-938BC96093FD}" srcOrd="6" destOrd="0" parTransId="{2C4C3064-84D3-4655-9F1C-3E6AD88FB745}" sibTransId="{AFB37A0A-C379-46C3-91C0-6DCB026AFEC2}"/>
    <dgm:cxn modelId="{E120E5A3-BCC4-4853-98A8-270718E35EE7}" type="presOf" srcId="{A0192223-0268-4AF8-A908-88C6B4970609}" destId="{F3A5C51A-8842-470F-A162-773216C271D5}" srcOrd="1" destOrd="0" presId="urn:microsoft.com/office/officeart/2005/8/layout/hierarchy5"/>
    <dgm:cxn modelId="{6F665AA5-17DB-49EF-9127-4DF9D90C4DCB}" type="presOf" srcId="{BAEDC019-002B-4E3F-AAF0-F11839F0BFD5}" destId="{C72EB12B-C3C0-4D0D-AB01-2B47ABC40C1B}" srcOrd="0" destOrd="0" presId="urn:microsoft.com/office/officeart/2005/8/layout/hierarchy5"/>
    <dgm:cxn modelId="{079262A9-38EC-417F-B811-1A3CE3A649D3}" srcId="{4D5A5E9F-7D0F-488C-A5C3-D7A788C561FE}" destId="{25117392-797E-4F33-85BD-C06C16810537}" srcOrd="2" destOrd="0" parTransId="{99844E0F-153E-49C8-9F75-18E2CE44037E}" sibTransId="{B5322C80-2623-48EA-AA67-52598A4DC9E2}"/>
    <dgm:cxn modelId="{6B7F65A9-94C8-4678-A3C7-BFB39469A5FF}" srcId="{4D5A5E9F-7D0F-488C-A5C3-D7A788C561FE}" destId="{BAEDC019-002B-4E3F-AAF0-F11839F0BFD5}" srcOrd="5" destOrd="0" parTransId="{63B42242-CB43-41E4-8ACC-19689437C071}" sibTransId="{29405B1C-9888-4542-A5B9-D654F131472F}"/>
    <dgm:cxn modelId="{4282B4C5-4378-4561-8C3A-E4611FF56526}" type="presOf" srcId="{1E338083-FD8B-4D2F-AD0E-6AEF11C9A91C}" destId="{7D84F184-0B86-48DE-B589-703B438523A2}" srcOrd="0" destOrd="0" presId="urn:microsoft.com/office/officeart/2005/8/layout/hierarchy5"/>
    <dgm:cxn modelId="{7A59B5CA-3B44-4936-8431-B85405D3B777}" srcId="{4D5A5E9F-7D0F-488C-A5C3-D7A788C561FE}" destId="{13CAD7C9-CAE8-48B4-AA89-0BB4CFC6BE9B}" srcOrd="1" destOrd="0" parTransId="{3B7EBBF6-C9C2-4A4A-AADD-CC5F322C6173}" sibTransId="{600228D1-5C79-4634-85F8-9C3F04CF95DF}"/>
    <dgm:cxn modelId="{679DBEDD-1D5B-40CF-AC20-5F07C6E37B0D}" srcId="{4D5A5E9F-7D0F-488C-A5C3-D7A788C561FE}" destId="{6A5B0072-E43B-4929-B194-7CEC0356E98C}" srcOrd="0" destOrd="0" parTransId="{91DD3D90-7451-4DF5-9677-4F84D5FC2410}" sibTransId="{1D4B6362-9D9D-4C66-BB17-88BB28F5303F}"/>
    <dgm:cxn modelId="{AE45DAFB-A17E-418B-BE79-72CDA545AED6}" srcId="{4D5A5E9F-7D0F-488C-A5C3-D7A788C561FE}" destId="{A0192223-0268-4AF8-A908-88C6B4970609}" srcOrd="4" destOrd="0" parTransId="{7C3DA222-1066-4A73-8A5F-A783DC14008F}" sibTransId="{1F3CE2F9-3947-4755-BD7F-AA9A7A76DD0C}"/>
    <dgm:cxn modelId="{A35227C8-C42B-4812-8521-7F4DD0C64A81}" type="presParOf" srcId="{55346656-DFB9-4B15-9BB0-C3DABCA4FBAC}" destId="{95E91317-6295-4493-A7D7-5E49E3043A5A}" srcOrd="0" destOrd="0" presId="urn:microsoft.com/office/officeart/2005/8/layout/hierarchy5"/>
    <dgm:cxn modelId="{6673C2F4-D7E2-4B7A-A9B8-C02A0657638E}" type="presParOf" srcId="{95E91317-6295-4493-A7D7-5E49E3043A5A}" destId="{B99F2E45-0616-4516-A1CF-024BA76EF36D}" srcOrd="0" destOrd="0" presId="urn:microsoft.com/office/officeart/2005/8/layout/hierarchy5"/>
    <dgm:cxn modelId="{5CC08FEC-60A7-40C1-9511-E750892BA5CD}" type="presParOf" srcId="{95E91317-6295-4493-A7D7-5E49E3043A5A}" destId="{AAA60610-CE3D-45AF-A215-E7E8F398D455}" srcOrd="1" destOrd="0" presId="urn:microsoft.com/office/officeart/2005/8/layout/hierarchy5"/>
    <dgm:cxn modelId="{E9BDB82C-6E71-4E52-BC35-F1E4B19F9C9B}" type="presParOf" srcId="{AAA60610-CE3D-45AF-A215-E7E8F398D455}" destId="{CCB6B9D5-AA01-47C2-B544-B035CBC39CF8}" srcOrd="0" destOrd="0" presId="urn:microsoft.com/office/officeart/2005/8/layout/hierarchy5"/>
    <dgm:cxn modelId="{41962609-4198-4403-BBB6-A91A4696B8B5}" type="presParOf" srcId="{CCB6B9D5-AA01-47C2-B544-B035CBC39CF8}" destId="{B18CBA3D-AFA9-4D41-965F-F2EBF4FD54E0}" srcOrd="0" destOrd="0" presId="urn:microsoft.com/office/officeart/2005/8/layout/hierarchy5"/>
    <dgm:cxn modelId="{A889EB60-40FB-4003-92D9-595442E47E88}" type="presParOf" srcId="{CCB6B9D5-AA01-47C2-B544-B035CBC39CF8}" destId="{29041ED4-2FBA-49A2-8CF3-0B5BB40EEA53}" srcOrd="1" destOrd="0" presId="urn:microsoft.com/office/officeart/2005/8/layout/hierarchy5"/>
    <dgm:cxn modelId="{C39C10BF-6161-4CDE-8964-F23CF1FEABA7}" type="presParOf" srcId="{55346656-DFB9-4B15-9BB0-C3DABCA4FBAC}" destId="{23DFC71F-182C-43A7-9661-938E1127FD3B}" srcOrd="1" destOrd="0" presId="urn:microsoft.com/office/officeart/2005/8/layout/hierarchy5"/>
    <dgm:cxn modelId="{1D774228-38A0-4488-9773-D88DC2133422}" type="presParOf" srcId="{23DFC71F-182C-43A7-9661-938E1127FD3B}" destId="{E2F3DD23-48B5-43BD-89E2-F274290287CA}" srcOrd="0" destOrd="0" presId="urn:microsoft.com/office/officeart/2005/8/layout/hierarchy5"/>
    <dgm:cxn modelId="{FC366E98-5468-451B-825C-906CCD348308}" type="presParOf" srcId="{E2F3DD23-48B5-43BD-89E2-F274290287CA}" destId="{9BB0EDC6-D773-431C-BEC7-49B702E06042}" srcOrd="0" destOrd="0" presId="urn:microsoft.com/office/officeart/2005/8/layout/hierarchy5"/>
    <dgm:cxn modelId="{BA2392A8-774F-4A3E-B6B9-041A95E7131E}" type="presParOf" srcId="{E2F3DD23-48B5-43BD-89E2-F274290287CA}" destId="{C3E8F9B1-FBEB-4563-9DEE-37B95E9FA03E}" srcOrd="1" destOrd="0" presId="urn:microsoft.com/office/officeart/2005/8/layout/hierarchy5"/>
    <dgm:cxn modelId="{4604B925-AE5E-482C-B428-04CB11105A3F}" type="presParOf" srcId="{23DFC71F-182C-43A7-9661-938E1127FD3B}" destId="{F4ECCD9A-F583-486B-8DC2-2397E9CF56D0}" srcOrd="1" destOrd="0" presId="urn:microsoft.com/office/officeart/2005/8/layout/hierarchy5"/>
    <dgm:cxn modelId="{D838B723-4313-45FF-B5BA-90A6F5EEB6F9}" type="presParOf" srcId="{F4ECCD9A-F583-486B-8DC2-2397E9CF56D0}" destId="{C022F8BF-5714-4B26-80A1-C7058E2E2649}" srcOrd="0" destOrd="0" presId="urn:microsoft.com/office/officeart/2005/8/layout/hierarchy5"/>
    <dgm:cxn modelId="{E61A1748-5B9D-449A-B9F0-2828FAA0B33E}" type="presParOf" srcId="{23DFC71F-182C-43A7-9661-938E1127FD3B}" destId="{99F4C296-109B-497F-AA54-2A351D57A387}" srcOrd="2" destOrd="0" presId="urn:microsoft.com/office/officeart/2005/8/layout/hierarchy5"/>
    <dgm:cxn modelId="{C0AAB792-F6B4-4FD0-A9A5-90EBCC73E4A8}" type="presParOf" srcId="{99F4C296-109B-497F-AA54-2A351D57A387}" destId="{8682DF02-BF34-4169-AD5E-5EB36D629876}" srcOrd="0" destOrd="0" presId="urn:microsoft.com/office/officeart/2005/8/layout/hierarchy5"/>
    <dgm:cxn modelId="{3AC176CB-0F55-456F-8C04-1455200B0610}" type="presParOf" srcId="{99F4C296-109B-497F-AA54-2A351D57A387}" destId="{BCAA1227-0159-4718-90BE-0CBA84E69821}" srcOrd="1" destOrd="0" presId="urn:microsoft.com/office/officeart/2005/8/layout/hierarchy5"/>
    <dgm:cxn modelId="{B62F8A31-D388-432A-854B-64A60AC3E043}" type="presParOf" srcId="{23DFC71F-182C-43A7-9661-938E1127FD3B}" destId="{D7BC605A-0B9E-4D26-8C2E-4841DEA2D6CB}" srcOrd="3" destOrd="0" presId="urn:microsoft.com/office/officeart/2005/8/layout/hierarchy5"/>
    <dgm:cxn modelId="{FAAB29C8-A6C4-437C-870D-3EE8D353EEA2}" type="presParOf" srcId="{D7BC605A-0B9E-4D26-8C2E-4841DEA2D6CB}" destId="{CA769DAF-E0E8-42DB-A55A-2B588864D9BE}" srcOrd="0" destOrd="0" presId="urn:microsoft.com/office/officeart/2005/8/layout/hierarchy5"/>
    <dgm:cxn modelId="{1F8A409D-E25B-489A-8F84-F03846394283}" type="presParOf" srcId="{23DFC71F-182C-43A7-9661-938E1127FD3B}" destId="{40A99BBF-F5C1-4755-96DD-3F91E5B6E95C}" srcOrd="4" destOrd="0" presId="urn:microsoft.com/office/officeart/2005/8/layout/hierarchy5"/>
    <dgm:cxn modelId="{32119500-AB5F-4514-BD14-8B90F7E11FAB}" type="presParOf" srcId="{40A99BBF-F5C1-4755-96DD-3F91E5B6E95C}" destId="{7D84F184-0B86-48DE-B589-703B438523A2}" srcOrd="0" destOrd="0" presId="urn:microsoft.com/office/officeart/2005/8/layout/hierarchy5"/>
    <dgm:cxn modelId="{C6191EFF-10A7-4EB3-A11E-503C33E41669}" type="presParOf" srcId="{40A99BBF-F5C1-4755-96DD-3F91E5B6E95C}" destId="{2AD5562D-B467-4CA7-9739-DABF6B35324B}" srcOrd="1" destOrd="0" presId="urn:microsoft.com/office/officeart/2005/8/layout/hierarchy5"/>
    <dgm:cxn modelId="{52A475E1-61C2-4F40-A32B-11EC896FDEAD}" type="presParOf" srcId="{23DFC71F-182C-43A7-9661-938E1127FD3B}" destId="{60AF881E-74E9-4237-8807-CB768B862E43}" srcOrd="5" destOrd="0" presId="urn:microsoft.com/office/officeart/2005/8/layout/hierarchy5"/>
    <dgm:cxn modelId="{618A5AD9-329F-42FF-B00A-3B0C15F492C5}" type="presParOf" srcId="{60AF881E-74E9-4237-8807-CB768B862E43}" destId="{9823980F-D982-4D28-A322-EEB56B742C66}" srcOrd="0" destOrd="0" presId="urn:microsoft.com/office/officeart/2005/8/layout/hierarchy5"/>
    <dgm:cxn modelId="{60F31C76-3A1A-434D-BAE1-70304172F56E}" type="presParOf" srcId="{23DFC71F-182C-43A7-9661-938E1127FD3B}" destId="{871961A2-0D09-4964-8746-35FB6D58D8EE}" srcOrd="6" destOrd="0" presId="urn:microsoft.com/office/officeart/2005/8/layout/hierarchy5"/>
    <dgm:cxn modelId="{A05A0477-FACD-4BC5-A854-E5C723F93CE3}" type="presParOf" srcId="{871961A2-0D09-4964-8746-35FB6D58D8EE}" destId="{7238A7A0-6F36-4908-8645-7F2220993AED}" srcOrd="0" destOrd="0" presId="urn:microsoft.com/office/officeart/2005/8/layout/hierarchy5"/>
    <dgm:cxn modelId="{F731E880-7438-45FF-B011-ACA3A0A3E81C}" type="presParOf" srcId="{871961A2-0D09-4964-8746-35FB6D58D8EE}" destId="{F3A5C51A-8842-470F-A162-773216C271D5}" srcOrd="1" destOrd="0" presId="urn:microsoft.com/office/officeart/2005/8/layout/hierarchy5"/>
    <dgm:cxn modelId="{5F1811BA-A328-445F-B30E-83DBA567202D}" type="presParOf" srcId="{23DFC71F-182C-43A7-9661-938E1127FD3B}" destId="{5989720A-AED0-4E82-8F3D-F1C9537A9E37}" srcOrd="7" destOrd="0" presId="urn:microsoft.com/office/officeart/2005/8/layout/hierarchy5"/>
    <dgm:cxn modelId="{DC4AF6AF-4439-45CA-8088-A49BD83B7DD3}" type="presParOf" srcId="{5989720A-AED0-4E82-8F3D-F1C9537A9E37}" destId="{DC45A6B9-34CF-4EA7-A3BF-32C0853ABED9}" srcOrd="0" destOrd="0" presId="urn:microsoft.com/office/officeart/2005/8/layout/hierarchy5"/>
    <dgm:cxn modelId="{358F9C83-45D2-4FE6-B428-AD1402A06685}" type="presParOf" srcId="{23DFC71F-182C-43A7-9661-938E1127FD3B}" destId="{E445EAF7-AE09-48F9-A972-4CC0F8FD3632}" srcOrd="8" destOrd="0" presId="urn:microsoft.com/office/officeart/2005/8/layout/hierarchy5"/>
    <dgm:cxn modelId="{560AE9E3-B847-49C2-8871-BACB6C407779}" type="presParOf" srcId="{E445EAF7-AE09-48F9-A972-4CC0F8FD3632}" destId="{C72EB12B-C3C0-4D0D-AB01-2B47ABC40C1B}" srcOrd="0" destOrd="0" presId="urn:microsoft.com/office/officeart/2005/8/layout/hierarchy5"/>
    <dgm:cxn modelId="{2E1494AA-42BF-43EF-A7F3-6F53AA46A69A}" type="presParOf" srcId="{E445EAF7-AE09-48F9-A972-4CC0F8FD3632}" destId="{E63E5264-2333-4762-9B06-089C5F2AEECB}" srcOrd="1" destOrd="0" presId="urn:microsoft.com/office/officeart/2005/8/layout/hierarchy5"/>
    <dgm:cxn modelId="{569C0D40-97D9-48E6-8986-05424021D0AE}" type="presParOf" srcId="{23DFC71F-182C-43A7-9661-938E1127FD3B}" destId="{3FF7C613-CA40-46E5-9D0B-0433A5FA5C87}" srcOrd="9" destOrd="0" presId="urn:microsoft.com/office/officeart/2005/8/layout/hierarchy5"/>
    <dgm:cxn modelId="{2F78418E-B461-4425-92FC-DE4D4524A922}" type="presParOf" srcId="{3FF7C613-CA40-46E5-9D0B-0433A5FA5C87}" destId="{354753CD-0911-4D52-A81D-C6C90109FB65}" srcOrd="0" destOrd="0" presId="urn:microsoft.com/office/officeart/2005/8/layout/hierarchy5"/>
    <dgm:cxn modelId="{51A6FB3A-3A7D-49E9-81DE-204C99AD3940}" type="presParOf" srcId="{23DFC71F-182C-43A7-9661-938E1127FD3B}" destId="{6F796005-902C-47C5-8A22-99F189C66D3D}" srcOrd="10" destOrd="0" presId="urn:microsoft.com/office/officeart/2005/8/layout/hierarchy5"/>
    <dgm:cxn modelId="{D27087B3-4CB0-4530-A6FA-E77586FD8FAB}" type="presParOf" srcId="{6F796005-902C-47C5-8A22-99F189C66D3D}" destId="{578B63B3-0AFC-471F-B860-C9505F102E9E}" srcOrd="0" destOrd="0" presId="urn:microsoft.com/office/officeart/2005/8/layout/hierarchy5"/>
    <dgm:cxn modelId="{6FCB4B77-E244-4D1A-89EB-9CBC67557157}" type="presParOf" srcId="{6F796005-902C-47C5-8A22-99F189C66D3D}" destId="{3FEE08A9-51DC-4C33-9B4A-BF8B351B9227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434FC0-71B8-40D4-8D2C-6A42C7EE4BE4}" type="doc">
      <dgm:prSet loTypeId="urn:microsoft.com/office/officeart/2005/8/layout/vList6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uk-UA"/>
        </a:p>
      </dgm:t>
    </dgm:pt>
    <dgm:pt modelId="{0A30416C-F798-45B0-9563-A37E194CCF9B}">
      <dgm:prSet/>
      <dgm:spPr/>
      <dgm:t>
        <a:bodyPr/>
        <a:lstStyle/>
        <a:p>
          <a:r>
            <a:rPr lang="uk-UA" dirty="0"/>
            <a:t>Пошукові системи та каталоги</a:t>
          </a:r>
        </a:p>
      </dgm:t>
    </dgm:pt>
    <dgm:pt modelId="{FCD05CBC-6D56-47FE-9B4D-E115C23EEDA4}" type="parTrans" cxnId="{00A9F2A8-9F97-4CC3-A808-1D9CA9B8B2B1}">
      <dgm:prSet/>
      <dgm:spPr/>
      <dgm:t>
        <a:bodyPr/>
        <a:lstStyle/>
        <a:p>
          <a:endParaRPr lang="uk-UA"/>
        </a:p>
      </dgm:t>
    </dgm:pt>
    <dgm:pt modelId="{864EAA8B-E0C6-43C3-9675-C61B6FF71D05}" type="sibTrans" cxnId="{00A9F2A8-9F97-4CC3-A808-1D9CA9B8B2B1}">
      <dgm:prSet/>
      <dgm:spPr/>
      <dgm:t>
        <a:bodyPr/>
        <a:lstStyle/>
        <a:p>
          <a:endParaRPr lang="uk-UA"/>
        </a:p>
      </dgm:t>
    </dgm:pt>
    <dgm:pt modelId="{1DC7411B-C072-4AC1-A9BD-2B51036AB36A}">
      <dgm:prSet/>
      <dgm:spPr/>
      <dgm:t>
        <a:bodyPr/>
        <a:lstStyle/>
        <a:p>
          <a:r>
            <a:rPr lang="uk-UA"/>
            <a:t>Всесвітня павутина</a:t>
          </a:r>
        </a:p>
      </dgm:t>
    </dgm:pt>
    <dgm:pt modelId="{96429311-236E-4AF0-8B51-F302ADFC0430}" type="parTrans" cxnId="{2CF44C85-9583-43E7-89D7-DC9247E064F3}">
      <dgm:prSet/>
      <dgm:spPr/>
      <dgm:t>
        <a:bodyPr/>
        <a:lstStyle/>
        <a:p>
          <a:endParaRPr lang="uk-UA"/>
        </a:p>
      </dgm:t>
    </dgm:pt>
    <dgm:pt modelId="{7880CAEB-0650-4125-AD9B-11A7097AC13F}" type="sibTrans" cxnId="{2CF44C85-9583-43E7-89D7-DC9247E064F3}">
      <dgm:prSet/>
      <dgm:spPr/>
      <dgm:t>
        <a:bodyPr/>
        <a:lstStyle/>
        <a:p>
          <a:endParaRPr lang="uk-UA"/>
        </a:p>
      </dgm:t>
    </dgm:pt>
    <dgm:pt modelId="{4E380E10-B428-4A8F-A3BB-1F6AD9EF8B6E}">
      <dgm:prSet/>
      <dgm:spPr/>
      <dgm:t>
        <a:bodyPr/>
        <a:lstStyle/>
        <a:p>
          <a:r>
            <a:rPr lang="uk-UA"/>
            <a:t>Сервіси комунікацій</a:t>
          </a:r>
        </a:p>
      </dgm:t>
    </dgm:pt>
    <dgm:pt modelId="{CB7FA41A-3972-4C05-9306-8098C9F58501}" type="parTrans" cxnId="{5A92FD1B-50E0-4EB8-BDE0-D80D316303D6}">
      <dgm:prSet/>
      <dgm:spPr/>
      <dgm:t>
        <a:bodyPr/>
        <a:lstStyle/>
        <a:p>
          <a:endParaRPr lang="uk-UA"/>
        </a:p>
      </dgm:t>
    </dgm:pt>
    <dgm:pt modelId="{702279B9-1962-4734-B4DB-C575C4D2E763}" type="sibTrans" cxnId="{5A92FD1B-50E0-4EB8-BDE0-D80D316303D6}">
      <dgm:prSet/>
      <dgm:spPr/>
      <dgm:t>
        <a:bodyPr/>
        <a:lstStyle/>
        <a:p>
          <a:endParaRPr lang="uk-UA"/>
        </a:p>
      </dgm:t>
    </dgm:pt>
    <dgm:pt modelId="{D8D99E86-56B0-4CA4-9DE3-3743BBB36FB2}">
      <dgm:prSet/>
      <dgm:spPr/>
      <dgm:t>
        <a:bodyPr/>
        <a:lstStyle/>
        <a:p>
          <a:r>
            <a:rPr lang="uk-UA" i="1"/>
            <a:t>Інтерактивні сервіси</a:t>
          </a:r>
          <a:endParaRPr lang="uk-UA"/>
        </a:p>
      </dgm:t>
    </dgm:pt>
    <dgm:pt modelId="{D71B3DBB-4EE8-4F04-8CF1-41CAE818460E}" type="parTrans" cxnId="{EB647A0C-2574-4150-AA19-26BAB6840034}">
      <dgm:prSet/>
      <dgm:spPr/>
      <dgm:t>
        <a:bodyPr/>
        <a:lstStyle/>
        <a:p>
          <a:endParaRPr lang="uk-UA"/>
        </a:p>
      </dgm:t>
    </dgm:pt>
    <dgm:pt modelId="{FA303326-EA9A-42A8-885E-60D96A350390}" type="sibTrans" cxnId="{EB647A0C-2574-4150-AA19-26BAB6840034}">
      <dgm:prSet/>
      <dgm:spPr/>
      <dgm:t>
        <a:bodyPr/>
        <a:lstStyle/>
        <a:p>
          <a:endParaRPr lang="uk-UA"/>
        </a:p>
      </dgm:t>
    </dgm:pt>
    <dgm:pt modelId="{02C5EABD-F6AF-4AF6-B3C7-5B36DD53CF00}">
      <dgm:prSet/>
      <dgm:spPr/>
      <dgm:t>
        <a:bodyPr/>
        <a:lstStyle/>
        <a:p>
          <a:r>
            <a:rPr lang="uk-UA" dirty="0"/>
            <a:t>Сервіси Веб 2.0</a:t>
          </a:r>
        </a:p>
      </dgm:t>
    </dgm:pt>
    <dgm:pt modelId="{67340BD8-6A93-42AB-BE18-F96ADB8CCBB2}" type="parTrans" cxnId="{C8A03F90-3DBB-496F-9448-F93CA5AED43C}">
      <dgm:prSet/>
      <dgm:spPr/>
      <dgm:t>
        <a:bodyPr/>
        <a:lstStyle/>
        <a:p>
          <a:endParaRPr lang="uk-UA"/>
        </a:p>
      </dgm:t>
    </dgm:pt>
    <dgm:pt modelId="{4A04215F-70A2-4FCF-83FE-6A3536CD33A7}" type="sibTrans" cxnId="{C8A03F90-3DBB-496F-9448-F93CA5AED43C}">
      <dgm:prSet/>
      <dgm:spPr/>
      <dgm:t>
        <a:bodyPr/>
        <a:lstStyle/>
        <a:p>
          <a:endParaRPr lang="uk-UA"/>
        </a:p>
      </dgm:t>
    </dgm:pt>
    <dgm:pt modelId="{53273B32-8E28-4A17-842C-C1A4EA5B6B0B}">
      <dgm:prSet/>
      <dgm:spPr/>
      <dgm:t>
        <a:bodyPr/>
        <a:lstStyle/>
        <a:p>
          <a:r>
            <a:rPr lang="uk-UA"/>
            <a:t>Торговельні майданчики</a:t>
          </a:r>
        </a:p>
      </dgm:t>
    </dgm:pt>
    <dgm:pt modelId="{399582F2-4C69-4C99-B43C-B1DFD73E9902}" type="parTrans" cxnId="{5E6F301E-A0B2-4EA9-92FD-D88C28271343}">
      <dgm:prSet/>
      <dgm:spPr/>
      <dgm:t>
        <a:bodyPr/>
        <a:lstStyle/>
        <a:p>
          <a:endParaRPr lang="uk-UA"/>
        </a:p>
      </dgm:t>
    </dgm:pt>
    <dgm:pt modelId="{4694CE83-E549-4871-A49C-1A65421CF82C}" type="sibTrans" cxnId="{5E6F301E-A0B2-4EA9-92FD-D88C28271343}">
      <dgm:prSet/>
      <dgm:spPr/>
      <dgm:t>
        <a:bodyPr/>
        <a:lstStyle/>
        <a:p>
          <a:endParaRPr lang="uk-UA"/>
        </a:p>
      </dgm:t>
    </dgm:pt>
    <dgm:pt modelId="{120E1829-2A7B-4F4B-8542-73EDB9762E95}">
      <dgm:prSet/>
      <dgm:spPr/>
      <dgm:t>
        <a:bodyPr/>
        <a:lstStyle/>
        <a:p>
          <a:r>
            <a:rPr lang="uk-UA"/>
            <a:t>Геоінформаційні системи</a:t>
          </a:r>
        </a:p>
      </dgm:t>
    </dgm:pt>
    <dgm:pt modelId="{5BE718F2-906D-44A0-8314-A8AB84DDF637}" type="parTrans" cxnId="{78EE8467-535D-4DFE-B89D-E1458FF4D176}">
      <dgm:prSet/>
      <dgm:spPr/>
      <dgm:t>
        <a:bodyPr/>
        <a:lstStyle/>
        <a:p>
          <a:endParaRPr lang="uk-UA"/>
        </a:p>
      </dgm:t>
    </dgm:pt>
    <dgm:pt modelId="{36CFB2C6-E28E-4407-A7D3-9B6D172DE29C}" type="sibTrans" cxnId="{78EE8467-535D-4DFE-B89D-E1458FF4D176}">
      <dgm:prSet/>
      <dgm:spPr/>
      <dgm:t>
        <a:bodyPr/>
        <a:lstStyle/>
        <a:p>
          <a:endParaRPr lang="uk-UA"/>
        </a:p>
      </dgm:t>
    </dgm:pt>
    <dgm:pt modelId="{B5362715-5BF0-4206-80CB-B2D9865F3B58}" type="pres">
      <dgm:prSet presAssocID="{94434FC0-71B8-40D4-8D2C-6A42C7EE4BE4}" presName="Name0" presStyleCnt="0">
        <dgm:presLayoutVars>
          <dgm:dir/>
          <dgm:animLvl val="lvl"/>
          <dgm:resizeHandles/>
        </dgm:presLayoutVars>
      </dgm:prSet>
      <dgm:spPr/>
    </dgm:pt>
    <dgm:pt modelId="{A0BB3B35-E5B7-4D25-A513-40F996F1E130}" type="pres">
      <dgm:prSet presAssocID="{0A30416C-F798-45B0-9563-A37E194CCF9B}" presName="linNode" presStyleCnt="0"/>
      <dgm:spPr/>
    </dgm:pt>
    <dgm:pt modelId="{F530CD98-81FA-40A3-A777-ED9976715A9D}" type="pres">
      <dgm:prSet presAssocID="{0A30416C-F798-45B0-9563-A37E194CCF9B}" presName="parentShp" presStyleLbl="node1" presStyleIdx="0" presStyleCnt="7">
        <dgm:presLayoutVars>
          <dgm:bulletEnabled val="1"/>
        </dgm:presLayoutVars>
      </dgm:prSet>
      <dgm:spPr/>
    </dgm:pt>
    <dgm:pt modelId="{B8988956-87A6-4ABF-B363-F5A67717F450}" type="pres">
      <dgm:prSet presAssocID="{0A30416C-F798-45B0-9563-A37E194CCF9B}" presName="childShp" presStyleLbl="bgAccFollowNode1" presStyleIdx="0" presStyleCnt="7">
        <dgm:presLayoutVars>
          <dgm:bulletEnabled val="1"/>
        </dgm:presLayoutVars>
      </dgm:prSet>
      <dgm:spPr/>
    </dgm:pt>
    <dgm:pt modelId="{A241AFC3-7F78-4EC7-84F2-4E0437B97C28}" type="pres">
      <dgm:prSet presAssocID="{864EAA8B-E0C6-43C3-9675-C61B6FF71D05}" presName="spacing" presStyleCnt="0"/>
      <dgm:spPr/>
    </dgm:pt>
    <dgm:pt modelId="{224CBCA1-9929-4A8B-8FAA-5B5CEEF8EFAF}" type="pres">
      <dgm:prSet presAssocID="{1DC7411B-C072-4AC1-A9BD-2B51036AB36A}" presName="linNode" presStyleCnt="0"/>
      <dgm:spPr/>
    </dgm:pt>
    <dgm:pt modelId="{7EE6361F-7EED-49F2-8C68-3E726FACDA57}" type="pres">
      <dgm:prSet presAssocID="{1DC7411B-C072-4AC1-A9BD-2B51036AB36A}" presName="parentShp" presStyleLbl="node1" presStyleIdx="1" presStyleCnt="7">
        <dgm:presLayoutVars>
          <dgm:bulletEnabled val="1"/>
        </dgm:presLayoutVars>
      </dgm:prSet>
      <dgm:spPr/>
    </dgm:pt>
    <dgm:pt modelId="{D19B40E7-FD7D-4761-830D-1C37ED0B7B55}" type="pres">
      <dgm:prSet presAssocID="{1DC7411B-C072-4AC1-A9BD-2B51036AB36A}" presName="childShp" presStyleLbl="bgAccFollowNode1" presStyleIdx="1" presStyleCnt="7">
        <dgm:presLayoutVars>
          <dgm:bulletEnabled val="1"/>
        </dgm:presLayoutVars>
      </dgm:prSet>
      <dgm:spPr/>
    </dgm:pt>
    <dgm:pt modelId="{E7AAA0EB-7C93-4753-A6C0-EF65995AB100}" type="pres">
      <dgm:prSet presAssocID="{7880CAEB-0650-4125-AD9B-11A7097AC13F}" presName="spacing" presStyleCnt="0"/>
      <dgm:spPr/>
    </dgm:pt>
    <dgm:pt modelId="{719E306C-55AC-4889-B589-3101ABAAA23A}" type="pres">
      <dgm:prSet presAssocID="{4E380E10-B428-4A8F-A3BB-1F6AD9EF8B6E}" presName="linNode" presStyleCnt="0"/>
      <dgm:spPr/>
    </dgm:pt>
    <dgm:pt modelId="{4ED4A1A7-ED38-4357-B04F-7AF82D108F75}" type="pres">
      <dgm:prSet presAssocID="{4E380E10-B428-4A8F-A3BB-1F6AD9EF8B6E}" presName="parentShp" presStyleLbl="node1" presStyleIdx="2" presStyleCnt="7">
        <dgm:presLayoutVars>
          <dgm:bulletEnabled val="1"/>
        </dgm:presLayoutVars>
      </dgm:prSet>
      <dgm:spPr/>
    </dgm:pt>
    <dgm:pt modelId="{5DF4D811-7B51-453B-93AE-7A252EC59AB5}" type="pres">
      <dgm:prSet presAssocID="{4E380E10-B428-4A8F-A3BB-1F6AD9EF8B6E}" presName="childShp" presStyleLbl="bgAccFollowNode1" presStyleIdx="2" presStyleCnt="7">
        <dgm:presLayoutVars>
          <dgm:bulletEnabled val="1"/>
        </dgm:presLayoutVars>
      </dgm:prSet>
      <dgm:spPr/>
    </dgm:pt>
    <dgm:pt modelId="{B3CBB97F-120F-438A-9355-65D3A4C0F554}" type="pres">
      <dgm:prSet presAssocID="{702279B9-1962-4734-B4DB-C575C4D2E763}" presName="spacing" presStyleCnt="0"/>
      <dgm:spPr/>
    </dgm:pt>
    <dgm:pt modelId="{5E94B547-D91D-4217-9E48-C34F158577D2}" type="pres">
      <dgm:prSet presAssocID="{D8D99E86-56B0-4CA4-9DE3-3743BBB36FB2}" presName="linNode" presStyleCnt="0"/>
      <dgm:spPr/>
    </dgm:pt>
    <dgm:pt modelId="{EC360307-DE7B-4C49-8507-CFD2FF75BBDF}" type="pres">
      <dgm:prSet presAssocID="{D8D99E86-56B0-4CA4-9DE3-3743BBB36FB2}" presName="parentShp" presStyleLbl="node1" presStyleIdx="3" presStyleCnt="7">
        <dgm:presLayoutVars>
          <dgm:bulletEnabled val="1"/>
        </dgm:presLayoutVars>
      </dgm:prSet>
      <dgm:spPr/>
    </dgm:pt>
    <dgm:pt modelId="{9406253E-F678-48E2-86DC-FA9990959204}" type="pres">
      <dgm:prSet presAssocID="{D8D99E86-56B0-4CA4-9DE3-3743BBB36FB2}" presName="childShp" presStyleLbl="bgAccFollowNode1" presStyleIdx="3" presStyleCnt="7">
        <dgm:presLayoutVars>
          <dgm:bulletEnabled val="1"/>
        </dgm:presLayoutVars>
      </dgm:prSet>
      <dgm:spPr/>
    </dgm:pt>
    <dgm:pt modelId="{0DC2A7CF-602C-4D8D-B8AE-40430683AA01}" type="pres">
      <dgm:prSet presAssocID="{FA303326-EA9A-42A8-885E-60D96A350390}" presName="spacing" presStyleCnt="0"/>
      <dgm:spPr/>
    </dgm:pt>
    <dgm:pt modelId="{970262FB-8D54-4421-A36C-5F8E8BBAD026}" type="pres">
      <dgm:prSet presAssocID="{02C5EABD-F6AF-4AF6-B3C7-5B36DD53CF00}" presName="linNode" presStyleCnt="0"/>
      <dgm:spPr/>
    </dgm:pt>
    <dgm:pt modelId="{7676041B-419C-4566-AEA0-01DF01646184}" type="pres">
      <dgm:prSet presAssocID="{02C5EABD-F6AF-4AF6-B3C7-5B36DD53CF00}" presName="parentShp" presStyleLbl="node1" presStyleIdx="4" presStyleCnt="7">
        <dgm:presLayoutVars>
          <dgm:bulletEnabled val="1"/>
        </dgm:presLayoutVars>
      </dgm:prSet>
      <dgm:spPr/>
    </dgm:pt>
    <dgm:pt modelId="{A55E79C9-40E1-4118-9D62-64C1291D601B}" type="pres">
      <dgm:prSet presAssocID="{02C5EABD-F6AF-4AF6-B3C7-5B36DD53CF00}" presName="childShp" presStyleLbl="bgAccFollowNode1" presStyleIdx="4" presStyleCnt="7">
        <dgm:presLayoutVars>
          <dgm:bulletEnabled val="1"/>
        </dgm:presLayoutVars>
      </dgm:prSet>
      <dgm:spPr/>
    </dgm:pt>
    <dgm:pt modelId="{5644D820-4E51-47B1-8398-E29D1E9E7BD0}" type="pres">
      <dgm:prSet presAssocID="{4A04215F-70A2-4FCF-83FE-6A3536CD33A7}" presName="spacing" presStyleCnt="0"/>
      <dgm:spPr/>
    </dgm:pt>
    <dgm:pt modelId="{FCF51146-C536-4D52-95D8-7C03094A8D49}" type="pres">
      <dgm:prSet presAssocID="{53273B32-8E28-4A17-842C-C1A4EA5B6B0B}" presName="linNode" presStyleCnt="0"/>
      <dgm:spPr/>
    </dgm:pt>
    <dgm:pt modelId="{DEAD0EEF-89A1-401D-8147-08F9DFFBA411}" type="pres">
      <dgm:prSet presAssocID="{53273B32-8E28-4A17-842C-C1A4EA5B6B0B}" presName="parentShp" presStyleLbl="node1" presStyleIdx="5" presStyleCnt="7">
        <dgm:presLayoutVars>
          <dgm:bulletEnabled val="1"/>
        </dgm:presLayoutVars>
      </dgm:prSet>
      <dgm:spPr/>
    </dgm:pt>
    <dgm:pt modelId="{04F8CC13-6525-4B75-9237-11D47B6A2393}" type="pres">
      <dgm:prSet presAssocID="{53273B32-8E28-4A17-842C-C1A4EA5B6B0B}" presName="childShp" presStyleLbl="bgAccFollowNode1" presStyleIdx="5" presStyleCnt="7">
        <dgm:presLayoutVars>
          <dgm:bulletEnabled val="1"/>
        </dgm:presLayoutVars>
      </dgm:prSet>
      <dgm:spPr/>
    </dgm:pt>
    <dgm:pt modelId="{D9C52995-B92D-4C47-8BA7-15116F5AEEE7}" type="pres">
      <dgm:prSet presAssocID="{4694CE83-E549-4871-A49C-1A65421CF82C}" presName="spacing" presStyleCnt="0"/>
      <dgm:spPr/>
    </dgm:pt>
    <dgm:pt modelId="{FFA246A9-2660-4D86-A919-90A028E16EE3}" type="pres">
      <dgm:prSet presAssocID="{120E1829-2A7B-4F4B-8542-73EDB9762E95}" presName="linNode" presStyleCnt="0"/>
      <dgm:spPr/>
    </dgm:pt>
    <dgm:pt modelId="{FC9BF90C-FE03-4F27-8C64-8A3190AA9FEE}" type="pres">
      <dgm:prSet presAssocID="{120E1829-2A7B-4F4B-8542-73EDB9762E95}" presName="parentShp" presStyleLbl="node1" presStyleIdx="6" presStyleCnt="7">
        <dgm:presLayoutVars>
          <dgm:bulletEnabled val="1"/>
        </dgm:presLayoutVars>
      </dgm:prSet>
      <dgm:spPr/>
    </dgm:pt>
    <dgm:pt modelId="{F589BD9A-558E-4274-AF72-DFBF4812AA9C}" type="pres">
      <dgm:prSet presAssocID="{120E1829-2A7B-4F4B-8542-73EDB9762E95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EB647A0C-2574-4150-AA19-26BAB6840034}" srcId="{94434FC0-71B8-40D4-8D2C-6A42C7EE4BE4}" destId="{D8D99E86-56B0-4CA4-9DE3-3743BBB36FB2}" srcOrd="3" destOrd="0" parTransId="{D71B3DBB-4EE8-4F04-8CF1-41CAE818460E}" sibTransId="{FA303326-EA9A-42A8-885E-60D96A350390}"/>
    <dgm:cxn modelId="{5A92FD1B-50E0-4EB8-BDE0-D80D316303D6}" srcId="{94434FC0-71B8-40D4-8D2C-6A42C7EE4BE4}" destId="{4E380E10-B428-4A8F-A3BB-1F6AD9EF8B6E}" srcOrd="2" destOrd="0" parTransId="{CB7FA41A-3972-4C05-9306-8098C9F58501}" sibTransId="{702279B9-1962-4734-B4DB-C575C4D2E763}"/>
    <dgm:cxn modelId="{5E6F301E-A0B2-4EA9-92FD-D88C28271343}" srcId="{94434FC0-71B8-40D4-8D2C-6A42C7EE4BE4}" destId="{53273B32-8E28-4A17-842C-C1A4EA5B6B0B}" srcOrd="5" destOrd="0" parTransId="{399582F2-4C69-4C99-B43C-B1DFD73E9902}" sibTransId="{4694CE83-E549-4871-A49C-1A65421CF82C}"/>
    <dgm:cxn modelId="{B35B103E-A464-4948-B04C-A849D3270EA7}" type="presOf" srcId="{94434FC0-71B8-40D4-8D2C-6A42C7EE4BE4}" destId="{B5362715-5BF0-4206-80CB-B2D9865F3B58}" srcOrd="0" destOrd="0" presId="urn:microsoft.com/office/officeart/2005/8/layout/vList6"/>
    <dgm:cxn modelId="{0773A442-1E06-472D-AF3B-ADE4A675DBBB}" type="presOf" srcId="{1DC7411B-C072-4AC1-A9BD-2B51036AB36A}" destId="{7EE6361F-7EED-49F2-8C68-3E726FACDA57}" srcOrd="0" destOrd="0" presId="urn:microsoft.com/office/officeart/2005/8/layout/vList6"/>
    <dgm:cxn modelId="{78EE8467-535D-4DFE-B89D-E1458FF4D176}" srcId="{94434FC0-71B8-40D4-8D2C-6A42C7EE4BE4}" destId="{120E1829-2A7B-4F4B-8542-73EDB9762E95}" srcOrd="6" destOrd="0" parTransId="{5BE718F2-906D-44A0-8314-A8AB84DDF637}" sibTransId="{36CFB2C6-E28E-4407-A7D3-9B6D172DE29C}"/>
    <dgm:cxn modelId="{1A012571-BFF4-4572-A46A-AF84CD5ACAD4}" type="presOf" srcId="{4E380E10-B428-4A8F-A3BB-1F6AD9EF8B6E}" destId="{4ED4A1A7-ED38-4357-B04F-7AF82D108F75}" srcOrd="0" destOrd="0" presId="urn:microsoft.com/office/officeart/2005/8/layout/vList6"/>
    <dgm:cxn modelId="{2CF44C85-9583-43E7-89D7-DC9247E064F3}" srcId="{94434FC0-71B8-40D4-8D2C-6A42C7EE4BE4}" destId="{1DC7411B-C072-4AC1-A9BD-2B51036AB36A}" srcOrd="1" destOrd="0" parTransId="{96429311-236E-4AF0-8B51-F302ADFC0430}" sibTransId="{7880CAEB-0650-4125-AD9B-11A7097AC13F}"/>
    <dgm:cxn modelId="{88E5AF88-AC7A-42E9-AB3F-0F7115009932}" type="presOf" srcId="{120E1829-2A7B-4F4B-8542-73EDB9762E95}" destId="{FC9BF90C-FE03-4F27-8C64-8A3190AA9FEE}" srcOrd="0" destOrd="0" presId="urn:microsoft.com/office/officeart/2005/8/layout/vList6"/>
    <dgm:cxn modelId="{C8A03F90-3DBB-496F-9448-F93CA5AED43C}" srcId="{94434FC0-71B8-40D4-8D2C-6A42C7EE4BE4}" destId="{02C5EABD-F6AF-4AF6-B3C7-5B36DD53CF00}" srcOrd="4" destOrd="0" parTransId="{67340BD8-6A93-42AB-BE18-F96ADB8CCBB2}" sibTransId="{4A04215F-70A2-4FCF-83FE-6A3536CD33A7}"/>
    <dgm:cxn modelId="{B06B999D-2954-49CF-818B-3609CF00551F}" type="presOf" srcId="{53273B32-8E28-4A17-842C-C1A4EA5B6B0B}" destId="{DEAD0EEF-89A1-401D-8147-08F9DFFBA411}" srcOrd="0" destOrd="0" presId="urn:microsoft.com/office/officeart/2005/8/layout/vList6"/>
    <dgm:cxn modelId="{00A9F2A8-9F97-4CC3-A808-1D9CA9B8B2B1}" srcId="{94434FC0-71B8-40D4-8D2C-6A42C7EE4BE4}" destId="{0A30416C-F798-45B0-9563-A37E194CCF9B}" srcOrd="0" destOrd="0" parTransId="{FCD05CBC-6D56-47FE-9B4D-E115C23EEDA4}" sibTransId="{864EAA8B-E0C6-43C3-9675-C61B6FF71D05}"/>
    <dgm:cxn modelId="{5E352CB7-1FE1-4972-B3B0-80EF8999F581}" type="presOf" srcId="{0A30416C-F798-45B0-9563-A37E194CCF9B}" destId="{F530CD98-81FA-40A3-A777-ED9976715A9D}" srcOrd="0" destOrd="0" presId="urn:microsoft.com/office/officeart/2005/8/layout/vList6"/>
    <dgm:cxn modelId="{9C7713BF-7EF7-48FB-9830-69802EC94408}" type="presOf" srcId="{02C5EABD-F6AF-4AF6-B3C7-5B36DD53CF00}" destId="{7676041B-419C-4566-AEA0-01DF01646184}" srcOrd="0" destOrd="0" presId="urn:microsoft.com/office/officeart/2005/8/layout/vList6"/>
    <dgm:cxn modelId="{285C73E4-27F4-49DF-83AB-14E8CDE01CDB}" type="presOf" srcId="{D8D99E86-56B0-4CA4-9DE3-3743BBB36FB2}" destId="{EC360307-DE7B-4C49-8507-CFD2FF75BBDF}" srcOrd="0" destOrd="0" presId="urn:microsoft.com/office/officeart/2005/8/layout/vList6"/>
    <dgm:cxn modelId="{1A00E278-951E-4DD1-A363-C2C5922AAD34}" type="presParOf" srcId="{B5362715-5BF0-4206-80CB-B2D9865F3B58}" destId="{A0BB3B35-E5B7-4D25-A513-40F996F1E130}" srcOrd="0" destOrd="0" presId="urn:microsoft.com/office/officeart/2005/8/layout/vList6"/>
    <dgm:cxn modelId="{39ABB6B7-0634-4BEA-A174-97629DE97F5C}" type="presParOf" srcId="{A0BB3B35-E5B7-4D25-A513-40F996F1E130}" destId="{F530CD98-81FA-40A3-A777-ED9976715A9D}" srcOrd="0" destOrd="0" presId="urn:microsoft.com/office/officeart/2005/8/layout/vList6"/>
    <dgm:cxn modelId="{911696BF-5D47-4FB2-B7BD-AE6C35F13F17}" type="presParOf" srcId="{A0BB3B35-E5B7-4D25-A513-40F996F1E130}" destId="{B8988956-87A6-4ABF-B363-F5A67717F450}" srcOrd="1" destOrd="0" presId="urn:microsoft.com/office/officeart/2005/8/layout/vList6"/>
    <dgm:cxn modelId="{DA2689AD-4AC6-4D22-A885-AA25E42D1D53}" type="presParOf" srcId="{B5362715-5BF0-4206-80CB-B2D9865F3B58}" destId="{A241AFC3-7F78-4EC7-84F2-4E0437B97C28}" srcOrd="1" destOrd="0" presId="urn:microsoft.com/office/officeart/2005/8/layout/vList6"/>
    <dgm:cxn modelId="{AC165E2B-3D96-445B-9270-E48E85BA6E2B}" type="presParOf" srcId="{B5362715-5BF0-4206-80CB-B2D9865F3B58}" destId="{224CBCA1-9929-4A8B-8FAA-5B5CEEF8EFAF}" srcOrd="2" destOrd="0" presId="urn:microsoft.com/office/officeart/2005/8/layout/vList6"/>
    <dgm:cxn modelId="{6517C883-FC18-43F7-9E8F-51380492FAA5}" type="presParOf" srcId="{224CBCA1-9929-4A8B-8FAA-5B5CEEF8EFAF}" destId="{7EE6361F-7EED-49F2-8C68-3E726FACDA57}" srcOrd="0" destOrd="0" presId="urn:microsoft.com/office/officeart/2005/8/layout/vList6"/>
    <dgm:cxn modelId="{A833B905-324F-4A80-B8A7-E6F654C9EAB9}" type="presParOf" srcId="{224CBCA1-9929-4A8B-8FAA-5B5CEEF8EFAF}" destId="{D19B40E7-FD7D-4761-830D-1C37ED0B7B55}" srcOrd="1" destOrd="0" presId="urn:microsoft.com/office/officeart/2005/8/layout/vList6"/>
    <dgm:cxn modelId="{B170C9B1-5F51-46DE-AFD7-4A15547EC10A}" type="presParOf" srcId="{B5362715-5BF0-4206-80CB-B2D9865F3B58}" destId="{E7AAA0EB-7C93-4753-A6C0-EF65995AB100}" srcOrd="3" destOrd="0" presId="urn:microsoft.com/office/officeart/2005/8/layout/vList6"/>
    <dgm:cxn modelId="{3C3AF37E-CE69-4C83-B02A-3BAEEBADD920}" type="presParOf" srcId="{B5362715-5BF0-4206-80CB-B2D9865F3B58}" destId="{719E306C-55AC-4889-B589-3101ABAAA23A}" srcOrd="4" destOrd="0" presId="urn:microsoft.com/office/officeart/2005/8/layout/vList6"/>
    <dgm:cxn modelId="{5648FA6E-95B1-4E74-BDDE-82A268C5194A}" type="presParOf" srcId="{719E306C-55AC-4889-B589-3101ABAAA23A}" destId="{4ED4A1A7-ED38-4357-B04F-7AF82D108F75}" srcOrd="0" destOrd="0" presId="urn:microsoft.com/office/officeart/2005/8/layout/vList6"/>
    <dgm:cxn modelId="{A17E3FFF-47CA-4CF8-9DB9-D552A146D6BE}" type="presParOf" srcId="{719E306C-55AC-4889-B589-3101ABAAA23A}" destId="{5DF4D811-7B51-453B-93AE-7A252EC59AB5}" srcOrd="1" destOrd="0" presId="urn:microsoft.com/office/officeart/2005/8/layout/vList6"/>
    <dgm:cxn modelId="{D287B697-6781-42F2-AC90-CA464CD8321D}" type="presParOf" srcId="{B5362715-5BF0-4206-80CB-B2D9865F3B58}" destId="{B3CBB97F-120F-438A-9355-65D3A4C0F554}" srcOrd="5" destOrd="0" presId="urn:microsoft.com/office/officeart/2005/8/layout/vList6"/>
    <dgm:cxn modelId="{77C131E6-3B72-486E-97EA-E26F200420C1}" type="presParOf" srcId="{B5362715-5BF0-4206-80CB-B2D9865F3B58}" destId="{5E94B547-D91D-4217-9E48-C34F158577D2}" srcOrd="6" destOrd="0" presId="urn:microsoft.com/office/officeart/2005/8/layout/vList6"/>
    <dgm:cxn modelId="{DF116C9A-2BC0-4871-B29D-418BCC655BE4}" type="presParOf" srcId="{5E94B547-D91D-4217-9E48-C34F158577D2}" destId="{EC360307-DE7B-4C49-8507-CFD2FF75BBDF}" srcOrd="0" destOrd="0" presId="urn:microsoft.com/office/officeart/2005/8/layout/vList6"/>
    <dgm:cxn modelId="{21B7A9C2-CFDC-427E-AD62-761CE927DE04}" type="presParOf" srcId="{5E94B547-D91D-4217-9E48-C34F158577D2}" destId="{9406253E-F678-48E2-86DC-FA9990959204}" srcOrd="1" destOrd="0" presId="urn:microsoft.com/office/officeart/2005/8/layout/vList6"/>
    <dgm:cxn modelId="{5D0BDDE7-49A7-4AAE-BFC5-7BCCC3071A5D}" type="presParOf" srcId="{B5362715-5BF0-4206-80CB-B2D9865F3B58}" destId="{0DC2A7CF-602C-4D8D-B8AE-40430683AA01}" srcOrd="7" destOrd="0" presId="urn:microsoft.com/office/officeart/2005/8/layout/vList6"/>
    <dgm:cxn modelId="{BD6AF962-AC1B-4312-9D05-D58C1F5AC227}" type="presParOf" srcId="{B5362715-5BF0-4206-80CB-B2D9865F3B58}" destId="{970262FB-8D54-4421-A36C-5F8E8BBAD026}" srcOrd="8" destOrd="0" presId="urn:microsoft.com/office/officeart/2005/8/layout/vList6"/>
    <dgm:cxn modelId="{8AE7F39E-B13E-4ACE-B9DB-4D650CFA489E}" type="presParOf" srcId="{970262FB-8D54-4421-A36C-5F8E8BBAD026}" destId="{7676041B-419C-4566-AEA0-01DF01646184}" srcOrd="0" destOrd="0" presId="urn:microsoft.com/office/officeart/2005/8/layout/vList6"/>
    <dgm:cxn modelId="{DEA41429-21AF-474D-AC05-6CAC655F2AA6}" type="presParOf" srcId="{970262FB-8D54-4421-A36C-5F8E8BBAD026}" destId="{A55E79C9-40E1-4118-9D62-64C1291D601B}" srcOrd="1" destOrd="0" presId="urn:microsoft.com/office/officeart/2005/8/layout/vList6"/>
    <dgm:cxn modelId="{28D9F908-5858-4FC9-83D2-78568543C6C0}" type="presParOf" srcId="{B5362715-5BF0-4206-80CB-B2D9865F3B58}" destId="{5644D820-4E51-47B1-8398-E29D1E9E7BD0}" srcOrd="9" destOrd="0" presId="urn:microsoft.com/office/officeart/2005/8/layout/vList6"/>
    <dgm:cxn modelId="{EFCCA30B-6C4E-4D96-B5BB-F9FE6912F2A9}" type="presParOf" srcId="{B5362715-5BF0-4206-80CB-B2D9865F3B58}" destId="{FCF51146-C536-4D52-95D8-7C03094A8D49}" srcOrd="10" destOrd="0" presId="urn:microsoft.com/office/officeart/2005/8/layout/vList6"/>
    <dgm:cxn modelId="{82B4EF11-ECF8-4DA4-A401-F1CB05D7E78B}" type="presParOf" srcId="{FCF51146-C536-4D52-95D8-7C03094A8D49}" destId="{DEAD0EEF-89A1-401D-8147-08F9DFFBA411}" srcOrd="0" destOrd="0" presId="urn:microsoft.com/office/officeart/2005/8/layout/vList6"/>
    <dgm:cxn modelId="{913E56CA-231C-450D-B6BD-1D44201FA8C1}" type="presParOf" srcId="{FCF51146-C536-4D52-95D8-7C03094A8D49}" destId="{04F8CC13-6525-4B75-9237-11D47B6A2393}" srcOrd="1" destOrd="0" presId="urn:microsoft.com/office/officeart/2005/8/layout/vList6"/>
    <dgm:cxn modelId="{839BFA84-C1AC-4216-BA04-6A083251214E}" type="presParOf" srcId="{B5362715-5BF0-4206-80CB-B2D9865F3B58}" destId="{D9C52995-B92D-4C47-8BA7-15116F5AEEE7}" srcOrd="11" destOrd="0" presId="urn:microsoft.com/office/officeart/2005/8/layout/vList6"/>
    <dgm:cxn modelId="{01071E71-B00F-457B-A513-E0FC8F6DAB36}" type="presParOf" srcId="{B5362715-5BF0-4206-80CB-B2D9865F3B58}" destId="{FFA246A9-2660-4D86-A919-90A028E16EE3}" srcOrd="12" destOrd="0" presId="urn:microsoft.com/office/officeart/2005/8/layout/vList6"/>
    <dgm:cxn modelId="{25AC2FF2-2446-4A17-96D4-B40266AAE16B}" type="presParOf" srcId="{FFA246A9-2660-4D86-A919-90A028E16EE3}" destId="{FC9BF90C-FE03-4F27-8C64-8A3190AA9FEE}" srcOrd="0" destOrd="0" presId="urn:microsoft.com/office/officeart/2005/8/layout/vList6"/>
    <dgm:cxn modelId="{C6023E1C-13B6-4805-B46C-B4BF19F719AF}" type="presParOf" srcId="{FFA246A9-2660-4D86-A919-90A028E16EE3}" destId="{F589BD9A-558E-4274-AF72-DFBF4812AA9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C46AFE-48DF-4977-AE6F-959002A20153}" type="doc">
      <dgm:prSet loTypeId="urn:microsoft.com/office/officeart/2005/8/layout/hList9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uk-UA"/>
        </a:p>
      </dgm:t>
    </dgm:pt>
    <dgm:pt modelId="{559900EC-3A69-4D8F-B83B-68B8A0F608A1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Дистанційні курси</a:t>
          </a:r>
        </a:p>
      </dgm:t>
    </dgm:pt>
    <dgm:pt modelId="{FB3E2655-B5B8-4ED6-A86A-B935E2FF38E5}" type="parTrans" cxnId="{BA792F31-83BA-4768-9A1A-A2532881CF8E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DCF6181F-2112-4A5B-AD30-2FD52B8564E6}" type="sibTrans" cxnId="{BA792F31-83BA-4768-9A1A-A2532881CF8E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2A133A24-DEA8-431B-834B-38A4E95AD360}">
      <dgm:prSet custT="1"/>
      <dgm:spPr/>
      <dgm:t>
        <a:bodyPr/>
        <a:lstStyle/>
        <a:p>
          <a:r>
            <a:rPr lang="uk-UA" sz="1400">
              <a:solidFill>
                <a:schemeClr val="tx1"/>
              </a:solidFill>
            </a:rPr>
            <a:t>Дистанційні олімпіади та конкурси</a:t>
          </a:r>
        </a:p>
      </dgm:t>
    </dgm:pt>
    <dgm:pt modelId="{27576FAF-E345-4ED2-A6BE-6906D8CC9F89}" type="parTrans" cxnId="{C5F7C803-6530-4D6E-A258-954E5E6EB5A5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4253822C-2E91-404C-99B9-49AC0989CE8F}" type="sibTrans" cxnId="{C5F7C803-6530-4D6E-A258-954E5E6EB5A5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23E97AB3-491F-4EBD-9D9C-6F7745D32BE6}">
      <dgm:prSet custT="1"/>
      <dgm:spPr/>
      <dgm:t>
        <a:bodyPr/>
        <a:lstStyle/>
        <a:p>
          <a:r>
            <a:rPr lang="uk-UA" sz="1400">
              <a:solidFill>
                <a:schemeClr val="tx1"/>
              </a:solidFill>
            </a:rPr>
            <a:t>Бібліотеки та текстові сховища</a:t>
          </a:r>
        </a:p>
      </dgm:t>
    </dgm:pt>
    <dgm:pt modelId="{8C3F5DBA-C729-4812-80AD-C0DF1ECDEBAE}" type="parTrans" cxnId="{ADE77683-3F66-4E00-92A2-E6356EF768E0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44BB6811-80CA-4CBC-B0D1-6D6B60F66AAC}" type="sibTrans" cxnId="{ADE77683-3F66-4E00-92A2-E6356EF768E0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9964BFFD-CAC4-4144-B929-6342D4A01696}">
      <dgm:prSet custT="1"/>
      <dgm:spPr/>
      <dgm:t>
        <a:bodyPr/>
        <a:lstStyle/>
        <a:p>
          <a:r>
            <a:rPr lang="uk-UA" sz="1400">
              <a:solidFill>
                <a:schemeClr val="tx1"/>
              </a:solidFill>
            </a:rPr>
            <a:t>Енциклопедії</a:t>
          </a:r>
        </a:p>
      </dgm:t>
    </dgm:pt>
    <dgm:pt modelId="{8DA3D3C5-D62C-43BC-8F28-9369276577C5}" type="parTrans" cxnId="{1267C3A9-7780-47F1-9032-78F8379049BD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15862B9A-B405-4960-BA72-0AF705E9A4DD}" type="sibTrans" cxnId="{1267C3A9-7780-47F1-9032-78F8379049BD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0F7B1496-1B27-4C57-8D5D-344CA5BEB357}">
      <dgm:prSet custT="1"/>
      <dgm:spPr/>
      <dgm:t>
        <a:bodyPr/>
        <a:lstStyle/>
        <a:p>
          <a:r>
            <a:rPr lang="uk-UA" sz="1400">
              <a:solidFill>
                <a:schemeClr val="tx1"/>
              </a:solidFill>
            </a:rPr>
            <a:t>Електронні видання</a:t>
          </a:r>
        </a:p>
      </dgm:t>
    </dgm:pt>
    <dgm:pt modelId="{72FB8F63-394A-46FD-A1FE-B9B268743155}" type="parTrans" cxnId="{7E8EC021-6E18-48A0-BA64-3DF73AF72CEF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80FAE742-EC7B-430F-A704-83EBB75B499C}" type="sibTrans" cxnId="{7E8EC021-6E18-48A0-BA64-3DF73AF72CEF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4C3E8EA7-4C02-4833-BBBA-1B1B357B7868}">
      <dgm:prSet custT="1"/>
      <dgm:spPr/>
      <dgm:t>
        <a:bodyPr/>
        <a:lstStyle/>
        <a:p>
          <a:r>
            <a:rPr lang="uk-UA" sz="1400">
              <a:solidFill>
                <a:schemeClr val="tx1"/>
              </a:solidFill>
            </a:rPr>
            <a:t>Віртуальні музеї та виставки</a:t>
          </a:r>
        </a:p>
      </dgm:t>
    </dgm:pt>
    <dgm:pt modelId="{D4734A6A-62DF-4408-8D81-8E5837F8E6F5}" type="parTrans" cxnId="{C9A20512-AA8D-4F76-A0E2-F5F4132B13F1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C93E7221-B566-4CAB-B55E-9B440406DD1F}" type="sibTrans" cxnId="{C9A20512-AA8D-4F76-A0E2-F5F4132B13F1}">
      <dgm:prSet/>
      <dgm:spPr/>
      <dgm:t>
        <a:bodyPr/>
        <a:lstStyle/>
        <a:p>
          <a:endParaRPr lang="uk-UA">
            <a:solidFill>
              <a:schemeClr val="tx1"/>
            </a:solidFill>
          </a:endParaRPr>
        </a:p>
      </dgm:t>
    </dgm:pt>
    <dgm:pt modelId="{2FE5AE5C-B69C-40DB-97CE-11483EDB2109}" type="pres">
      <dgm:prSet presAssocID="{28C46AFE-48DF-4977-AE6F-959002A20153}" presName="list" presStyleCnt="0">
        <dgm:presLayoutVars>
          <dgm:dir/>
          <dgm:animLvl val="lvl"/>
        </dgm:presLayoutVars>
      </dgm:prSet>
      <dgm:spPr/>
    </dgm:pt>
    <dgm:pt modelId="{A59200E4-7FE7-417A-B86C-452F422F174A}" type="pres">
      <dgm:prSet presAssocID="{559900EC-3A69-4D8F-B83B-68B8A0F608A1}" presName="posSpace" presStyleCnt="0"/>
      <dgm:spPr/>
    </dgm:pt>
    <dgm:pt modelId="{3F5B0BB9-3B90-4A1E-B285-8509D6D086C2}" type="pres">
      <dgm:prSet presAssocID="{559900EC-3A69-4D8F-B83B-68B8A0F608A1}" presName="vertFlow" presStyleCnt="0"/>
      <dgm:spPr/>
    </dgm:pt>
    <dgm:pt modelId="{5EA5F859-0104-420D-8D86-E84522D9C953}" type="pres">
      <dgm:prSet presAssocID="{559900EC-3A69-4D8F-B83B-68B8A0F608A1}" presName="topSpace" presStyleCnt="0"/>
      <dgm:spPr/>
    </dgm:pt>
    <dgm:pt modelId="{E110B6F6-A40C-4E1C-9AA4-C387E1D181AF}" type="pres">
      <dgm:prSet presAssocID="{559900EC-3A69-4D8F-B83B-68B8A0F608A1}" presName="firstComp" presStyleCnt="0"/>
      <dgm:spPr/>
    </dgm:pt>
    <dgm:pt modelId="{1461E3FE-AD3F-4BCA-81F2-7A77B26481A1}" type="pres">
      <dgm:prSet presAssocID="{559900EC-3A69-4D8F-B83B-68B8A0F608A1}" presName="firstChild" presStyleLbl="bgAccFollowNode1" presStyleIdx="0" presStyleCnt="6" custLinFactNeighborX="31331"/>
      <dgm:spPr/>
    </dgm:pt>
    <dgm:pt modelId="{4EAE1108-22B6-4746-BF36-BE698B0DA87C}" type="pres">
      <dgm:prSet presAssocID="{559900EC-3A69-4D8F-B83B-68B8A0F608A1}" presName="firstChildTx" presStyleLbl="bgAccFollowNode1" presStyleIdx="0" presStyleCnt="6">
        <dgm:presLayoutVars>
          <dgm:bulletEnabled val="1"/>
        </dgm:presLayoutVars>
      </dgm:prSet>
      <dgm:spPr/>
    </dgm:pt>
    <dgm:pt modelId="{8BECC83A-7049-4241-948B-A1BA5305B358}" type="pres">
      <dgm:prSet presAssocID="{559900EC-3A69-4D8F-B83B-68B8A0F608A1}" presName="negSpace" presStyleCnt="0"/>
      <dgm:spPr/>
    </dgm:pt>
    <dgm:pt modelId="{9CA5F150-3842-466E-99E9-43AB8545AC4D}" type="pres">
      <dgm:prSet presAssocID="{559900EC-3A69-4D8F-B83B-68B8A0F608A1}" presName="circle" presStyleLbl="node1" presStyleIdx="0" presStyleCnt="6" custScaleX="237988" custScaleY="211439" custLinFactNeighborX="-1914"/>
      <dgm:spPr/>
    </dgm:pt>
    <dgm:pt modelId="{C462643C-FB80-4C8B-8C9A-2AE006F30D4C}" type="pres">
      <dgm:prSet presAssocID="{DCF6181F-2112-4A5B-AD30-2FD52B8564E6}" presName="transSpace" presStyleCnt="0"/>
      <dgm:spPr/>
    </dgm:pt>
    <dgm:pt modelId="{E177131F-5148-4227-A27E-BBAFA78B3946}" type="pres">
      <dgm:prSet presAssocID="{2A133A24-DEA8-431B-834B-38A4E95AD360}" presName="posSpace" presStyleCnt="0"/>
      <dgm:spPr/>
    </dgm:pt>
    <dgm:pt modelId="{5599E145-D518-468F-B271-538F5CA4D6DE}" type="pres">
      <dgm:prSet presAssocID="{2A133A24-DEA8-431B-834B-38A4E95AD360}" presName="vertFlow" presStyleCnt="0"/>
      <dgm:spPr/>
    </dgm:pt>
    <dgm:pt modelId="{E70125B0-6FA9-4FDE-B1B6-6469A0F57B62}" type="pres">
      <dgm:prSet presAssocID="{2A133A24-DEA8-431B-834B-38A4E95AD360}" presName="topSpace" presStyleCnt="0"/>
      <dgm:spPr/>
    </dgm:pt>
    <dgm:pt modelId="{BFEC1FBB-637B-453C-A97A-E0E452968126}" type="pres">
      <dgm:prSet presAssocID="{2A133A24-DEA8-431B-834B-38A4E95AD360}" presName="firstComp" presStyleCnt="0"/>
      <dgm:spPr/>
    </dgm:pt>
    <dgm:pt modelId="{180B5006-6FD8-42C0-812B-90EFC85EF8E2}" type="pres">
      <dgm:prSet presAssocID="{2A133A24-DEA8-431B-834B-38A4E95AD360}" presName="firstChild" presStyleLbl="bgAccFollowNode1" presStyleIdx="1" presStyleCnt="6" custLinFactNeighborX="19788"/>
      <dgm:spPr/>
    </dgm:pt>
    <dgm:pt modelId="{4586AD42-E533-46B3-B7CB-084A9AA9CD05}" type="pres">
      <dgm:prSet presAssocID="{2A133A24-DEA8-431B-834B-38A4E95AD360}" presName="firstChildTx" presStyleLbl="bgAccFollowNode1" presStyleIdx="1" presStyleCnt="6">
        <dgm:presLayoutVars>
          <dgm:bulletEnabled val="1"/>
        </dgm:presLayoutVars>
      </dgm:prSet>
      <dgm:spPr/>
    </dgm:pt>
    <dgm:pt modelId="{FBDDC8FE-9F91-4740-8B5D-BC1800E2ABF7}" type="pres">
      <dgm:prSet presAssocID="{2A133A24-DEA8-431B-834B-38A4E95AD360}" presName="negSpace" presStyleCnt="0"/>
      <dgm:spPr/>
    </dgm:pt>
    <dgm:pt modelId="{C7D59232-8193-4632-AE2B-A77DD6221409}" type="pres">
      <dgm:prSet presAssocID="{2A133A24-DEA8-431B-834B-38A4E95AD360}" presName="circle" presStyleLbl="node1" presStyleIdx="1" presStyleCnt="6" custScaleX="237988" custScaleY="211439" custLinFactNeighborX="-14841"/>
      <dgm:spPr/>
    </dgm:pt>
    <dgm:pt modelId="{812382BB-091A-4161-81CF-ECEB73D53042}" type="pres">
      <dgm:prSet presAssocID="{4253822C-2E91-404C-99B9-49AC0989CE8F}" presName="transSpace" presStyleCnt="0"/>
      <dgm:spPr/>
    </dgm:pt>
    <dgm:pt modelId="{C4F6A1C7-E607-41B7-BF18-6F58EBB77588}" type="pres">
      <dgm:prSet presAssocID="{23E97AB3-491F-4EBD-9D9C-6F7745D32BE6}" presName="posSpace" presStyleCnt="0"/>
      <dgm:spPr/>
    </dgm:pt>
    <dgm:pt modelId="{5AD016DB-704E-4F14-821F-13763338C7E3}" type="pres">
      <dgm:prSet presAssocID="{23E97AB3-491F-4EBD-9D9C-6F7745D32BE6}" presName="vertFlow" presStyleCnt="0"/>
      <dgm:spPr/>
    </dgm:pt>
    <dgm:pt modelId="{5FF898AC-E7B0-4842-8320-ED8EBC613902}" type="pres">
      <dgm:prSet presAssocID="{23E97AB3-491F-4EBD-9D9C-6F7745D32BE6}" presName="topSpace" presStyleCnt="0"/>
      <dgm:spPr/>
    </dgm:pt>
    <dgm:pt modelId="{CE978E0B-6450-4BD3-BFCA-E86977972990}" type="pres">
      <dgm:prSet presAssocID="{23E97AB3-491F-4EBD-9D9C-6F7745D32BE6}" presName="firstComp" presStyleCnt="0"/>
      <dgm:spPr/>
    </dgm:pt>
    <dgm:pt modelId="{D5E45CDA-A8D8-4C88-864E-629862E3B63B}" type="pres">
      <dgm:prSet presAssocID="{23E97AB3-491F-4EBD-9D9C-6F7745D32BE6}" presName="firstChild" presStyleLbl="bgAccFollowNode1" presStyleIdx="2" presStyleCnt="6" custLinFactNeighborX="19788"/>
      <dgm:spPr/>
    </dgm:pt>
    <dgm:pt modelId="{F0EEEA88-BD40-42D0-8C96-5A843A7688DD}" type="pres">
      <dgm:prSet presAssocID="{23E97AB3-491F-4EBD-9D9C-6F7745D32BE6}" presName="firstChildTx" presStyleLbl="bgAccFollowNode1" presStyleIdx="2" presStyleCnt="6">
        <dgm:presLayoutVars>
          <dgm:bulletEnabled val="1"/>
        </dgm:presLayoutVars>
      </dgm:prSet>
      <dgm:spPr/>
    </dgm:pt>
    <dgm:pt modelId="{D302818D-8EB5-4F57-83A1-C01C4E76C2CC}" type="pres">
      <dgm:prSet presAssocID="{23E97AB3-491F-4EBD-9D9C-6F7745D32BE6}" presName="negSpace" presStyleCnt="0"/>
      <dgm:spPr/>
    </dgm:pt>
    <dgm:pt modelId="{98971AEA-96A5-4408-8E01-E734A9C4660F}" type="pres">
      <dgm:prSet presAssocID="{23E97AB3-491F-4EBD-9D9C-6F7745D32BE6}" presName="circle" presStyleLbl="node1" presStyleIdx="2" presStyleCnt="6" custScaleX="237988" custScaleY="211439" custLinFactNeighborX="-14841"/>
      <dgm:spPr/>
    </dgm:pt>
    <dgm:pt modelId="{938661DF-D9D6-4DD0-A9BA-A408F27B7888}" type="pres">
      <dgm:prSet presAssocID="{44BB6811-80CA-4CBC-B0D1-6D6B60F66AAC}" presName="transSpace" presStyleCnt="0"/>
      <dgm:spPr/>
    </dgm:pt>
    <dgm:pt modelId="{42A30280-CDA4-428C-BC36-5202F4BC85ED}" type="pres">
      <dgm:prSet presAssocID="{9964BFFD-CAC4-4144-B929-6342D4A01696}" presName="posSpace" presStyleCnt="0"/>
      <dgm:spPr/>
    </dgm:pt>
    <dgm:pt modelId="{44E9E78A-1A05-4AFB-B75D-721317B0F526}" type="pres">
      <dgm:prSet presAssocID="{9964BFFD-CAC4-4144-B929-6342D4A01696}" presName="vertFlow" presStyleCnt="0"/>
      <dgm:spPr/>
    </dgm:pt>
    <dgm:pt modelId="{817675C8-6A58-4180-9981-B52032E41799}" type="pres">
      <dgm:prSet presAssocID="{9964BFFD-CAC4-4144-B929-6342D4A01696}" presName="topSpace" presStyleCnt="0"/>
      <dgm:spPr/>
    </dgm:pt>
    <dgm:pt modelId="{2B51AFB1-51F3-4E3C-8ABC-905E32E4BB3C}" type="pres">
      <dgm:prSet presAssocID="{9964BFFD-CAC4-4144-B929-6342D4A01696}" presName="firstComp" presStyleCnt="0"/>
      <dgm:spPr/>
    </dgm:pt>
    <dgm:pt modelId="{835B74A2-1831-4787-9B5C-FAB576CD6E54}" type="pres">
      <dgm:prSet presAssocID="{9964BFFD-CAC4-4144-B929-6342D4A01696}" presName="firstChild" presStyleLbl="bgAccFollowNode1" presStyleIdx="3" presStyleCnt="6" custLinFactNeighborX="19788"/>
      <dgm:spPr/>
    </dgm:pt>
    <dgm:pt modelId="{D77C9FA8-02DC-4858-B07F-B868B3F5B686}" type="pres">
      <dgm:prSet presAssocID="{9964BFFD-CAC4-4144-B929-6342D4A01696}" presName="firstChildTx" presStyleLbl="bgAccFollowNode1" presStyleIdx="3" presStyleCnt="6">
        <dgm:presLayoutVars>
          <dgm:bulletEnabled val="1"/>
        </dgm:presLayoutVars>
      </dgm:prSet>
      <dgm:spPr/>
    </dgm:pt>
    <dgm:pt modelId="{62A8FE64-7EDA-4F27-8010-2E9DA43E78AA}" type="pres">
      <dgm:prSet presAssocID="{9964BFFD-CAC4-4144-B929-6342D4A01696}" presName="negSpace" presStyleCnt="0"/>
      <dgm:spPr/>
    </dgm:pt>
    <dgm:pt modelId="{E0D41D3E-A3BF-40C3-BFBA-F30C1C3E11FB}" type="pres">
      <dgm:prSet presAssocID="{9964BFFD-CAC4-4144-B929-6342D4A01696}" presName="circle" presStyleLbl="node1" presStyleIdx="3" presStyleCnt="6" custScaleX="237988" custScaleY="211439" custLinFactNeighborX="-14841"/>
      <dgm:spPr/>
    </dgm:pt>
    <dgm:pt modelId="{391710A6-CEDA-4746-9C9B-79FB431134C9}" type="pres">
      <dgm:prSet presAssocID="{15862B9A-B405-4960-BA72-0AF705E9A4DD}" presName="transSpace" presStyleCnt="0"/>
      <dgm:spPr/>
    </dgm:pt>
    <dgm:pt modelId="{F8A40B6D-2EEC-4C28-BA56-94624F121102}" type="pres">
      <dgm:prSet presAssocID="{0F7B1496-1B27-4C57-8D5D-344CA5BEB357}" presName="posSpace" presStyleCnt="0"/>
      <dgm:spPr/>
    </dgm:pt>
    <dgm:pt modelId="{BA6BC044-BAC9-4EDA-A75B-CC3A50ACD995}" type="pres">
      <dgm:prSet presAssocID="{0F7B1496-1B27-4C57-8D5D-344CA5BEB357}" presName="vertFlow" presStyleCnt="0"/>
      <dgm:spPr/>
    </dgm:pt>
    <dgm:pt modelId="{EDDD070A-B159-4DED-B42A-805269BD4322}" type="pres">
      <dgm:prSet presAssocID="{0F7B1496-1B27-4C57-8D5D-344CA5BEB357}" presName="topSpace" presStyleCnt="0"/>
      <dgm:spPr/>
    </dgm:pt>
    <dgm:pt modelId="{C8C6FEA3-C9DD-488B-AF13-04263B949F79}" type="pres">
      <dgm:prSet presAssocID="{0F7B1496-1B27-4C57-8D5D-344CA5BEB357}" presName="firstComp" presStyleCnt="0"/>
      <dgm:spPr/>
    </dgm:pt>
    <dgm:pt modelId="{6BD6438C-82B8-4766-8794-A05E7FFBB2B6}" type="pres">
      <dgm:prSet presAssocID="{0F7B1496-1B27-4C57-8D5D-344CA5BEB357}" presName="firstChild" presStyleLbl="bgAccFollowNode1" presStyleIdx="4" presStyleCnt="6" custLinFactNeighborX="19788"/>
      <dgm:spPr/>
    </dgm:pt>
    <dgm:pt modelId="{37E83E34-8FD7-4672-B436-C03B41EB1210}" type="pres">
      <dgm:prSet presAssocID="{0F7B1496-1B27-4C57-8D5D-344CA5BEB357}" presName="firstChildTx" presStyleLbl="bgAccFollowNode1" presStyleIdx="4" presStyleCnt="6">
        <dgm:presLayoutVars>
          <dgm:bulletEnabled val="1"/>
        </dgm:presLayoutVars>
      </dgm:prSet>
      <dgm:spPr/>
    </dgm:pt>
    <dgm:pt modelId="{5EAB9D6B-14EC-4874-9B2C-B1E5CFF90EA1}" type="pres">
      <dgm:prSet presAssocID="{0F7B1496-1B27-4C57-8D5D-344CA5BEB357}" presName="negSpace" presStyleCnt="0"/>
      <dgm:spPr/>
    </dgm:pt>
    <dgm:pt modelId="{C2AE8B0A-9EAB-49B9-BEB9-D3C5938F7220}" type="pres">
      <dgm:prSet presAssocID="{0F7B1496-1B27-4C57-8D5D-344CA5BEB357}" presName="circle" presStyleLbl="node1" presStyleIdx="4" presStyleCnt="6" custScaleX="237988" custScaleY="211439" custLinFactNeighborX="-14841"/>
      <dgm:spPr/>
    </dgm:pt>
    <dgm:pt modelId="{A392B733-692A-4995-A0A7-A5977D8EF798}" type="pres">
      <dgm:prSet presAssocID="{80FAE742-EC7B-430F-A704-83EBB75B499C}" presName="transSpace" presStyleCnt="0"/>
      <dgm:spPr/>
    </dgm:pt>
    <dgm:pt modelId="{9EFC2146-3D9A-4501-9BA7-94C300540F9F}" type="pres">
      <dgm:prSet presAssocID="{4C3E8EA7-4C02-4833-BBBA-1B1B357B7868}" presName="posSpace" presStyleCnt="0"/>
      <dgm:spPr/>
    </dgm:pt>
    <dgm:pt modelId="{C8F35FE7-A8D0-425A-807A-E4DAA5C64F93}" type="pres">
      <dgm:prSet presAssocID="{4C3E8EA7-4C02-4833-BBBA-1B1B357B7868}" presName="vertFlow" presStyleCnt="0"/>
      <dgm:spPr/>
    </dgm:pt>
    <dgm:pt modelId="{1E97366C-B4C6-43E0-8997-3BA56D8377FB}" type="pres">
      <dgm:prSet presAssocID="{4C3E8EA7-4C02-4833-BBBA-1B1B357B7868}" presName="topSpace" presStyleCnt="0"/>
      <dgm:spPr/>
    </dgm:pt>
    <dgm:pt modelId="{DAD76609-9DE5-4641-BDB1-42B7EEF3B136}" type="pres">
      <dgm:prSet presAssocID="{4C3E8EA7-4C02-4833-BBBA-1B1B357B7868}" presName="firstComp" presStyleCnt="0"/>
      <dgm:spPr/>
    </dgm:pt>
    <dgm:pt modelId="{859B187B-8145-4291-A6B8-848466CCE64D}" type="pres">
      <dgm:prSet presAssocID="{4C3E8EA7-4C02-4833-BBBA-1B1B357B7868}" presName="firstChild" presStyleLbl="bgAccFollowNode1" presStyleIdx="5" presStyleCnt="6" custLinFactNeighborX="7239"/>
      <dgm:spPr/>
    </dgm:pt>
    <dgm:pt modelId="{F96AE5CD-5602-41EF-9876-8086AB115EB9}" type="pres">
      <dgm:prSet presAssocID="{4C3E8EA7-4C02-4833-BBBA-1B1B357B7868}" presName="firstChildTx" presStyleLbl="bgAccFollowNode1" presStyleIdx="5" presStyleCnt="6">
        <dgm:presLayoutVars>
          <dgm:bulletEnabled val="1"/>
        </dgm:presLayoutVars>
      </dgm:prSet>
      <dgm:spPr/>
    </dgm:pt>
    <dgm:pt modelId="{90329380-39FE-45F7-8725-3A7BD1DAD04C}" type="pres">
      <dgm:prSet presAssocID="{4C3E8EA7-4C02-4833-BBBA-1B1B357B7868}" presName="negSpace" presStyleCnt="0"/>
      <dgm:spPr/>
    </dgm:pt>
    <dgm:pt modelId="{02EA5C27-B7D5-449F-B19E-A1BBDEFBC276}" type="pres">
      <dgm:prSet presAssocID="{4C3E8EA7-4C02-4833-BBBA-1B1B357B7868}" presName="circle" presStyleLbl="node1" presStyleIdx="5" presStyleCnt="6" custScaleX="237988" custScaleY="211439" custLinFactNeighborX="-9675"/>
      <dgm:spPr/>
    </dgm:pt>
  </dgm:ptLst>
  <dgm:cxnLst>
    <dgm:cxn modelId="{C5F7C803-6530-4D6E-A258-954E5E6EB5A5}" srcId="{28C46AFE-48DF-4977-AE6F-959002A20153}" destId="{2A133A24-DEA8-431B-834B-38A4E95AD360}" srcOrd="1" destOrd="0" parTransId="{27576FAF-E345-4ED2-A6BE-6906D8CC9F89}" sibTransId="{4253822C-2E91-404C-99B9-49AC0989CE8F}"/>
    <dgm:cxn modelId="{C9A20512-AA8D-4F76-A0E2-F5F4132B13F1}" srcId="{28C46AFE-48DF-4977-AE6F-959002A20153}" destId="{4C3E8EA7-4C02-4833-BBBA-1B1B357B7868}" srcOrd="5" destOrd="0" parTransId="{D4734A6A-62DF-4408-8D81-8E5837F8E6F5}" sibTransId="{C93E7221-B566-4CAB-B55E-9B440406DD1F}"/>
    <dgm:cxn modelId="{7E8EC021-6E18-48A0-BA64-3DF73AF72CEF}" srcId="{28C46AFE-48DF-4977-AE6F-959002A20153}" destId="{0F7B1496-1B27-4C57-8D5D-344CA5BEB357}" srcOrd="4" destOrd="0" parTransId="{72FB8F63-394A-46FD-A1FE-B9B268743155}" sibTransId="{80FAE742-EC7B-430F-A704-83EBB75B499C}"/>
    <dgm:cxn modelId="{BA792F31-83BA-4768-9A1A-A2532881CF8E}" srcId="{28C46AFE-48DF-4977-AE6F-959002A20153}" destId="{559900EC-3A69-4D8F-B83B-68B8A0F608A1}" srcOrd="0" destOrd="0" parTransId="{FB3E2655-B5B8-4ED6-A86A-B935E2FF38E5}" sibTransId="{DCF6181F-2112-4A5B-AD30-2FD52B8564E6}"/>
    <dgm:cxn modelId="{0618835F-CF45-480F-971E-EE39A06D5824}" type="presOf" srcId="{2A133A24-DEA8-431B-834B-38A4E95AD360}" destId="{C7D59232-8193-4632-AE2B-A77DD6221409}" srcOrd="0" destOrd="0" presId="urn:microsoft.com/office/officeart/2005/8/layout/hList9"/>
    <dgm:cxn modelId="{0B361275-0CCB-4BFC-ABBE-D7D4091050B0}" type="presOf" srcId="{0F7B1496-1B27-4C57-8D5D-344CA5BEB357}" destId="{C2AE8B0A-9EAB-49B9-BEB9-D3C5938F7220}" srcOrd="0" destOrd="0" presId="urn:microsoft.com/office/officeart/2005/8/layout/hList9"/>
    <dgm:cxn modelId="{D809F37A-859E-42C0-889E-B7ABCBE0CC92}" type="presOf" srcId="{4C3E8EA7-4C02-4833-BBBA-1B1B357B7868}" destId="{02EA5C27-B7D5-449F-B19E-A1BBDEFBC276}" srcOrd="0" destOrd="0" presId="urn:microsoft.com/office/officeart/2005/8/layout/hList9"/>
    <dgm:cxn modelId="{ADE77683-3F66-4E00-92A2-E6356EF768E0}" srcId="{28C46AFE-48DF-4977-AE6F-959002A20153}" destId="{23E97AB3-491F-4EBD-9D9C-6F7745D32BE6}" srcOrd="2" destOrd="0" parTransId="{8C3F5DBA-C729-4812-80AD-C0DF1ECDEBAE}" sibTransId="{44BB6811-80CA-4CBC-B0D1-6D6B60F66AAC}"/>
    <dgm:cxn modelId="{F61AC08E-A8A6-4BD8-A989-0EDE877696CF}" type="presOf" srcId="{28C46AFE-48DF-4977-AE6F-959002A20153}" destId="{2FE5AE5C-B69C-40DB-97CE-11483EDB2109}" srcOrd="0" destOrd="0" presId="urn:microsoft.com/office/officeart/2005/8/layout/hList9"/>
    <dgm:cxn modelId="{5EF2F19E-98E4-4224-8B5E-38CC9F5B50A2}" type="presOf" srcId="{559900EC-3A69-4D8F-B83B-68B8A0F608A1}" destId="{9CA5F150-3842-466E-99E9-43AB8545AC4D}" srcOrd="0" destOrd="0" presId="urn:microsoft.com/office/officeart/2005/8/layout/hList9"/>
    <dgm:cxn modelId="{1267C3A9-7780-47F1-9032-78F8379049BD}" srcId="{28C46AFE-48DF-4977-AE6F-959002A20153}" destId="{9964BFFD-CAC4-4144-B929-6342D4A01696}" srcOrd="3" destOrd="0" parTransId="{8DA3D3C5-D62C-43BC-8F28-9369276577C5}" sibTransId="{15862B9A-B405-4960-BA72-0AF705E9A4DD}"/>
    <dgm:cxn modelId="{60747AF4-7902-4CBB-80E6-5433676F5016}" type="presOf" srcId="{23E97AB3-491F-4EBD-9D9C-6F7745D32BE6}" destId="{98971AEA-96A5-4408-8E01-E734A9C4660F}" srcOrd="0" destOrd="0" presId="urn:microsoft.com/office/officeart/2005/8/layout/hList9"/>
    <dgm:cxn modelId="{F57F53F8-0D41-473B-B08C-AEA47BE8DB8F}" type="presOf" srcId="{9964BFFD-CAC4-4144-B929-6342D4A01696}" destId="{E0D41D3E-A3BF-40C3-BFBA-F30C1C3E11FB}" srcOrd="0" destOrd="0" presId="urn:microsoft.com/office/officeart/2005/8/layout/hList9"/>
    <dgm:cxn modelId="{8122C361-54B6-4049-8133-4BDA1FD39BD5}" type="presParOf" srcId="{2FE5AE5C-B69C-40DB-97CE-11483EDB2109}" destId="{A59200E4-7FE7-417A-B86C-452F422F174A}" srcOrd="0" destOrd="0" presId="urn:microsoft.com/office/officeart/2005/8/layout/hList9"/>
    <dgm:cxn modelId="{6D66E58D-760F-4C89-B468-4DF7C6765D67}" type="presParOf" srcId="{2FE5AE5C-B69C-40DB-97CE-11483EDB2109}" destId="{3F5B0BB9-3B90-4A1E-B285-8509D6D086C2}" srcOrd="1" destOrd="0" presId="urn:microsoft.com/office/officeart/2005/8/layout/hList9"/>
    <dgm:cxn modelId="{13117233-1FBD-4CE4-BF0E-E0E12F5B0B8E}" type="presParOf" srcId="{3F5B0BB9-3B90-4A1E-B285-8509D6D086C2}" destId="{5EA5F859-0104-420D-8D86-E84522D9C953}" srcOrd="0" destOrd="0" presId="urn:microsoft.com/office/officeart/2005/8/layout/hList9"/>
    <dgm:cxn modelId="{986F6BB9-B7E6-496D-A6B0-7437408874F3}" type="presParOf" srcId="{3F5B0BB9-3B90-4A1E-B285-8509D6D086C2}" destId="{E110B6F6-A40C-4E1C-9AA4-C387E1D181AF}" srcOrd="1" destOrd="0" presId="urn:microsoft.com/office/officeart/2005/8/layout/hList9"/>
    <dgm:cxn modelId="{D4FFA8BF-889A-4139-A5B8-3B8ACE0E4DF8}" type="presParOf" srcId="{E110B6F6-A40C-4E1C-9AA4-C387E1D181AF}" destId="{1461E3FE-AD3F-4BCA-81F2-7A77B26481A1}" srcOrd="0" destOrd="0" presId="urn:microsoft.com/office/officeart/2005/8/layout/hList9"/>
    <dgm:cxn modelId="{74BDB0DB-B34F-4A98-81A8-C9E3F4C81F61}" type="presParOf" srcId="{E110B6F6-A40C-4E1C-9AA4-C387E1D181AF}" destId="{4EAE1108-22B6-4746-BF36-BE698B0DA87C}" srcOrd="1" destOrd="0" presId="urn:microsoft.com/office/officeart/2005/8/layout/hList9"/>
    <dgm:cxn modelId="{A5DF9AD8-678A-4998-AA7F-F567072D2F17}" type="presParOf" srcId="{2FE5AE5C-B69C-40DB-97CE-11483EDB2109}" destId="{8BECC83A-7049-4241-948B-A1BA5305B358}" srcOrd="2" destOrd="0" presId="urn:microsoft.com/office/officeart/2005/8/layout/hList9"/>
    <dgm:cxn modelId="{F9B905A3-6B28-481D-B351-F3EFB4CC1C76}" type="presParOf" srcId="{2FE5AE5C-B69C-40DB-97CE-11483EDB2109}" destId="{9CA5F150-3842-466E-99E9-43AB8545AC4D}" srcOrd="3" destOrd="0" presId="urn:microsoft.com/office/officeart/2005/8/layout/hList9"/>
    <dgm:cxn modelId="{3334ABA3-6918-4866-8E2F-91E0CE2D50E0}" type="presParOf" srcId="{2FE5AE5C-B69C-40DB-97CE-11483EDB2109}" destId="{C462643C-FB80-4C8B-8C9A-2AE006F30D4C}" srcOrd="4" destOrd="0" presId="urn:microsoft.com/office/officeart/2005/8/layout/hList9"/>
    <dgm:cxn modelId="{16909936-E93E-4937-8911-A0B73D714825}" type="presParOf" srcId="{2FE5AE5C-B69C-40DB-97CE-11483EDB2109}" destId="{E177131F-5148-4227-A27E-BBAFA78B3946}" srcOrd="5" destOrd="0" presId="urn:microsoft.com/office/officeart/2005/8/layout/hList9"/>
    <dgm:cxn modelId="{76D2CAAA-F2C1-49B9-BDEC-F94CEB4A2B91}" type="presParOf" srcId="{2FE5AE5C-B69C-40DB-97CE-11483EDB2109}" destId="{5599E145-D518-468F-B271-538F5CA4D6DE}" srcOrd="6" destOrd="0" presId="urn:microsoft.com/office/officeart/2005/8/layout/hList9"/>
    <dgm:cxn modelId="{5179BF11-9E7B-45FB-89A7-C751FE0494CD}" type="presParOf" srcId="{5599E145-D518-468F-B271-538F5CA4D6DE}" destId="{E70125B0-6FA9-4FDE-B1B6-6469A0F57B62}" srcOrd="0" destOrd="0" presId="urn:microsoft.com/office/officeart/2005/8/layout/hList9"/>
    <dgm:cxn modelId="{20C32BD6-407E-4B73-AE72-63002DC4A950}" type="presParOf" srcId="{5599E145-D518-468F-B271-538F5CA4D6DE}" destId="{BFEC1FBB-637B-453C-A97A-E0E452968126}" srcOrd="1" destOrd="0" presId="urn:microsoft.com/office/officeart/2005/8/layout/hList9"/>
    <dgm:cxn modelId="{7BB3198D-803A-46D9-86F8-7F8DF3B12D40}" type="presParOf" srcId="{BFEC1FBB-637B-453C-A97A-E0E452968126}" destId="{180B5006-6FD8-42C0-812B-90EFC85EF8E2}" srcOrd="0" destOrd="0" presId="urn:microsoft.com/office/officeart/2005/8/layout/hList9"/>
    <dgm:cxn modelId="{16A417DA-557A-44D6-984A-CBB59E0396CB}" type="presParOf" srcId="{BFEC1FBB-637B-453C-A97A-E0E452968126}" destId="{4586AD42-E533-46B3-B7CB-084A9AA9CD05}" srcOrd="1" destOrd="0" presId="urn:microsoft.com/office/officeart/2005/8/layout/hList9"/>
    <dgm:cxn modelId="{D4C12C8E-1CD7-410F-B976-D0AA95A87CF6}" type="presParOf" srcId="{2FE5AE5C-B69C-40DB-97CE-11483EDB2109}" destId="{FBDDC8FE-9F91-4740-8B5D-BC1800E2ABF7}" srcOrd="7" destOrd="0" presId="urn:microsoft.com/office/officeart/2005/8/layout/hList9"/>
    <dgm:cxn modelId="{FDF81594-FCD9-4474-AC51-F9E0230E4CA1}" type="presParOf" srcId="{2FE5AE5C-B69C-40DB-97CE-11483EDB2109}" destId="{C7D59232-8193-4632-AE2B-A77DD6221409}" srcOrd="8" destOrd="0" presId="urn:microsoft.com/office/officeart/2005/8/layout/hList9"/>
    <dgm:cxn modelId="{B3C2AE7E-6AA6-44D2-8FD1-79C389EFD814}" type="presParOf" srcId="{2FE5AE5C-B69C-40DB-97CE-11483EDB2109}" destId="{812382BB-091A-4161-81CF-ECEB73D53042}" srcOrd="9" destOrd="0" presId="urn:microsoft.com/office/officeart/2005/8/layout/hList9"/>
    <dgm:cxn modelId="{26BC9538-334C-4A06-B8B8-C2F834FF8A39}" type="presParOf" srcId="{2FE5AE5C-B69C-40DB-97CE-11483EDB2109}" destId="{C4F6A1C7-E607-41B7-BF18-6F58EBB77588}" srcOrd="10" destOrd="0" presId="urn:microsoft.com/office/officeart/2005/8/layout/hList9"/>
    <dgm:cxn modelId="{95810C8C-F476-4BEC-BF34-860C22918F16}" type="presParOf" srcId="{2FE5AE5C-B69C-40DB-97CE-11483EDB2109}" destId="{5AD016DB-704E-4F14-821F-13763338C7E3}" srcOrd="11" destOrd="0" presId="urn:microsoft.com/office/officeart/2005/8/layout/hList9"/>
    <dgm:cxn modelId="{5E3BFC64-5F2C-4781-BF1B-5FD297CB2662}" type="presParOf" srcId="{5AD016DB-704E-4F14-821F-13763338C7E3}" destId="{5FF898AC-E7B0-4842-8320-ED8EBC613902}" srcOrd="0" destOrd="0" presId="urn:microsoft.com/office/officeart/2005/8/layout/hList9"/>
    <dgm:cxn modelId="{DBC8D7F7-3FFF-4FA2-B24D-29B4AA60BD54}" type="presParOf" srcId="{5AD016DB-704E-4F14-821F-13763338C7E3}" destId="{CE978E0B-6450-4BD3-BFCA-E86977972990}" srcOrd="1" destOrd="0" presId="urn:microsoft.com/office/officeart/2005/8/layout/hList9"/>
    <dgm:cxn modelId="{548E25C3-FCEB-4D92-B9B4-BB3A4DC4BE17}" type="presParOf" srcId="{CE978E0B-6450-4BD3-BFCA-E86977972990}" destId="{D5E45CDA-A8D8-4C88-864E-629862E3B63B}" srcOrd="0" destOrd="0" presId="urn:microsoft.com/office/officeart/2005/8/layout/hList9"/>
    <dgm:cxn modelId="{7E55444B-4A5D-412C-A900-3A61F0E6B75C}" type="presParOf" srcId="{CE978E0B-6450-4BD3-BFCA-E86977972990}" destId="{F0EEEA88-BD40-42D0-8C96-5A843A7688DD}" srcOrd="1" destOrd="0" presId="urn:microsoft.com/office/officeart/2005/8/layout/hList9"/>
    <dgm:cxn modelId="{F3D8ED9D-38B0-47AA-AC56-FA8827376E2A}" type="presParOf" srcId="{2FE5AE5C-B69C-40DB-97CE-11483EDB2109}" destId="{D302818D-8EB5-4F57-83A1-C01C4E76C2CC}" srcOrd="12" destOrd="0" presId="urn:microsoft.com/office/officeart/2005/8/layout/hList9"/>
    <dgm:cxn modelId="{BA8224CF-EE00-43F9-A2CB-D9397B583A7E}" type="presParOf" srcId="{2FE5AE5C-B69C-40DB-97CE-11483EDB2109}" destId="{98971AEA-96A5-4408-8E01-E734A9C4660F}" srcOrd="13" destOrd="0" presId="urn:microsoft.com/office/officeart/2005/8/layout/hList9"/>
    <dgm:cxn modelId="{57179AF0-3E1E-4D32-BB00-8D97434994FC}" type="presParOf" srcId="{2FE5AE5C-B69C-40DB-97CE-11483EDB2109}" destId="{938661DF-D9D6-4DD0-A9BA-A408F27B7888}" srcOrd="14" destOrd="0" presId="urn:microsoft.com/office/officeart/2005/8/layout/hList9"/>
    <dgm:cxn modelId="{2D0B59D5-4C41-4CEB-BAD9-2BE5D1D5256A}" type="presParOf" srcId="{2FE5AE5C-B69C-40DB-97CE-11483EDB2109}" destId="{42A30280-CDA4-428C-BC36-5202F4BC85ED}" srcOrd="15" destOrd="0" presId="urn:microsoft.com/office/officeart/2005/8/layout/hList9"/>
    <dgm:cxn modelId="{A7964B62-77E1-4306-8BFD-C533DA0ACB8C}" type="presParOf" srcId="{2FE5AE5C-B69C-40DB-97CE-11483EDB2109}" destId="{44E9E78A-1A05-4AFB-B75D-721317B0F526}" srcOrd="16" destOrd="0" presId="urn:microsoft.com/office/officeart/2005/8/layout/hList9"/>
    <dgm:cxn modelId="{E5763718-2612-4C67-9802-726A5549DFDC}" type="presParOf" srcId="{44E9E78A-1A05-4AFB-B75D-721317B0F526}" destId="{817675C8-6A58-4180-9981-B52032E41799}" srcOrd="0" destOrd="0" presId="urn:microsoft.com/office/officeart/2005/8/layout/hList9"/>
    <dgm:cxn modelId="{A10D5E09-9359-4DA5-B590-960A47D319D1}" type="presParOf" srcId="{44E9E78A-1A05-4AFB-B75D-721317B0F526}" destId="{2B51AFB1-51F3-4E3C-8ABC-905E32E4BB3C}" srcOrd="1" destOrd="0" presId="urn:microsoft.com/office/officeart/2005/8/layout/hList9"/>
    <dgm:cxn modelId="{9000B723-8F05-47A8-8AD1-4CD35C2AD112}" type="presParOf" srcId="{2B51AFB1-51F3-4E3C-8ABC-905E32E4BB3C}" destId="{835B74A2-1831-4787-9B5C-FAB576CD6E54}" srcOrd="0" destOrd="0" presId="urn:microsoft.com/office/officeart/2005/8/layout/hList9"/>
    <dgm:cxn modelId="{47467F1A-D33F-44BA-A39D-1BC498771DEA}" type="presParOf" srcId="{2B51AFB1-51F3-4E3C-8ABC-905E32E4BB3C}" destId="{D77C9FA8-02DC-4858-B07F-B868B3F5B686}" srcOrd="1" destOrd="0" presId="urn:microsoft.com/office/officeart/2005/8/layout/hList9"/>
    <dgm:cxn modelId="{C8FA5520-0E72-4FE7-8F9D-47A800F6B277}" type="presParOf" srcId="{2FE5AE5C-B69C-40DB-97CE-11483EDB2109}" destId="{62A8FE64-7EDA-4F27-8010-2E9DA43E78AA}" srcOrd="17" destOrd="0" presId="urn:microsoft.com/office/officeart/2005/8/layout/hList9"/>
    <dgm:cxn modelId="{4FFA1E6C-55FD-4341-85A1-0BD5DE9EF8BF}" type="presParOf" srcId="{2FE5AE5C-B69C-40DB-97CE-11483EDB2109}" destId="{E0D41D3E-A3BF-40C3-BFBA-F30C1C3E11FB}" srcOrd="18" destOrd="0" presId="urn:microsoft.com/office/officeart/2005/8/layout/hList9"/>
    <dgm:cxn modelId="{5D249B61-BBB4-42EC-A778-FD18D3D58B97}" type="presParOf" srcId="{2FE5AE5C-B69C-40DB-97CE-11483EDB2109}" destId="{391710A6-CEDA-4746-9C9B-79FB431134C9}" srcOrd="19" destOrd="0" presId="urn:microsoft.com/office/officeart/2005/8/layout/hList9"/>
    <dgm:cxn modelId="{4D64DCC4-9DB0-469C-B025-35887D1D7C93}" type="presParOf" srcId="{2FE5AE5C-B69C-40DB-97CE-11483EDB2109}" destId="{F8A40B6D-2EEC-4C28-BA56-94624F121102}" srcOrd="20" destOrd="0" presId="urn:microsoft.com/office/officeart/2005/8/layout/hList9"/>
    <dgm:cxn modelId="{CE1AF1D4-C6D4-4BC8-9738-93D59A45C73F}" type="presParOf" srcId="{2FE5AE5C-B69C-40DB-97CE-11483EDB2109}" destId="{BA6BC044-BAC9-4EDA-A75B-CC3A50ACD995}" srcOrd="21" destOrd="0" presId="urn:microsoft.com/office/officeart/2005/8/layout/hList9"/>
    <dgm:cxn modelId="{7CAFC8DB-F33C-4E2E-82B0-AB237D318FEC}" type="presParOf" srcId="{BA6BC044-BAC9-4EDA-A75B-CC3A50ACD995}" destId="{EDDD070A-B159-4DED-B42A-805269BD4322}" srcOrd="0" destOrd="0" presId="urn:microsoft.com/office/officeart/2005/8/layout/hList9"/>
    <dgm:cxn modelId="{CF7D0546-E783-4C2E-B3C0-07C0E507A7AB}" type="presParOf" srcId="{BA6BC044-BAC9-4EDA-A75B-CC3A50ACD995}" destId="{C8C6FEA3-C9DD-488B-AF13-04263B949F79}" srcOrd="1" destOrd="0" presId="urn:microsoft.com/office/officeart/2005/8/layout/hList9"/>
    <dgm:cxn modelId="{61A55D43-683C-463B-A677-C4A1CC5E86EB}" type="presParOf" srcId="{C8C6FEA3-C9DD-488B-AF13-04263B949F79}" destId="{6BD6438C-82B8-4766-8794-A05E7FFBB2B6}" srcOrd="0" destOrd="0" presId="urn:microsoft.com/office/officeart/2005/8/layout/hList9"/>
    <dgm:cxn modelId="{CC7AA1E3-21FC-4553-8E24-36B854BA3CEC}" type="presParOf" srcId="{C8C6FEA3-C9DD-488B-AF13-04263B949F79}" destId="{37E83E34-8FD7-4672-B436-C03B41EB1210}" srcOrd="1" destOrd="0" presId="urn:microsoft.com/office/officeart/2005/8/layout/hList9"/>
    <dgm:cxn modelId="{07A8DE92-D972-4056-835A-829C2380383C}" type="presParOf" srcId="{2FE5AE5C-B69C-40DB-97CE-11483EDB2109}" destId="{5EAB9D6B-14EC-4874-9B2C-B1E5CFF90EA1}" srcOrd="22" destOrd="0" presId="urn:microsoft.com/office/officeart/2005/8/layout/hList9"/>
    <dgm:cxn modelId="{AF11B1A7-C33F-462E-8812-3D3A4D9E72F6}" type="presParOf" srcId="{2FE5AE5C-B69C-40DB-97CE-11483EDB2109}" destId="{C2AE8B0A-9EAB-49B9-BEB9-D3C5938F7220}" srcOrd="23" destOrd="0" presId="urn:microsoft.com/office/officeart/2005/8/layout/hList9"/>
    <dgm:cxn modelId="{72F9A09E-CF6A-436A-9113-D39898F38296}" type="presParOf" srcId="{2FE5AE5C-B69C-40DB-97CE-11483EDB2109}" destId="{A392B733-692A-4995-A0A7-A5977D8EF798}" srcOrd="24" destOrd="0" presId="urn:microsoft.com/office/officeart/2005/8/layout/hList9"/>
    <dgm:cxn modelId="{1663EF8C-77AD-4751-975F-F24C29CA6AC7}" type="presParOf" srcId="{2FE5AE5C-B69C-40DB-97CE-11483EDB2109}" destId="{9EFC2146-3D9A-4501-9BA7-94C300540F9F}" srcOrd="25" destOrd="0" presId="urn:microsoft.com/office/officeart/2005/8/layout/hList9"/>
    <dgm:cxn modelId="{9472A45E-09B8-4D9A-9122-7864E02587B1}" type="presParOf" srcId="{2FE5AE5C-B69C-40DB-97CE-11483EDB2109}" destId="{C8F35FE7-A8D0-425A-807A-E4DAA5C64F93}" srcOrd="26" destOrd="0" presId="urn:microsoft.com/office/officeart/2005/8/layout/hList9"/>
    <dgm:cxn modelId="{A2CB11B6-A726-4F69-96A8-4C6F35C1F6FD}" type="presParOf" srcId="{C8F35FE7-A8D0-425A-807A-E4DAA5C64F93}" destId="{1E97366C-B4C6-43E0-8997-3BA56D8377FB}" srcOrd="0" destOrd="0" presId="urn:microsoft.com/office/officeart/2005/8/layout/hList9"/>
    <dgm:cxn modelId="{916D0F19-640C-4C48-9E12-5FBDC828B1CB}" type="presParOf" srcId="{C8F35FE7-A8D0-425A-807A-E4DAA5C64F93}" destId="{DAD76609-9DE5-4641-BDB1-42B7EEF3B136}" srcOrd="1" destOrd="0" presId="urn:microsoft.com/office/officeart/2005/8/layout/hList9"/>
    <dgm:cxn modelId="{4F410CE8-436B-4B85-B221-D449FA61D87E}" type="presParOf" srcId="{DAD76609-9DE5-4641-BDB1-42B7EEF3B136}" destId="{859B187B-8145-4291-A6B8-848466CCE64D}" srcOrd="0" destOrd="0" presId="urn:microsoft.com/office/officeart/2005/8/layout/hList9"/>
    <dgm:cxn modelId="{448F5FEB-C1DE-4993-932C-5127B13B726B}" type="presParOf" srcId="{DAD76609-9DE5-4641-BDB1-42B7EEF3B136}" destId="{F96AE5CD-5602-41EF-9876-8086AB115EB9}" srcOrd="1" destOrd="0" presId="urn:microsoft.com/office/officeart/2005/8/layout/hList9"/>
    <dgm:cxn modelId="{67F8014B-EF30-48DA-A7DE-F98A96782F3F}" type="presParOf" srcId="{2FE5AE5C-B69C-40DB-97CE-11483EDB2109}" destId="{90329380-39FE-45F7-8725-3A7BD1DAD04C}" srcOrd="27" destOrd="0" presId="urn:microsoft.com/office/officeart/2005/8/layout/hList9"/>
    <dgm:cxn modelId="{6B976B1C-3802-422B-A429-35680F68C342}" type="presParOf" srcId="{2FE5AE5C-B69C-40DB-97CE-11483EDB2109}" destId="{02EA5C27-B7D5-449F-B19E-A1BBDEFBC276}" srcOrd="2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86743A-2476-4997-A2E2-0C480DB288D0}">
      <dsp:nvSpPr>
        <dsp:cNvPr id="0" name=""/>
        <dsp:cNvSpPr/>
      </dsp:nvSpPr>
      <dsp:spPr>
        <a:xfrm>
          <a:off x="0" y="0"/>
          <a:ext cx="2075828" cy="3458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/>
            <a:t>Ресурси для самостійної роботи здобувачів освіти</a:t>
          </a:r>
        </a:p>
      </dsp:txBody>
      <dsp:txXfrm>
        <a:off x="0" y="1383469"/>
        <a:ext cx="2075828" cy="1383469"/>
      </dsp:txXfrm>
    </dsp:sp>
    <dsp:sp modelId="{5EDE6DEF-01F4-4735-B837-0B2785F325F4}">
      <dsp:nvSpPr>
        <dsp:cNvPr id="0" name=""/>
        <dsp:cNvSpPr/>
      </dsp:nvSpPr>
      <dsp:spPr>
        <a:xfrm>
          <a:off x="462045" y="207520"/>
          <a:ext cx="1151738" cy="115173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FC6BF-EDFF-4AAE-924A-09D87AC88406}">
      <dsp:nvSpPr>
        <dsp:cNvPr id="0" name=""/>
        <dsp:cNvSpPr/>
      </dsp:nvSpPr>
      <dsp:spPr>
        <a:xfrm>
          <a:off x="2138103" y="0"/>
          <a:ext cx="2075828" cy="3458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/>
            <a:t>Ресурси для підготовки учителя до уроку </a:t>
          </a:r>
        </a:p>
      </dsp:txBody>
      <dsp:txXfrm>
        <a:off x="2138103" y="1383469"/>
        <a:ext cx="2075828" cy="1383469"/>
      </dsp:txXfrm>
    </dsp:sp>
    <dsp:sp modelId="{B019AEDD-F0E3-4436-9823-7E5A2D1A3254}">
      <dsp:nvSpPr>
        <dsp:cNvPr id="0" name=""/>
        <dsp:cNvSpPr/>
      </dsp:nvSpPr>
      <dsp:spPr>
        <a:xfrm>
          <a:off x="2600148" y="207520"/>
          <a:ext cx="1151738" cy="115173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063D13-BEB4-4556-8971-C74AF8818413}">
      <dsp:nvSpPr>
        <dsp:cNvPr id="0" name=""/>
        <dsp:cNvSpPr/>
      </dsp:nvSpPr>
      <dsp:spPr>
        <a:xfrm>
          <a:off x="4276206" y="0"/>
          <a:ext cx="2075828" cy="3458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/>
            <a:t>Ресурси для організації практичної роботи на уроці</a:t>
          </a:r>
        </a:p>
      </dsp:txBody>
      <dsp:txXfrm>
        <a:off x="4276206" y="1383469"/>
        <a:ext cx="2075828" cy="1383469"/>
      </dsp:txXfrm>
    </dsp:sp>
    <dsp:sp modelId="{1CF84631-80C8-48F4-907D-93E1233239A2}">
      <dsp:nvSpPr>
        <dsp:cNvPr id="0" name=""/>
        <dsp:cNvSpPr/>
      </dsp:nvSpPr>
      <dsp:spPr>
        <a:xfrm>
          <a:off x="4738251" y="207520"/>
          <a:ext cx="1151738" cy="115173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BBCBF-F351-4DCF-9D2F-50DEF7559EB1}">
      <dsp:nvSpPr>
        <dsp:cNvPr id="0" name=""/>
        <dsp:cNvSpPr/>
      </dsp:nvSpPr>
      <dsp:spPr>
        <a:xfrm>
          <a:off x="6414310" y="0"/>
          <a:ext cx="2075828" cy="3458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/>
            <a:t>Ресурси для організації позакласної роботи з предмету</a:t>
          </a:r>
        </a:p>
      </dsp:txBody>
      <dsp:txXfrm>
        <a:off x="6414310" y="1383469"/>
        <a:ext cx="2075828" cy="1383469"/>
      </dsp:txXfrm>
    </dsp:sp>
    <dsp:sp modelId="{A630B39A-80EF-4D4B-B1E8-7861B99F4909}">
      <dsp:nvSpPr>
        <dsp:cNvPr id="0" name=""/>
        <dsp:cNvSpPr/>
      </dsp:nvSpPr>
      <dsp:spPr>
        <a:xfrm>
          <a:off x="6876355" y="207520"/>
          <a:ext cx="1151738" cy="115173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94CEA-A478-4FBD-95F8-6B4F123F6206}">
      <dsp:nvSpPr>
        <dsp:cNvPr id="0" name=""/>
        <dsp:cNvSpPr/>
      </dsp:nvSpPr>
      <dsp:spPr>
        <a:xfrm>
          <a:off x="8552413" y="0"/>
          <a:ext cx="2075828" cy="34586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/>
            <a:t>Ресурси для організації виховної роботи</a:t>
          </a:r>
        </a:p>
      </dsp:txBody>
      <dsp:txXfrm>
        <a:off x="8552413" y="1383469"/>
        <a:ext cx="2075828" cy="1383469"/>
      </dsp:txXfrm>
    </dsp:sp>
    <dsp:sp modelId="{D837FB1A-605C-4662-A167-882E01AAD409}">
      <dsp:nvSpPr>
        <dsp:cNvPr id="0" name=""/>
        <dsp:cNvSpPr/>
      </dsp:nvSpPr>
      <dsp:spPr>
        <a:xfrm>
          <a:off x="9014458" y="207520"/>
          <a:ext cx="1151738" cy="115173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71FA3E-0415-49CE-A3DC-16A495D1A33C}">
      <dsp:nvSpPr>
        <dsp:cNvPr id="0" name=""/>
        <dsp:cNvSpPr/>
      </dsp:nvSpPr>
      <dsp:spPr>
        <a:xfrm>
          <a:off x="425129" y="2766938"/>
          <a:ext cx="9777982" cy="518800"/>
        </a:xfrm>
        <a:prstGeom prst="leftRightArrow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8A7DBE-B940-4378-BA77-737291618163}">
      <dsp:nvSpPr>
        <dsp:cNvPr id="0" name=""/>
        <dsp:cNvSpPr/>
      </dsp:nvSpPr>
      <dsp:spPr>
        <a:xfrm rot="10800000">
          <a:off x="263979" y="3419"/>
          <a:ext cx="10100286" cy="6050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8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При підготовці до уроків: підібрати необхідні дидактичні матеріали, щоб потім їх використати в режимі </a:t>
          </a:r>
          <a:r>
            <a:rPr lang="en-US" sz="1600" kern="1200" dirty="0">
              <a:solidFill>
                <a:schemeClr val="tx1"/>
              </a:solidFill>
            </a:rPr>
            <a:t>offline. </a:t>
          </a:r>
          <a:endParaRPr lang="uk-UA" sz="1600" kern="1200" dirty="0">
            <a:solidFill>
              <a:schemeClr val="tx1"/>
            </a:solidFill>
          </a:endParaRPr>
        </a:p>
      </dsp:txBody>
      <dsp:txXfrm rot="10800000">
        <a:off x="415229" y="3419"/>
        <a:ext cx="9949036" cy="605000"/>
      </dsp:txXfrm>
    </dsp:sp>
    <dsp:sp modelId="{AD0C42F9-C7B0-42FA-BAC4-2BAB9CC83909}">
      <dsp:nvSpPr>
        <dsp:cNvPr id="0" name=""/>
        <dsp:cNvSpPr/>
      </dsp:nvSpPr>
      <dsp:spPr>
        <a:xfrm>
          <a:off x="69671" y="3419"/>
          <a:ext cx="605000" cy="60500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61ECF6-7A21-4EDF-A69D-8D1DCB71E94D}">
      <dsp:nvSpPr>
        <dsp:cNvPr id="0" name=""/>
        <dsp:cNvSpPr/>
      </dsp:nvSpPr>
      <dsp:spPr>
        <a:xfrm rot="10800000">
          <a:off x="263979" y="789017"/>
          <a:ext cx="10100286" cy="6050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8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solidFill>
                <a:schemeClr val="tx1"/>
              </a:solidFill>
            </a:rPr>
            <a:t>Скачати з мережі навчальні програми для наступного використання на уроках. </a:t>
          </a:r>
        </a:p>
      </dsp:txBody>
      <dsp:txXfrm rot="10800000">
        <a:off x="415229" y="789017"/>
        <a:ext cx="9949036" cy="605000"/>
      </dsp:txXfrm>
    </dsp:sp>
    <dsp:sp modelId="{A1F0DD25-45E6-4A6B-A897-C03CF10FE64C}">
      <dsp:nvSpPr>
        <dsp:cNvPr id="0" name=""/>
        <dsp:cNvSpPr/>
      </dsp:nvSpPr>
      <dsp:spPr>
        <a:xfrm>
          <a:off x="69671" y="789017"/>
          <a:ext cx="605000" cy="60500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D17440-4AD9-4289-9979-C4A3D973C9CD}">
      <dsp:nvSpPr>
        <dsp:cNvPr id="0" name=""/>
        <dsp:cNvSpPr/>
      </dsp:nvSpPr>
      <dsp:spPr>
        <a:xfrm rot="10800000">
          <a:off x="263979" y="1574615"/>
          <a:ext cx="10100286" cy="6050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8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Проводити </a:t>
          </a:r>
          <a:r>
            <a:rPr lang="uk-UA" sz="1600" kern="1200" dirty="0" err="1">
              <a:solidFill>
                <a:schemeClr val="tx1"/>
              </a:solidFill>
            </a:rPr>
            <a:t>уроки</a:t>
          </a:r>
          <a:r>
            <a:rPr lang="uk-UA" sz="1600" kern="1200">
              <a:solidFill>
                <a:schemeClr val="tx1"/>
              </a:solidFill>
            </a:rPr>
            <a:t> з використанням ресурсів в режимі </a:t>
          </a:r>
          <a:r>
            <a:rPr lang="en-US" sz="1600" kern="1200" dirty="0">
              <a:solidFill>
                <a:schemeClr val="tx1"/>
              </a:solidFill>
            </a:rPr>
            <a:t>online. </a:t>
          </a:r>
          <a:endParaRPr lang="uk-UA" sz="1600" kern="1200" dirty="0">
            <a:solidFill>
              <a:schemeClr val="tx1"/>
            </a:solidFill>
          </a:endParaRPr>
        </a:p>
      </dsp:txBody>
      <dsp:txXfrm rot="10800000">
        <a:off x="415229" y="1574615"/>
        <a:ext cx="9949036" cy="605000"/>
      </dsp:txXfrm>
    </dsp:sp>
    <dsp:sp modelId="{E7AAB5B8-E517-4DD4-A59F-963E3C99C1A1}">
      <dsp:nvSpPr>
        <dsp:cNvPr id="0" name=""/>
        <dsp:cNvSpPr/>
      </dsp:nvSpPr>
      <dsp:spPr>
        <a:xfrm>
          <a:off x="69671" y="1574615"/>
          <a:ext cx="605000" cy="60500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6EA4A-E4EB-4927-A285-960B27942CBA}">
      <dsp:nvSpPr>
        <dsp:cNvPr id="0" name=""/>
        <dsp:cNvSpPr/>
      </dsp:nvSpPr>
      <dsp:spPr>
        <a:xfrm rot="10800000">
          <a:off x="263979" y="2360212"/>
          <a:ext cx="10100286" cy="6050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8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solidFill>
                <a:schemeClr val="tx1"/>
              </a:solidFill>
            </a:rPr>
            <a:t>Організовувати навчання і контроль знань за допомогою дистанційних уроків і тестів.</a:t>
          </a:r>
        </a:p>
      </dsp:txBody>
      <dsp:txXfrm rot="10800000">
        <a:off x="415229" y="2360212"/>
        <a:ext cx="9949036" cy="605000"/>
      </dsp:txXfrm>
    </dsp:sp>
    <dsp:sp modelId="{9534F6F7-CF93-4F61-A352-89CBD48EB25D}">
      <dsp:nvSpPr>
        <dsp:cNvPr id="0" name=""/>
        <dsp:cNvSpPr/>
      </dsp:nvSpPr>
      <dsp:spPr>
        <a:xfrm>
          <a:off x="69671" y="2360212"/>
          <a:ext cx="605000" cy="60500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F7775F-0621-44C7-A3CD-1808AC228AD8}">
      <dsp:nvSpPr>
        <dsp:cNvPr id="0" name=""/>
        <dsp:cNvSpPr/>
      </dsp:nvSpPr>
      <dsp:spPr>
        <a:xfrm rot="10800000">
          <a:off x="263979" y="3145810"/>
          <a:ext cx="10100286" cy="6050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8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>
              <a:solidFill>
                <a:schemeClr val="tx1"/>
              </a:solidFill>
            </a:rPr>
            <a:t>Направляти учнів до освітніх ресурсів під час виконання домашніх завдань. </a:t>
          </a:r>
        </a:p>
      </dsp:txBody>
      <dsp:txXfrm rot="10800000">
        <a:off x="415229" y="3145810"/>
        <a:ext cx="9949036" cy="605000"/>
      </dsp:txXfrm>
    </dsp:sp>
    <dsp:sp modelId="{E81060BD-468C-4C5B-B4F7-4FE31A6D0F36}">
      <dsp:nvSpPr>
        <dsp:cNvPr id="0" name=""/>
        <dsp:cNvSpPr/>
      </dsp:nvSpPr>
      <dsp:spPr>
        <a:xfrm>
          <a:off x="69671" y="3145810"/>
          <a:ext cx="605000" cy="60500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D0E3E8-D8F1-4F8E-B653-F001488D01DC}">
      <dsp:nvSpPr>
        <dsp:cNvPr id="0" name=""/>
        <dsp:cNvSpPr/>
      </dsp:nvSpPr>
      <dsp:spPr>
        <a:xfrm rot="10800000">
          <a:off x="263979" y="3931407"/>
          <a:ext cx="10100286" cy="6050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8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Використовувати інтернет-ресурси в позаурочній діяльності: проектна діяльність, участь учнів в дистанційних олімпіадах, вікторинах, конкурсах.</a:t>
          </a:r>
        </a:p>
      </dsp:txBody>
      <dsp:txXfrm rot="10800000">
        <a:off x="415229" y="3931407"/>
        <a:ext cx="9949036" cy="605000"/>
      </dsp:txXfrm>
    </dsp:sp>
    <dsp:sp modelId="{0A99D56E-C99C-4602-A74F-74866370BDFE}">
      <dsp:nvSpPr>
        <dsp:cNvPr id="0" name=""/>
        <dsp:cNvSpPr/>
      </dsp:nvSpPr>
      <dsp:spPr>
        <a:xfrm>
          <a:off x="69671" y="3931407"/>
          <a:ext cx="605000" cy="60500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E4314A-2107-4ABD-B740-4C7682BA5467}">
      <dsp:nvSpPr>
        <dsp:cNvPr id="0" name=""/>
        <dsp:cNvSpPr/>
      </dsp:nvSpPr>
      <dsp:spPr>
        <a:xfrm rot="10800000">
          <a:off x="263979" y="4717005"/>
          <a:ext cx="10100286" cy="60500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88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chemeClr val="tx1"/>
              </a:solidFill>
            </a:rPr>
            <a:t>Використовувати ресурси глобальної мережі для підвищення свого професійного рівня шляхом участі в різноманітних інтерактивних конференціях або спілкування з колегами в чатах, по електронній пошті, а також під час вивчення численних матеріалів, розміщених на сайтах методичних об'єднань.</a:t>
          </a:r>
        </a:p>
      </dsp:txBody>
      <dsp:txXfrm rot="10800000">
        <a:off x="415229" y="4717005"/>
        <a:ext cx="9949036" cy="605000"/>
      </dsp:txXfrm>
    </dsp:sp>
    <dsp:sp modelId="{6D00A4AA-374E-4275-9ACE-C8E76AC9EA9E}">
      <dsp:nvSpPr>
        <dsp:cNvPr id="0" name=""/>
        <dsp:cNvSpPr/>
      </dsp:nvSpPr>
      <dsp:spPr>
        <a:xfrm>
          <a:off x="69671" y="4717005"/>
          <a:ext cx="605000" cy="60500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B63B3-0AFC-471F-B860-C9505F102E9E}">
      <dsp:nvSpPr>
        <dsp:cNvPr id="0" name=""/>
        <dsp:cNvSpPr/>
      </dsp:nvSpPr>
      <dsp:spPr>
        <a:xfrm>
          <a:off x="11068538" y="-308927"/>
          <a:ext cx="1781558" cy="37243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Ресурси новин</a:t>
          </a:r>
        </a:p>
      </dsp:txBody>
      <dsp:txXfrm>
        <a:off x="11068538" y="-308927"/>
        <a:ext cx="1781558" cy="1117318"/>
      </dsp:txXfrm>
    </dsp:sp>
    <dsp:sp modelId="{C72EB12B-C3C0-4D0D-AB01-2B47ABC40C1B}">
      <dsp:nvSpPr>
        <dsp:cNvPr id="0" name=""/>
        <dsp:cNvSpPr/>
      </dsp:nvSpPr>
      <dsp:spPr>
        <a:xfrm>
          <a:off x="9111607" y="-273117"/>
          <a:ext cx="1781558" cy="36527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Інтернет-видання</a:t>
          </a:r>
        </a:p>
      </dsp:txBody>
      <dsp:txXfrm>
        <a:off x="9111607" y="-273117"/>
        <a:ext cx="1781558" cy="1095832"/>
      </dsp:txXfrm>
    </dsp:sp>
    <dsp:sp modelId="{7238A7A0-6F36-4908-8645-7F2220993AED}">
      <dsp:nvSpPr>
        <dsp:cNvPr id="0" name=""/>
        <dsp:cNvSpPr/>
      </dsp:nvSpPr>
      <dsp:spPr>
        <a:xfrm>
          <a:off x="7193697" y="-273117"/>
          <a:ext cx="1781558" cy="36527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Портали</a:t>
          </a:r>
        </a:p>
      </dsp:txBody>
      <dsp:txXfrm>
        <a:off x="7193697" y="-273117"/>
        <a:ext cx="1781558" cy="1095832"/>
      </dsp:txXfrm>
    </dsp:sp>
    <dsp:sp modelId="{7D84F184-0B86-48DE-B589-703B438523A2}">
      <dsp:nvSpPr>
        <dsp:cNvPr id="0" name=""/>
        <dsp:cNvSpPr/>
      </dsp:nvSpPr>
      <dsp:spPr>
        <a:xfrm>
          <a:off x="5284542" y="-273117"/>
          <a:ext cx="1781558" cy="36527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Сайти-візитки</a:t>
          </a:r>
        </a:p>
      </dsp:txBody>
      <dsp:txXfrm>
        <a:off x="5284542" y="-273117"/>
        <a:ext cx="1781558" cy="1095832"/>
      </dsp:txXfrm>
    </dsp:sp>
    <dsp:sp modelId="{8682DF02-BF34-4169-AD5E-5EB36D629876}">
      <dsp:nvSpPr>
        <dsp:cNvPr id="0" name=""/>
        <dsp:cNvSpPr/>
      </dsp:nvSpPr>
      <dsp:spPr>
        <a:xfrm>
          <a:off x="3374328" y="-273117"/>
          <a:ext cx="1781558" cy="36527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Корпоративні сайти</a:t>
          </a:r>
        </a:p>
      </dsp:txBody>
      <dsp:txXfrm>
        <a:off x="3374328" y="-273117"/>
        <a:ext cx="1781558" cy="1095832"/>
      </dsp:txXfrm>
    </dsp:sp>
    <dsp:sp modelId="{9BB0EDC6-D773-431C-BEC7-49B702E06042}">
      <dsp:nvSpPr>
        <dsp:cNvPr id="0" name=""/>
        <dsp:cNvSpPr/>
      </dsp:nvSpPr>
      <dsp:spPr>
        <a:xfrm>
          <a:off x="1498251" y="-302197"/>
          <a:ext cx="1781558" cy="3710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kern="1200" dirty="0"/>
            <a:t>Державні інформаційні ресурси</a:t>
          </a:r>
        </a:p>
      </dsp:txBody>
      <dsp:txXfrm>
        <a:off x="1498251" y="-302197"/>
        <a:ext cx="1781558" cy="1113280"/>
      </dsp:txXfrm>
    </dsp:sp>
    <dsp:sp modelId="{B18CBA3D-AFA9-4D41-965F-F2EBF4FD54E0}">
      <dsp:nvSpPr>
        <dsp:cNvPr id="0" name=""/>
        <dsp:cNvSpPr/>
      </dsp:nvSpPr>
      <dsp:spPr>
        <a:xfrm>
          <a:off x="2921548" y="2439812"/>
          <a:ext cx="8442770" cy="666725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100" b="1" i="1" kern="1200" dirty="0"/>
            <a:t>Інформаційні ресурси</a:t>
          </a:r>
          <a:endParaRPr lang="uk-UA" sz="4100" kern="1200" dirty="0"/>
        </a:p>
      </dsp:txBody>
      <dsp:txXfrm>
        <a:off x="2941076" y="2459340"/>
        <a:ext cx="8403714" cy="6276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88956-87A6-4ABF-B363-F5A67717F450}">
      <dsp:nvSpPr>
        <dsp:cNvPr id="0" name=""/>
        <dsp:cNvSpPr/>
      </dsp:nvSpPr>
      <dsp:spPr>
        <a:xfrm>
          <a:off x="2734916" y="4130"/>
          <a:ext cx="4102374" cy="61729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30CD98-81FA-40A3-A777-ED9976715A9D}">
      <dsp:nvSpPr>
        <dsp:cNvPr id="0" name=""/>
        <dsp:cNvSpPr/>
      </dsp:nvSpPr>
      <dsp:spPr>
        <a:xfrm>
          <a:off x="0" y="4130"/>
          <a:ext cx="2734916" cy="6172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Пошукові системи та каталоги</a:t>
          </a:r>
        </a:p>
      </dsp:txBody>
      <dsp:txXfrm>
        <a:off x="30134" y="34264"/>
        <a:ext cx="2674648" cy="557024"/>
      </dsp:txXfrm>
    </dsp:sp>
    <dsp:sp modelId="{D19B40E7-FD7D-4761-830D-1C37ED0B7B55}">
      <dsp:nvSpPr>
        <dsp:cNvPr id="0" name=""/>
        <dsp:cNvSpPr/>
      </dsp:nvSpPr>
      <dsp:spPr>
        <a:xfrm>
          <a:off x="2734916" y="683152"/>
          <a:ext cx="4102374" cy="61729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E6361F-7EED-49F2-8C68-3E726FACDA57}">
      <dsp:nvSpPr>
        <dsp:cNvPr id="0" name=""/>
        <dsp:cNvSpPr/>
      </dsp:nvSpPr>
      <dsp:spPr>
        <a:xfrm>
          <a:off x="0" y="683152"/>
          <a:ext cx="2734916" cy="6172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/>
            <a:t>Всесвітня павутина</a:t>
          </a:r>
        </a:p>
      </dsp:txBody>
      <dsp:txXfrm>
        <a:off x="30134" y="713286"/>
        <a:ext cx="2674648" cy="557024"/>
      </dsp:txXfrm>
    </dsp:sp>
    <dsp:sp modelId="{5DF4D811-7B51-453B-93AE-7A252EC59AB5}">
      <dsp:nvSpPr>
        <dsp:cNvPr id="0" name=""/>
        <dsp:cNvSpPr/>
      </dsp:nvSpPr>
      <dsp:spPr>
        <a:xfrm>
          <a:off x="2734916" y="1362173"/>
          <a:ext cx="4102374" cy="61729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D4A1A7-ED38-4357-B04F-7AF82D108F75}">
      <dsp:nvSpPr>
        <dsp:cNvPr id="0" name=""/>
        <dsp:cNvSpPr/>
      </dsp:nvSpPr>
      <dsp:spPr>
        <a:xfrm>
          <a:off x="0" y="1362173"/>
          <a:ext cx="2734916" cy="6172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/>
            <a:t>Сервіси комунікацій</a:t>
          </a:r>
        </a:p>
      </dsp:txBody>
      <dsp:txXfrm>
        <a:off x="30134" y="1392307"/>
        <a:ext cx="2674648" cy="557024"/>
      </dsp:txXfrm>
    </dsp:sp>
    <dsp:sp modelId="{9406253E-F678-48E2-86DC-FA9990959204}">
      <dsp:nvSpPr>
        <dsp:cNvPr id="0" name=""/>
        <dsp:cNvSpPr/>
      </dsp:nvSpPr>
      <dsp:spPr>
        <a:xfrm>
          <a:off x="2734916" y="2041195"/>
          <a:ext cx="4102374" cy="61729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60307-DE7B-4C49-8507-CFD2FF75BBDF}">
      <dsp:nvSpPr>
        <dsp:cNvPr id="0" name=""/>
        <dsp:cNvSpPr/>
      </dsp:nvSpPr>
      <dsp:spPr>
        <a:xfrm>
          <a:off x="0" y="2041195"/>
          <a:ext cx="2734916" cy="6172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i="1" kern="1200"/>
            <a:t>Інтерактивні сервіси</a:t>
          </a:r>
          <a:endParaRPr lang="uk-UA" sz="1700" kern="1200"/>
        </a:p>
      </dsp:txBody>
      <dsp:txXfrm>
        <a:off x="30134" y="2071329"/>
        <a:ext cx="2674648" cy="557024"/>
      </dsp:txXfrm>
    </dsp:sp>
    <dsp:sp modelId="{A55E79C9-40E1-4118-9D62-64C1291D601B}">
      <dsp:nvSpPr>
        <dsp:cNvPr id="0" name=""/>
        <dsp:cNvSpPr/>
      </dsp:nvSpPr>
      <dsp:spPr>
        <a:xfrm>
          <a:off x="2734916" y="2720216"/>
          <a:ext cx="4102374" cy="61729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76041B-419C-4566-AEA0-01DF01646184}">
      <dsp:nvSpPr>
        <dsp:cNvPr id="0" name=""/>
        <dsp:cNvSpPr/>
      </dsp:nvSpPr>
      <dsp:spPr>
        <a:xfrm>
          <a:off x="0" y="2720216"/>
          <a:ext cx="2734916" cy="6172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 dirty="0"/>
            <a:t>Сервіси Веб 2.0</a:t>
          </a:r>
        </a:p>
      </dsp:txBody>
      <dsp:txXfrm>
        <a:off x="30134" y="2750350"/>
        <a:ext cx="2674648" cy="557024"/>
      </dsp:txXfrm>
    </dsp:sp>
    <dsp:sp modelId="{04F8CC13-6525-4B75-9237-11D47B6A2393}">
      <dsp:nvSpPr>
        <dsp:cNvPr id="0" name=""/>
        <dsp:cNvSpPr/>
      </dsp:nvSpPr>
      <dsp:spPr>
        <a:xfrm>
          <a:off x="2734916" y="3399238"/>
          <a:ext cx="4102374" cy="61729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AD0EEF-89A1-401D-8147-08F9DFFBA411}">
      <dsp:nvSpPr>
        <dsp:cNvPr id="0" name=""/>
        <dsp:cNvSpPr/>
      </dsp:nvSpPr>
      <dsp:spPr>
        <a:xfrm>
          <a:off x="0" y="3399238"/>
          <a:ext cx="2734916" cy="6172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/>
            <a:t>Торговельні майданчики</a:t>
          </a:r>
        </a:p>
      </dsp:txBody>
      <dsp:txXfrm>
        <a:off x="30134" y="3429372"/>
        <a:ext cx="2674648" cy="557024"/>
      </dsp:txXfrm>
    </dsp:sp>
    <dsp:sp modelId="{F589BD9A-558E-4274-AF72-DFBF4812AA9C}">
      <dsp:nvSpPr>
        <dsp:cNvPr id="0" name=""/>
        <dsp:cNvSpPr/>
      </dsp:nvSpPr>
      <dsp:spPr>
        <a:xfrm>
          <a:off x="2734916" y="4078260"/>
          <a:ext cx="4102374" cy="617292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BF90C-FE03-4F27-8C64-8A3190AA9FEE}">
      <dsp:nvSpPr>
        <dsp:cNvPr id="0" name=""/>
        <dsp:cNvSpPr/>
      </dsp:nvSpPr>
      <dsp:spPr>
        <a:xfrm>
          <a:off x="0" y="4078260"/>
          <a:ext cx="2734916" cy="61729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kern="1200"/>
            <a:t>Геоінформаційні системи</a:t>
          </a:r>
        </a:p>
      </dsp:txBody>
      <dsp:txXfrm>
        <a:off x="30134" y="4108394"/>
        <a:ext cx="2674648" cy="557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61E3FE-AD3F-4BCA-81F2-7A77B26481A1}">
      <dsp:nvSpPr>
        <dsp:cNvPr id="0" name=""/>
        <dsp:cNvSpPr/>
      </dsp:nvSpPr>
      <dsp:spPr>
        <a:xfrm>
          <a:off x="682676" y="2402055"/>
          <a:ext cx="803815" cy="5361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A5F150-3842-466E-99E9-43AB8545AC4D}">
      <dsp:nvSpPr>
        <dsp:cNvPr id="0" name=""/>
        <dsp:cNvSpPr/>
      </dsp:nvSpPr>
      <dsp:spPr>
        <a:xfrm>
          <a:off x="0" y="2187704"/>
          <a:ext cx="1275323" cy="11330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Дистанційні курси</a:t>
          </a:r>
        </a:p>
      </dsp:txBody>
      <dsp:txXfrm>
        <a:off x="186767" y="2353636"/>
        <a:ext cx="901789" cy="801189"/>
      </dsp:txXfrm>
    </dsp:sp>
    <dsp:sp modelId="{180B5006-6FD8-42C0-812B-90EFC85EF8E2}">
      <dsp:nvSpPr>
        <dsp:cNvPr id="0" name=""/>
        <dsp:cNvSpPr/>
      </dsp:nvSpPr>
      <dsp:spPr>
        <a:xfrm>
          <a:off x="2669031" y="2402055"/>
          <a:ext cx="803815" cy="5361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D59232-8193-4632-AE2B-A77DD6221409}">
      <dsp:nvSpPr>
        <dsp:cNvPr id="0" name=""/>
        <dsp:cNvSpPr/>
      </dsp:nvSpPr>
      <dsp:spPr>
        <a:xfrm>
          <a:off x="1961975" y="2187704"/>
          <a:ext cx="1275323" cy="11330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Дистанційні олімпіади та конкурси</a:t>
          </a:r>
        </a:p>
      </dsp:txBody>
      <dsp:txXfrm>
        <a:off x="2148742" y="2353636"/>
        <a:ext cx="901789" cy="801189"/>
      </dsp:txXfrm>
    </dsp:sp>
    <dsp:sp modelId="{D5E45CDA-A8D8-4C88-864E-629862E3B63B}">
      <dsp:nvSpPr>
        <dsp:cNvPr id="0" name=""/>
        <dsp:cNvSpPr/>
      </dsp:nvSpPr>
      <dsp:spPr>
        <a:xfrm>
          <a:off x="4748170" y="2402055"/>
          <a:ext cx="803815" cy="5361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971AEA-96A5-4408-8E01-E734A9C4660F}">
      <dsp:nvSpPr>
        <dsp:cNvPr id="0" name=""/>
        <dsp:cNvSpPr/>
      </dsp:nvSpPr>
      <dsp:spPr>
        <a:xfrm>
          <a:off x="4041115" y="2187704"/>
          <a:ext cx="1275323" cy="11330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Бібліотеки та текстові сховища</a:t>
          </a:r>
        </a:p>
      </dsp:txBody>
      <dsp:txXfrm>
        <a:off x="4227882" y="2353636"/>
        <a:ext cx="901789" cy="801189"/>
      </dsp:txXfrm>
    </dsp:sp>
    <dsp:sp modelId="{835B74A2-1831-4787-9B5C-FAB576CD6E54}">
      <dsp:nvSpPr>
        <dsp:cNvPr id="0" name=""/>
        <dsp:cNvSpPr/>
      </dsp:nvSpPr>
      <dsp:spPr>
        <a:xfrm>
          <a:off x="6827309" y="2402055"/>
          <a:ext cx="803815" cy="5361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D41D3E-A3BF-40C3-BFBA-F30C1C3E11FB}">
      <dsp:nvSpPr>
        <dsp:cNvPr id="0" name=""/>
        <dsp:cNvSpPr/>
      </dsp:nvSpPr>
      <dsp:spPr>
        <a:xfrm>
          <a:off x="6120254" y="2187704"/>
          <a:ext cx="1275323" cy="11330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Енциклопедії</a:t>
          </a:r>
        </a:p>
      </dsp:txBody>
      <dsp:txXfrm>
        <a:off x="6307021" y="2353636"/>
        <a:ext cx="901789" cy="801189"/>
      </dsp:txXfrm>
    </dsp:sp>
    <dsp:sp modelId="{6BD6438C-82B8-4766-8794-A05E7FFBB2B6}">
      <dsp:nvSpPr>
        <dsp:cNvPr id="0" name=""/>
        <dsp:cNvSpPr/>
      </dsp:nvSpPr>
      <dsp:spPr>
        <a:xfrm>
          <a:off x="8906448" y="2402055"/>
          <a:ext cx="803815" cy="5361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E8B0A-9EAB-49B9-BEB9-D3C5938F7220}">
      <dsp:nvSpPr>
        <dsp:cNvPr id="0" name=""/>
        <dsp:cNvSpPr/>
      </dsp:nvSpPr>
      <dsp:spPr>
        <a:xfrm>
          <a:off x="8199393" y="2187704"/>
          <a:ext cx="1275323" cy="11330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Електронні видання</a:t>
          </a:r>
        </a:p>
      </dsp:txBody>
      <dsp:txXfrm>
        <a:off x="8386160" y="2353636"/>
        <a:ext cx="901789" cy="801189"/>
      </dsp:txXfrm>
    </dsp:sp>
    <dsp:sp modelId="{859B187B-8145-4291-A6B8-848466CCE64D}">
      <dsp:nvSpPr>
        <dsp:cNvPr id="0" name=""/>
        <dsp:cNvSpPr/>
      </dsp:nvSpPr>
      <dsp:spPr>
        <a:xfrm>
          <a:off x="10871465" y="2402055"/>
          <a:ext cx="803815" cy="53614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A5C27-B7D5-449F-B19E-A1BBDEFBC276}">
      <dsp:nvSpPr>
        <dsp:cNvPr id="0" name=""/>
        <dsp:cNvSpPr/>
      </dsp:nvSpPr>
      <dsp:spPr>
        <a:xfrm>
          <a:off x="10278580" y="2187704"/>
          <a:ext cx="1275323" cy="113305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>
              <a:solidFill>
                <a:schemeClr val="tx1"/>
              </a:solidFill>
            </a:rPr>
            <a:t>Віртуальні музеї та виставки</a:t>
          </a:r>
        </a:p>
      </dsp:txBody>
      <dsp:txXfrm>
        <a:off x="10465347" y="2353636"/>
        <a:ext cx="901789" cy="801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68695-A81F-46D1-93CB-53551023608A}"/>
              </a:ext>
            </a:extLst>
          </p:cNvPr>
          <p:cNvSpPr/>
          <p:nvPr/>
        </p:nvSpPr>
        <p:spPr>
          <a:xfrm>
            <a:off x="-44" y="4863848"/>
            <a:ext cx="12191980" cy="2017059"/>
          </a:xfrm>
          <a:prstGeom prst="rect">
            <a:avLst/>
          </a:prstGeom>
          <a:solidFill>
            <a:srgbClr val="4472C4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26957" y="5875553"/>
            <a:ext cx="16064667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2. Використання глобальної мережі Інтернет в освіті, </a:t>
            </a:r>
            <a:br>
              <a:rPr lang="ru-RU" sz="3200" dirty="0"/>
            </a:br>
            <a:r>
              <a:rPr lang="ru-RU" sz="3200" dirty="0"/>
              <a:t>її можливості та ресурси</a:t>
            </a:r>
            <a:br>
              <a:rPr lang="ru-RU" sz="3200" dirty="0"/>
            </a:br>
            <a:br>
              <a:rPr lang="ru-RU" sz="3200" dirty="0"/>
            </a:br>
            <a:endParaRPr lang="ru-RU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B1F4087-041C-4A43-B5D1-AE3E002841E4}"/>
              </a:ext>
            </a:extLst>
          </p:cNvPr>
          <p:cNvSpPr/>
          <p:nvPr/>
        </p:nvSpPr>
        <p:spPr>
          <a:xfrm rot="20677763">
            <a:off x="6592209" y="1500522"/>
            <a:ext cx="1957435" cy="1398461"/>
          </a:xfrm>
          <a:prstGeom prst="roundRect">
            <a:avLst/>
          </a:prstGeom>
          <a:ln>
            <a:noFill/>
          </a:ln>
          <a:effectLst>
            <a:softEdge rad="254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лок-схема: затримка 13">
            <a:extLst>
              <a:ext uri="{FF2B5EF4-FFF2-40B4-BE49-F238E27FC236}">
                <a16:creationId xmlns:a16="http://schemas.microsoft.com/office/drawing/2014/main" id="{EBDEEE1F-7139-488A-8064-DEA9C56DA191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C2E8-D7D5-48D5-B4B8-ED99B114F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07ACFD-113F-48FA-91D1-DA7357062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7288" y="0"/>
            <a:ext cx="10099344" cy="635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838199" y="3562402"/>
            <a:ext cx="3586334" cy="1937727"/>
            <a:chOff x="415870" y="3952068"/>
            <a:chExt cx="2770908" cy="2061275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1178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Особливості</a:t>
              </a:r>
              <a:r>
                <a:rPr lang="ru-RU" sz="2200" dirty="0"/>
                <a:t> </a:t>
              </a:r>
              <a:r>
                <a:rPr lang="ru-RU" sz="2200" dirty="0" err="1"/>
                <a:t>використання</a:t>
              </a:r>
              <a:r>
                <a:rPr lang="ru-RU" sz="2200" dirty="0"/>
                <a:t> Інтернет-</a:t>
              </a:r>
              <a:r>
                <a:rPr lang="ru-RU" sz="2200" dirty="0" err="1"/>
                <a:t>ресурсів</a:t>
              </a:r>
              <a:r>
                <a:rPr lang="ru-RU" sz="2200" dirty="0"/>
                <a:t> в </a:t>
              </a:r>
              <a:r>
                <a:rPr lang="ru-RU" sz="2200" dirty="0" err="1"/>
                <a:t>освітній</a:t>
              </a:r>
              <a:r>
                <a:rPr lang="ru-RU" sz="2200" dirty="0"/>
                <a:t> </a:t>
              </a:r>
              <a:r>
                <a:rPr lang="ru-RU" sz="2200" dirty="0" err="1"/>
                <a:t>діяльності</a:t>
              </a:r>
              <a:endParaRPr lang="uk-UA" sz="2200" dirty="0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E9CDCDC-F66F-426F-9DFC-19E039AA17BD}"/>
              </a:ext>
            </a:extLst>
          </p:cNvPr>
          <p:cNvGrpSpPr/>
          <p:nvPr/>
        </p:nvGrpSpPr>
        <p:grpSpPr>
          <a:xfrm>
            <a:off x="8272302" y="3587198"/>
            <a:ext cx="3550472" cy="1937728"/>
            <a:chOff x="5903978" y="3539867"/>
            <a:chExt cx="4645421" cy="1955367"/>
          </a:xfrm>
        </p:grpSpPr>
        <p:grpSp>
          <p:nvGrpSpPr>
            <p:cNvPr id="32" name="Групувати 29">
              <a:extLst>
                <a:ext uri="{FF2B5EF4-FFF2-40B4-BE49-F238E27FC236}">
                  <a16:creationId xmlns:a16="http://schemas.microsoft.com/office/drawing/2014/main" id="{3CFEABE9-8D24-45BF-9837-08558FE26E44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33" name="Прямокутник 6">
                <a:extLst>
                  <a:ext uri="{FF2B5EF4-FFF2-40B4-BE49-F238E27FC236}">
                    <a16:creationId xmlns:a16="http://schemas.microsoft.com/office/drawing/2014/main" id="{4CF1A47C-7872-4E69-9C2E-8CB48821E48E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34" name="Прямокутник 19">
                <a:extLst>
                  <a:ext uri="{FF2B5EF4-FFF2-40B4-BE49-F238E27FC236}">
                    <a16:creationId xmlns:a16="http://schemas.microsoft.com/office/drawing/2014/main" id="{C1446304-A60B-4FB4-8C45-C9427BA4C762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283447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</a:t>
                </a:r>
              </a:p>
            </p:txBody>
          </p:sp>
          <p:sp>
            <p:nvSpPr>
              <p:cNvPr id="35" name="Прямокутник 22">
                <a:extLst>
                  <a:ext uri="{FF2B5EF4-FFF2-40B4-BE49-F238E27FC236}">
                    <a16:creationId xmlns:a16="http://schemas.microsoft.com/office/drawing/2014/main" id="{4A1046E0-06E3-4D25-80D1-E58C697D790E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39" name="Прямокутник 23">
              <a:extLst>
                <a:ext uri="{FF2B5EF4-FFF2-40B4-BE49-F238E27FC236}">
                  <a16:creationId xmlns:a16="http://schemas.microsoft.com/office/drawing/2014/main" id="{A82231D6-F4AD-44F0-AE13-E78A97DF2057}"/>
                </a:ext>
              </a:extLst>
            </p:cNvPr>
            <p:cNvSpPr/>
            <p:nvPr/>
          </p:nvSpPr>
          <p:spPr>
            <a:xfrm>
              <a:off x="6264875" y="4073944"/>
              <a:ext cx="3923626" cy="1118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Інформаційні</a:t>
              </a:r>
              <a:r>
                <a:rPr lang="ru-RU" sz="2200" dirty="0"/>
                <a:t> </a:t>
              </a:r>
              <a:r>
                <a:rPr lang="ru-RU" sz="2200" dirty="0" err="1"/>
                <a:t>освітні</a:t>
              </a:r>
              <a:r>
                <a:rPr lang="ru-RU" sz="2200" dirty="0"/>
                <a:t> ресурси Інтернет в </a:t>
              </a:r>
              <a:r>
                <a:rPr lang="ru-RU" sz="2200" dirty="0" err="1"/>
                <a:t>Україні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4573181" y="3590283"/>
            <a:ext cx="3550472" cy="1937728"/>
            <a:chOff x="5903978" y="3539867"/>
            <a:chExt cx="4645421" cy="1955367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075680" y="4052503"/>
              <a:ext cx="4289820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/>
                <a:t>Інтернет-</a:t>
              </a:r>
              <a:r>
                <a:rPr lang="ru-RU" sz="2200" dirty="0" err="1"/>
                <a:t>ресурси</a:t>
              </a:r>
              <a:r>
                <a:rPr lang="ru-RU" sz="2200" dirty="0"/>
                <a:t> та </a:t>
              </a:r>
              <a:r>
                <a:rPr lang="ru-RU" sz="2200" dirty="0" err="1"/>
                <a:t>їх</a:t>
              </a:r>
              <a:r>
                <a:rPr lang="ru-RU" sz="2200" dirty="0"/>
                <a:t> можливості в </a:t>
              </a:r>
              <a:r>
                <a:rPr lang="ru-RU" sz="2200" dirty="0" err="1"/>
                <a:t>освітньому</a:t>
              </a:r>
              <a:r>
                <a:rPr lang="ru-RU" sz="2200" dirty="0"/>
                <a:t> </a:t>
              </a:r>
              <a:r>
                <a:rPr lang="ru-RU" sz="2200" dirty="0" err="1"/>
                <a:t>процесі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У Запоріжжі привертають увагу батьків до дозвілля неповнолітніх в Інтернеті  - Forpost">
            <a:extLst>
              <a:ext uri="{FF2B5EF4-FFF2-40B4-BE49-F238E27FC236}">
                <a16:creationId xmlns:a16="http://schemas.microsoft.com/office/drawing/2014/main" id="{730F88E7-DC2E-47E7-99A5-DCD2B3D31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2" r="16105" b="1"/>
          <a:stretch/>
        </p:blipFill>
        <p:spPr bwMode="auto">
          <a:xfrm>
            <a:off x="5295899" y="4288"/>
            <a:ext cx="6896100" cy="685371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37" name="Title 2">
            <a:extLst>
              <a:ext uri="{FF2B5EF4-FFF2-40B4-BE49-F238E27FC236}">
                <a16:creationId xmlns:a16="http://schemas.microsoft.com/office/drawing/2014/main" id="{DF4FC48C-F09C-4190-B599-A71E31A8E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0" y="2040520"/>
            <a:ext cx="4120444" cy="1818655"/>
          </a:xfrm>
        </p:spPr>
        <p:txBody>
          <a:bodyPr/>
          <a:lstStyle/>
          <a:p>
            <a:r>
              <a:rPr lang="uk-UA" dirty="0"/>
              <a:t>Інтернет</a:t>
            </a:r>
            <a:endParaRPr lang="en-US" dirty="0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EFDD4D06-E498-4073-8F00-4BD47B948505}"/>
              </a:ext>
            </a:extLst>
          </p:cNvPr>
          <p:cNvSpPr/>
          <p:nvPr/>
        </p:nvSpPr>
        <p:spPr>
          <a:xfrm>
            <a:off x="798690" y="4031658"/>
            <a:ext cx="4120443" cy="19893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засіб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розповсюдження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інформації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,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середовище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співпраці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та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спілкування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людей,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що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є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найбільшою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та популярною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комп’ютерною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мережею, яка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відкриває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широкі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можливості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ефективного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її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використання</a:t>
            </a:r>
            <a:r>
              <a:rPr lang="ru-RU" sz="20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 в </a:t>
            </a:r>
            <a:r>
              <a:rPr lang="ru-RU" sz="2000" b="0" i="0" kern="1200" spc="300" dirty="0" err="1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освіті</a:t>
            </a:r>
            <a:r>
              <a:rPr lang="ru-RU" sz="400" b="0" i="0" kern="1200" spc="3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. Н</a:t>
            </a:r>
          </a:p>
        </p:txBody>
      </p:sp>
      <p:sp>
        <p:nvSpPr>
          <p:cNvPr id="10" name="Прямокутник 12">
            <a:extLst>
              <a:ext uri="{FF2B5EF4-FFF2-40B4-BE49-F238E27FC236}">
                <a16:creationId xmlns:a16="http://schemas.microsoft.com/office/drawing/2014/main" id="{0562D29B-5F75-4971-AB44-4D8368080E12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Блок-схема: затримка 8">
            <a:extLst>
              <a:ext uri="{FF2B5EF4-FFF2-40B4-BE49-F238E27FC236}">
                <a16:creationId xmlns:a16="http://schemas.microsoft.com/office/drawing/2014/main" id="{1F30B414-7AA2-4D0B-8ECA-C0CEA620BDD9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1297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2D16F605-91CF-4D9E-8D02-3E35207195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9388931"/>
              </p:ext>
            </p:extLst>
          </p:nvPr>
        </p:nvGraphicFramePr>
        <p:xfrm>
          <a:off x="927654" y="1699663"/>
          <a:ext cx="10628242" cy="345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7FA9A41-B532-4E17-97D1-F48D7605D666}"/>
              </a:ext>
            </a:extLst>
          </p:cNvPr>
          <p:cNvSpPr/>
          <p:nvPr/>
        </p:nvSpPr>
        <p:spPr>
          <a:xfrm>
            <a:off x="3658984" y="447001"/>
            <a:ext cx="51655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spc="-150" dirty="0">
                <a:solidFill>
                  <a:srgbClr val="08338F"/>
                </a:solidFill>
                <a:latin typeface="+mj-lt"/>
                <a:ea typeface="+mj-ea"/>
              </a:rPr>
              <a:t>Класифікації освітніх ресурсів </a:t>
            </a:r>
          </a:p>
        </p:txBody>
      </p:sp>
      <p:sp>
        <p:nvSpPr>
          <p:cNvPr id="6" name="Прямокутник 12">
            <a:extLst>
              <a:ext uri="{FF2B5EF4-FFF2-40B4-BE49-F238E27FC236}">
                <a16:creationId xmlns:a16="http://schemas.microsoft.com/office/drawing/2014/main" id="{D781F8E3-3D4A-4066-8B44-568B72D88BE7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8">
            <a:extLst>
              <a:ext uri="{FF2B5EF4-FFF2-40B4-BE49-F238E27FC236}">
                <a16:creationId xmlns:a16="http://schemas.microsoft.com/office/drawing/2014/main" id="{7EC406DE-A146-4D00-AF9C-651F30FE9FE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314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D01F5E1-89F7-4DDD-A975-9A9961383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928142"/>
              </p:ext>
            </p:extLst>
          </p:nvPr>
        </p:nvGraphicFramePr>
        <p:xfrm>
          <a:off x="874638" y="889844"/>
          <a:ext cx="10628246" cy="532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D8BD189F-085E-44B8-AA6A-5D8B516074F5}"/>
              </a:ext>
            </a:extLst>
          </p:cNvPr>
          <p:cNvSpPr/>
          <p:nvPr/>
        </p:nvSpPr>
        <p:spPr>
          <a:xfrm>
            <a:off x="834888" y="294706"/>
            <a:ext cx="10840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spc="-150" dirty="0">
                <a:solidFill>
                  <a:srgbClr val="08338F"/>
                </a:solidFill>
                <a:latin typeface="+mj-lt"/>
                <a:ea typeface="+mj-ea"/>
              </a:rPr>
              <a:t>Використовують освітні веб-ресурси можна наступним чином: </a:t>
            </a:r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85AD22E6-DA6E-4D52-9C32-9764D4127BAA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1D865209-3845-44A5-9CFF-02E13B18B2C0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8699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D140517-2302-40C3-BA70-1BB534D50D5C}"/>
              </a:ext>
            </a:extLst>
          </p:cNvPr>
          <p:cNvSpPr/>
          <p:nvPr/>
        </p:nvSpPr>
        <p:spPr>
          <a:xfrm>
            <a:off x="2962948" y="631209"/>
            <a:ext cx="7414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spc="-150" dirty="0">
                <a:solidFill>
                  <a:srgbClr val="08338F"/>
                </a:solidFill>
                <a:latin typeface="+mj-lt"/>
                <a:ea typeface="+mj-ea"/>
              </a:rPr>
              <a:t>Використання Інтернет в освітній діяльності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222B7167-A01C-41BA-AAEC-1F1CF0EEE0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8429812"/>
              </p:ext>
            </p:extLst>
          </p:nvPr>
        </p:nvGraphicFramePr>
        <p:xfrm>
          <a:off x="-1046922" y="2239618"/>
          <a:ext cx="14391861" cy="3106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кутник 12">
            <a:extLst>
              <a:ext uri="{FF2B5EF4-FFF2-40B4-BE49-F238E27FC236}">
                <a16:creationId xmlns:a16="http://schemas.microsoft.com/office/drawing/2014/main" id="{87C1122B-6381-48AE-919D-B3A8C781076E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Блок-схема: затримка 8">
            <a:extLst>
              <a:ext uri="{FF2B5EF4-FFF2-40B4-BE49-F238E27FC236}">
                <a16:creationId xmlns:a16="http://schemas.microsoft.com/office/drawing/2014/main" id="{811A8EF5-0D9F-462D-B068-C275CDB88BED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716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D140517-2302-40C3-BA70-1BB534D50D5C}"/>
              </a:ext>
            </a:extLst>
          </p:cNvPr>
          <p:cNvSpPr/>
          <p:nvPr/>
        </p:nvSpPr>
        <p:spPr>
          <a:xfrm>
            <a:off x="2962948" y="631209"/>
            <a:ext cx="7414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spc="-150" dirty="0">
                <a:solidFill>
                  <a:srgbClr val="08338F"/>
                </a:solidFill>
                <a:latin typeface="+mj-lt"/>
                <a:ea typeface="+mj-ea"/>
              </a:rPr>
              <a:t>Використання Інтернет в освітній діяльності</a:t>
            </a:r>
          </a:p>
        </p:txBody>
      </p:sp>
      <p:sp>
        <p:nvSpPr>
          <p:cNvPr id="9" name="Прямокутник 12">
            <a:extLst>
              <a:ext uri="{FF2B5EF4-FFF2-40B4-BE49-F238E27FC236}">
                <a16:creationId xmlns:a16="http://schemas.microsoft.com/office/drawing/2014/main" id="{87C1122B-6381-48AE-919D-B3A8C781076E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Блок-схема: затримка 8">
            <a:extLst>
              <a:ext uri="{FF2B5EF4-FFF2-40B4-BE49-F238E27FC236}">
                <a16:creationId xmlns:a16="http://schemas.microsoft.com/office/drawing/2014/main" id="{811A8EF5-0D9F-462D-B068-C275CDB88BED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C2808A95-0D14-426F-9E15-B29F9014AE18}"/>
              </a:ext>
            </a:extLst>
          </p:cNvPr>
          <p:cNvSpPr/>
          <p:nvPr/>
        </p:nvSpPr>
        <p:spPr>
          <a:xfrm>
            <a:off x="667349" y="3176477"/>
            <a:ext cx="2247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3366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Інтернет-сервіси</a:t>
            </a:r>
            <a:endParaRPr lang="uk-UA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7B6F7A6C-2ADE-4B89-A153-3DB7C352FE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1071857"/>
              </p:ext>
            </p:extLst>
          </p:nvPr>
        </p:nvGraphicFramePr>
        <p:xfrm>
          <a:off x="3194606" y="1388663"/>
          <a:ext cx="6837290" cy="4699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5888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D140517-2302-40C3-BA70-1BB534D50D5C}"/>
              </a:ext>
            </a:extLst>
          </p:cNvPr>
          <p:cNvSpPr/>
          <p:nvPr/>
        </p:nvSpPr>
        <p:spPr>
          <a:xfrm>
            <a:off x="2962948" y="631209"/>
            <a:ext cx="7414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spc="-150" dirty="0">
                <a:solidFill>
                  <a:srgbClr val="08338F"/>
                </a:solidFill>
                <a:latin typeface="+mj-lt"/>
                <a:ea typeface="+mj-ea"/>
              </a:rPr>
              <a:t>Використання Інтернет в освітній діяльності</a:t>
            </a:r>
          </a:p>
        </p:txBody>
      </p:sp>
      <p:sp>
        <p:nvSpPr>
          <p:cNvPr id="9" name="Прямокутник 12">
            <a:extLst>
              <a:ext uri="{FF2B5EF4-FFF2-40B4-BE49-F238E27FC236}">
                <a16:creationId xmlns:a16="http://schemas.microsoft.com/office/drawing/2014/main" id="{87C1122B-6381-48AE-919D-B3A8C781076E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Блок-схема: затримка 8">
            <a:extLst>
              <a:ext uri="{FF2B5EF4-FFF2-40B4-BE49-F238E27FC236}">
                <a16:creationId xmlns:a16="http://schemas.microsoft.com/office/drawing/2014/main" id="{811A8EF5-0D9F-462D-B068-C275CDB88BED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8C533694-3C1D-4F85-BE64-93DEC98D5068}"/>
              </a:ext>
            </a:extLst>
          </p:cNvPr>
          <p:cNvSpPr/>
          <p:nvPr/>
        </p:nvSpPr>
        <p:spPr>
          <a:xfrm>
            <a:off x="5066711" y="1681872"/>
            <a:ext cx="20585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>
                <a:solidFill>
                  <a:srgbClr val="003366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Освітні ресурси</a:t>
            </a:r>
            <a:endParaRPr lang="uk-UA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CCFDB0F9-9247-4BF5-974F-425F6FFFCA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242210"/>
              </p:ext>
            </p:extLst>
          </p:nvPr>
        </p:nvGraphicFramePr>
        <p:xfrm>
          <a:off x="370944" y="441763"/>
          <a:ext cx="11675281" cy="5508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7439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https://sites.google.com/site/enmtgeovdpu/navcalni-materiali/lekciie/lekcia-2-vikoristanna-globalnoie-merezi-internet-v-osviti-ieie-mozlivosti-ta-resursi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https://vseosvita.ua/library/metodika-vikoristanna-osvitnih-veb-resursiv-internetu-v-navcalno-vihovnomu-procesi-377219.html</a:t>
            </a:r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sp>
        <p:nvSpPr>
          <p:cNvPr id="13" name="Місце для тексту 12">
            <a:extLst>
              <a:ext uri="{FF2B5EF4-FFF2-40B4-BE49-F238E27FC236}">
                <a16:creationId xmlns:a16="http://schemas.microsoft.com/office/drawing/2014/main" id="{EA214578-10BA-4B4C-AA89-C5DCD9B873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Місце для тексту 15">
            <a:extLst>
              <a:ext uri="{FF2B5EF4-FFF2-40B4-BE49-F238E27FC236}">
                <a16:creationId xmlns:a16="http://schemas.microsoft.com/office/drawing/2014/main" id="{372C3072-B7CD-4EC9-BA2E-5F11D21C23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8" name="Місце для тексту 17">
            <a:extLst>
              <a:ext uri="{FF2B5EF4-FFF2-40B4-BE49-F238E27FC236}">
                <a16:creationId xmlns:a16="http://schemas.microsoft.com/office/drawing/2014/main" id="{C3879EDB-61FE-4126-83E0-79BB658D67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5" name="Рисунок 8" descr="Закрытая книга">
            <a:extLst>
              <a:ext uri="{FF2B5EF4-FFF2-40B4-BE49-F238E27FC236}">
                <a16:creationId xmlns:a16="http://schemas.microsoft.com/office/drawing/2014/main" id="{2A2C3CA5-24C2-4250-9F1B-85A12ECDC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BDDFCA9D-5B9F-40BA-9241-26A62373C170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339</Words>
  <Application>Microsoft Office PowerPoint</Application>
  <PresentationFormat>Широкий екран</PresentationFormat>
  <Paragraphs>62</Paragraphs>
  <Slides>9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Constantia</vt:lpstr>
      <vt:lpstr>Corbel</vt:lpstr>
      <vt:lpstr>Helvetica Light</vt:lpstr>
      <vt:lpstr>Raleway</vt:lpstr>
      <vt:lpstr>Tahoma</vt:lpstr>
      <vt:lpstr>Тема Office</vt:lpstr>
      <vt:lpstr>Тема 2. Використання глобальної мережі Інтернет в освіті,  її можливості та ресурси  </vt:lpstr>
      <vt:lpstr>План лекції </vt:lpstr>
      <vt:lpstr>Інтернет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Використання глобальної мережі Інтернет в освіті,  її можливості та ресурси  </dc:title>
  <dc:creator>Антоніна Горбенко</dc:creator>
  <cp:lastModifiedBy>Антоніна Горбенко</cp:lastModifiedBy>
  <cp:revision>13</cp:revision>
  <dcterms:created xsi:type="dcterms:W3CDTF">2021-12-22T17:30:56Z</dcterms:created>
  <dcterms:modified xsi:type="dcterms:W3CDTF">2022-01-22T16:46:57Z</dcterms:modified>
</cp:coreProperties>
</file>