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96" r:id="rId2"/>
    <p:sldId id="2629" r:id="rId3"/>
    <p:sldId id="2597" r:id="rId4"/>
    <p:sldId id="2626" r:id="rId5"/>
    <p:sldId id="2627" r:id="rId6"/>
    <p:sldId id="2600" r:id="rId7"/>
    <p:sldId id="2618" r:id="rId8"/>
    <p:sldId id="2616" r:id="rId9"/>
    <p:sldId id="2617" r:id="rId10"/>
    <p:sldId id="2601" r:id="rId11"/>
    <p:sldId id="2619" r:id="rId12"/>
    <p:sldId id="2620" r:id="rId13"/>
    <p:sldId id="2621" r:id="rId14"/>
    <p:sldId id="2625" r:id="rId15"/>
    <p:sldId id="2540" r:id="rId16"/>
    <p:sldId id="2604" r:id="rId17"/>
    <p:sldId id="2602" r:id="rId18"/>
    <p:sldId id="2603" r:id="rId19"/>
    <p:sldId id="2622" r:id="rId20"/>
    <p:sldId id="2623" r:id="rId21"/>
    <p:sldId id="2624" r:id="rId22"/>
    <p:sldId id="2565" r:id="rId23"/>
    <p:sldId id="2609" r:id="rId24"/>
    <p:sldId id="2607" r:id="rId2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E6E6E6"/>
    <a:srgbClr val="FFDE59"/>
    <a:srgbClr val="4472C4"/>
    <a:srgbClr val="FFFFFF"/>
    <a:srgbClr val="ED7D31"/>
    <a:srgbClr val="BC8E00"/>
    <a:srgbClr val="B48800"/>
    <a:srgbClr val="B45210"/>
    <a:srgbClr val="0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slide" Target="../slides/slide9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12.xml"/><Relationship Id="rId1" Type="http://schemas.openxmlformats.org/officeDocument/2006/relationships/slide" Target="../slides/slide1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" TargetMode="External"/><Relationship Id="rId2" Type="http://schemas.openxmlformats.org/officeDocument/2006/relationships/hyperlink" Target="prometheus.org.ua" TargetMode="External"/><Relationship Id="rId1" Type="http://schemas.openxmlformats.org/officeDocument/2006/relationships/hyperlink" Target="https://www.ed-era.com/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prometheus.org.ua" TargetMode="External"/><Relationship Id="rId2" Type="http://schemas.openxmlformats.org/officeDocument/2006/relationships/image" Target="../media/image32.png"/><Relationship Id="rId1" Type="http://schemas.openxmlformats.org/officeDocument/2006/relationships/hyperlink" Target="https://www.ed-era.com/" TargetMode="External"/><Relationship Id="rId6" Type="http://schemas.openxmlformats.org/officeDocument/2006/relationships/image" Target="../media/image34.png"/><Relationship Id="rId5" Type="http://schemas.openxmlformats.org/officeDocument/2006/relationships/hyperlink" Target="https://www.coursera.org/" TargetMode="External"/><Relationship Id="rId4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906BD-5140-41C4-88DB-963D5A979D21}" type="doc">
      <dgm:prSet loTypeId="urn:microsoft.com/office/officeart/2005/8/layout/matrix3" loCatId="matrix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004BC1-7ED6-4D82-A330-3063610A5A72}">
      <dgm:prSet custT="1"/>
      <dgm:spPr/>
      <dgm:t>
        <a:bodyPr/>
        <a:lstStyle/>
        <a:p>
          <a:r>
            <a:rPr lang="uk-UA" sz="2400" u="sng" dirty="0" err="1">
              <a:solidFill>
                <a:schemeClr val="bg1"/>
              </a:solidFill>
              <a:hlinkClick xmlns:r="http://schemas.openxmlformats.org/officeDocument/2006/relationships" r:id="rId1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Вебінар</a:t>
          </a:r>
          <a:endParaRPr lang="en-US" sz="2400" u="sng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C8A0175B-CFC7-4F2E-8A40-44A12F47EABE}" type="parTrans" cxnId="{A662B24E-258E-4002-AC96-95978711574C}">
      <dgm:prSet/>
      <dgm:spPr/>
      <dgm:t>
        <a:bodyPr/>
        <a:lstStyle/>
        <a:p>
          <a:endParaRPr lang="en-US" sz="2400"/>
        </a:p>
      </dgm:t>
    </dgm:pt>
    <dgm:pt modelId="{1A7688D3-80C3-4AA5-8F4A-1A57DEDE23E9}" type="sibTrans" cxnId="{A662B24E-258E-4002-AC96-95978711574C}">
      <dgm:prSet/>
      <dgm:spPr/>
      <dgm:t>
        <a:bodyPr/>
        <a:lstStyle/>
        <a:p>
          <a:endParaRPr lang="en-US" sz="2400"/>
        </a:p>
      </dgm:t>
    </dgm:pt>
    <dgm:pt modelId="{AC3A18F0-DD66-444C-B72E-2613BE1703B6}">
      <dgm:prSet custT="1"/>
      <dgm:spPr/>
      <dgm:t>
        <a:bodyPr/>
        <a:lstStyle/>
        <a:p>
          <a:r>
            <a:rPr lang="uk-UA" sz="2400" u="sng" dirty="0">
              <a:solidFill>
                <a:schemeClr val="bg1"/>
              </a:solidFill>
              <a:hlinkClick xmlns:r="http://schemas.openxmlformats.org/officeDocument/2006/relationships" r:id="rId2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Відео-конференція</a:t>
          </a:r>
          <a:endParaRPr lang="en-US" sz="2400" u="sng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C25D606-6ADC-4E19-8FAA-6E1EBA49F899}" type="parTrans" cxnId="{692F04A5-4D95-4C91-991C-254EAB8D822C}">
      <dgm:prSet/>
      <dgm:spPr/>
      <dgm:t>
        <a:bodyPr/>
        <a:lstStyle/>
        <a:p>
          <a:endParaRPr lang="en-US" sz="2400"/>
        </a:p>
      </dgm:t>
    </dgm:pt>
    <dgm:pt modelId="{0865E81B-3CFE-4822-8E63-6590C50A4322}" type="sibTrans" cxnId="{692F04A5-4D95-4C91-991C-254EAB8D822C}">
      <dgm:prSet/>
      <dgm:spPr/>
      <dgm:t>
        <a:bodyPr/>
        <a:lstStyle/>
        <a:p>
          <a:endParaRPr lang="en-US" sz="2400"/>
        </a:p>
      </dgm:t>
    </dgm:pt>
    <dgm:pt modelId="{1665EB35-0146-4E5B-91EE-7E1F8F8C4AEB}">
      <dgm:prSet custT="1"/>
      <dgm:spPr/>
      <dgm:t>
        <a:bodyPr/>
        <a:lstStyle/>
        <a:p>
          <a:r>
            <a:rPr lang="uk-UA" sz="2400" u="sng" dirty="0"/>
            <a:t>Віртуальний клас</a:t>
          </a:r>
          <a:endParaRPr lang="en-US" sz="2400" u="sng" dirty="0"/>
        </a:p>
      </dgm:t>
    </dgm:pt>
    <dgm:pt modelId="{E480D79E-8839-46C8-8984-6F5F2D9514D4}" type="parTrans" cxnId="{927190CB-0C15-4C4B-9BCE-E0E1B06F5803}">
      <dgm:prSet/>
      <dgm:spPr/>
      <dgm:t>
        <a:bodyPr/>
        <a:lstStyle/>
        <a:p>
          <a:endParaRPr lang="en-US" sz="2400"/>
        </a:p>
      </dgm:t>
    </dgm:pt>
    <dgm:pt modelId="{79296A9B-FF0A-4302-92F1-1BD0CD942F3A}" type="sibTrans" cxnId="{927190CB-0C15-4C4B-9BCE-E0E1B06F5803}">
      <dgm:prSet/>
      <dgm:spPr/>
      <dgm:t>
        <a:bodyPr/>
        <a:lstStyle/>
        <a:p>
          <a:endParaRPr lang="en-US" sz="2400"/>
        </a:p>
      </dgm:t>
    </dgm:pt>
    <dgm:pt modelId="{9D38FC12-2679-4B60-B70D-1EE495E34E3F}">
      <dgm:prSet custT="1"/>
      <dgm:spPr/>
      <dgm:t>
        <a:bodyPr/>
        <a:lstStyle/>
        <a:p>
          <a:r>
            <a:rPr lang="uk-UA" sz="2400" u="sng" dirty="0"/>
            <a:t>Онлайн-тренінг</a:t>
          </a:r>
          <a:endParaRPr lang="en-US" sz="2400" u="sng" dirty="0"/>
        </a:p>
      </dgm:t>
    </dgm:pt>
    <dgm:pt modelId="{8F53815F-A5A2-41C0-9430-93804A6823C9}" type="parTrans" cxnId="{8B135C59-07D2-4A1D-8AD2-B6D9E8DF3D2E}">
      <dgm:prSet/>
      <dgm:spPr/>
      <dgm:t>
        <a:bodyPr/>
        <a:lstStyle/>
        <a:p>
          <a:endParaRPr lang="en-US" sz="2400"/>
        </a:p>
      </dgm:t>
    </dgm:pt>
    <dgm:pt modelId="{9E53B010-C74B-455F-A371-02F019842B96}" type="sibTrans" cxnId="{8B135C59-07D2-4A1D-8AD2-B6D9E8DF3D2E}">
      <dgm:prSet/>
      <dgm:spPr/>
      <dgm:t>
        <a:bodyPr/>
        <a:lstStyle/>
        <a:p>
          <a:endParaRPr lang="en-US" sz="2400"/>
        </a:p>
      </dgm:t>
    </dgm:pt>
    <dgm:pt modelId="{78241F74-C61F-40EF-A4AE-102F2B563513}" type="pres">
      <dgm:prSet presAssocID="{1A0906BD-5140-41C4-88DB-963D5A979D21}" presName="matrix" presStyleCnt="0">
        <dgm:presLayoutVars>
          <dgm:chMax val="1"/>
          <dgm:dir/>
          <dgm:resizeHandles val="exact"/>
        </dgm:presLayoutVars>
      </dgm:prSet>
      <dgm:spPr/>
    </dgm:pt>
    <dgm:pt modelId="{A4FC921F-3A8C-491A-8AC7-5969FD2BD131}" type="pres">
      <dgm:prSet presAssocID="{1A0906BD-5140-41C4-88DB-963D5A979D21}" presName="diamond" presStyleLbl="bgShp" presStyleIdx="0" presStyleCnt="1"/>
      <dgm:spPr/>
    </dgm:pt>
    <dgm:pt modelId="{D2CAB75C-EE75-4C2A-9222-866542A43709}" type="pres">
      <dgm:prSet presAssocID="{1A0906BD-5140-41C4-88DB-963D5A979D2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7663730-663D-44A1-AF02-BBDEA1F9DD08}" type="pres">
      <dgm:prSet presAssocID="{1A0906BD-5140-41C4-88DB-963D5A979D2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78A1079-02E5-4202-B769-6D6E7C831915}" type="pres">
      <dgm:prSet presAssocID="{1A0906BD-5140-41C4-88DB-963D5A979D2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A66025B-8F3F-459A-93EC-590D350B98D0}" type="pres">
      <dgm:prSet presAssocID="{1A0906BD-5140-41C4-88DB-963D5A979D2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F4F241E-3A40-4989-B89C-847D2F84ECE9}" type="presOf" srcId="{1665EB35-0146-4E5B-91EE-7E1F8F8C4AEB}" destId="{878A1079-02E5-4202-B769-6D6E7C831915}" srcOrd="0" destOrd="0" presId="urn:microsoft.com/office/officeart/2005/8/layout/matrix3"/>
    <dgm:cxn modelId="{2852CE3F-8151-4B4A-A247-854DA267BD5D}" type="presOf" srcId="{5A004BC1-7ED6-4D82-A330-3063610A5A72}" destId="{D2CAB75C-EE75-4C2A-9222-866542A43709}" srcOrd="0" destOrd="0" presId="urn:microsoft.com/office/officeart/2005/8/layout/matrix3"/>
    <dgm:cxn modelId="{95B75048-3EDA-4246-B917-E5F33A7458C7}" type="presOf" srcId="{1A0906BD-5140-41C4-88DB-963D5A979D21}" destId="{78241F74-C61F-40EF-A4AE-102F2B563513}" srcOrd="0" destOrd="0" presId="urn:microsoft.com/office/officeart/2005/8/layout/matrix3"/>
    <dgm:cxn modelId="{A662B24E-258E-4002-AC96-95978711574C}" srcId="{1A0906BD-5140-41C4-88DB-963D5A979D21}" destId="{5A004BC1-7ED6-4D82-A330-3063610A5A72}" srcOrd="0" destOrd="0" parTransId="{C8A0175B-CFC7-4F2E-8A40-44A12F47EABE}" sibTransId="{1A7688D3-80C3-4AA5-8F4A-1A57DEDE23E9}"/>
    <dgm:cxn modelId="{727B4C73-69BE-43F7-AC97-F289764B3543}" type="presOf" srcId="{9D38FC12-2679-4B60-B70D-1EE495E34E3F}" destId="{1A66025B-8F3F-459A-93EC-590D350B98D0}" srcOrd="0" destOrd="0" presId="urn:microsoft.com/office/officeart/2005/8/layout/matrix3"/>
    <dgm:cxn modelId="{8B135C59-07D2-4A1D-8AD2-B6D9E8DF3D2E}" srcId="{1A0906BD-5140-41C4-88DB-963D5A979D21}" destId="{9D38FC12-2679-4B60-B70D-1EE495E34E3F}" srcOrd="3" destOrd="0" parTransId="{8F53815F-A5A2-41C0-9430-93804A6823C9}" sibTransId="{9E53B010-C74B-455F-A371-02F019842B96}"/>
    <dgm:cxn modelId="{692F04A5-4D95-4C91-991C-254EAB8D822C}" srcId="{1A0906BD-5140-41C4-88DB-963D5A979D21}" destId="{AC3A18F0-DD66-444C-B72E-2613BE1703B6}" srcOrd="1" destOrd="0" parTransId="{1C25D606-6ADC-4E19-8FAA-6E1EBA49F899}" sibTransId="{0865E81B-3CFE-4822-8E63-6590C50A4322}"/>
    <dgm:cxn modelId="{927190CB-0C15-4C4B-9BCE-E0E1B06F5803}" srcId="{1A0906BD-5140-41C4-88DB-963D5A979D21}" destId="{1665EB35-0146-4E5B-91EE-7E1F8F8C4AEB}" srcOrd="2" destOrd="0" parTransId="{E480D79E-8839-46C8-8984-6F5F2D9514D4}" sibTransId="{79296A9B-FF0A-4302-92F1-1BD0CD942F3A}"/>
    <dgm:cxn modelId="{FEC39AEA-5F6C-4094-A601-BA6F049B2CE4}" type="presOf" srcId="{AC3A18F0-DD66-444C-B72E-2613BE1703B6}" destId="{C7663730-663D-44A1-AF02-BBDEA1F9DD08}" srcOrd="0" destOrd="0" presId="urn:microsoft.com/office/officeart/2005/8/layout/matrix3"/>
    <dgm:cxn modelId="{3096B106-1730-481A-84BA-D72C06D28AC7}" type="presParOf" srcId="{78241F74-C61F-40EF-A4AE-102F2B563513}" destId="{A4FC921F-3A8C-491A-8AC7-5969FD2BD131}" srcOrd="0" destOrd="0" presId="urn:microsoft.com/office/officeart/2005/8/layout/matrix3"/>
    <dgm:cxn modelId="{6A88D57D-3A19-470D-975F-4368F0609123}" type="presParOf" srcId="{78241F74-C61F-40EF-A4AE-102F2B563513}" destId="{D2CAB75C-EE75-4C2A-9222-866542A43709}" srcOrd="1" destOrd="0" presId="urn:microsoft.com/office/officeart/2005/8/layout/matrix3"/>
    <dgm:cxn modelId="{C10E80FA-9362-4256-A3FA-C0C0820995C1}" type="presParOf" srcId="{78241F74-C61F-40EF-A4AE-102F2B563513}" destId="{C7663730-663D-44A1-AF02-BBDEA1F9DD08}" srcOrd="2" destOrd="0" presId="urn:microsoft.com/office/officeart/2005/8/layout/matrix3"/>
    <dgm:cxn modelId="{065192DF-4B34-4AF5-8D32-89BDF6A6CD02}" type="presParOf" srcId="{78241F74-C61F-40EF-A4AE-102F2B563513}" destId="{878A1079-02E5-4202-B769-6D6E7C831915}" srcOrd="3" destOrd="0" presId="urn:microsoft.com/office/officeart/2005/8/layout/matrix3"/>
    <dgm:cxn modelId="{35432C98-531B-4885-B33F-511FBC1C17A5}" type="presParOf" srcId="{78241F74-C61F-40EF-A4AE-102F2B563513}" destId="{1A66025B-8F3F-459A-93EC-590D350B98D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1F41D4-4778-411D-9F89-2E8E4E686D0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064F9F6-FEB7-4F8B-8DA3-D05A65799B36}">
      <dgm:prSet phldrT="[Текст]" phldr="1"/>
      <dgm:spPr/>
      <dgm:t>
        <a:bodyPr/>
        <a:lstStyle/>
        <a:p>
          <a:endParaRPr lang="uk-UA" dirty="0">
            <a:solidFill>
              <a:srgbClr val="4472C4"/>
            </a:solidFill>
          </a:endParaRPr>
        </a:p>
      </dgm:t>
    </dgm:pt>
    <dgm:pt modelId="{13D9607B-9FC8-4C0C-A2B9-9B0E9C92BC2D}" type="parTrans" cxnId="{81DA0B69-EA2E-42CB-B387-6D71AEDA490A}">
      <dgm:prSet/>
      <dgm:spPr/>
      <dgm:t>
        <a:bodyPr/>
        <a:lstStyle/>
        <a:p>
          <a:endParaRPr lang="uk-UA"/>
        </a:p>
      </dgm:t>
    </dgm:pt>
    <dgm:pt modelId="{58C556AD-80B8-4D15-9523-584C33FD163E}" type="sibTrans" cxnId="{81DA0B69-EA2E-42CB-B387-6D71AEDA490A}">
      <dgm:prSet/>
      <dgm:spPr/>
      <dgm:t>
        <a:bodyPr/>
        <a:lstStyle/>
        <a:p>
          <a:endParaRPr lang="uk-UA"/>
        </a:p>
      </dgm:t>
    </dgm:pt>
    <dgm:pt modelId="{E44F7649-830E-4510-A0DC-39829E46E788}">
      <dgm:prSet phldrT="[Текст]" phldr="1"/>
      <dgm:spPr/>
      <dgm:t>
        <a:bodyPr/>
        <a:lstStyle/>
        <a:p>
          <a:endParaRPr lang="uk-UA" dirty="0">
            <a:solidFill>
              <a:srgbClr val="4472C4"/>
            </a:solidFill>
          </a:endParaRPr>
        </a:p>
      </dgm:t>
    </dgm:pt>
    <dgm:pt modelId="{F5A4B8F0-F261-40E5-8392-A29714E697A6}" type="parTrans" cxnId="{72DF5D31-23BF-4531-83EC-B19DB8F2E182}">
      <dgm:prSet/>
      <dgm:spPr/>
      <dgm:t>
        <a:bodyPr/>
        <a:lstStyle/>
        <a:p>
          <a:endParaRPr lang="uk-UA"/>
        </a:p>
      </dgm:t>
    </dgm:pt>
    <dgm:pt modelId="{0D26CE7C-F9E9-4EBD-87B7-04BAEEEFCC4D}" type="sibTrans" cxnId="{72DF5D31-23BF-4531-83EC-B19DB8F2E182}">
      <dgm:prSet/>
      <dgm:spPr/>
      <dgm:t>
        <a:bodyPr/>
        <a:lstStyle/>
        <a:p>
          <a:endParaRPr lang="uk-UA"/>
        </a:p>
      </dgm:t>
    </dgm:pt>
    <dgm:pt modelId="{DAC7CD5F-77B7-4E0E-973E-3A5CC527B30A}">
      <dgm:prSet phldrT="[Текст]" phldr="1"/>
      <dgm:spPr/>
      <dgm:t>
        <a:bodyPr/>
        <a:lstStyle/>
        <a:p>
          <a:endParaRPr lang="uk-UA" dirty="0">
            <a:solidFill>
              <a:srgbClr val="4472C4"/>
            </a:solidFill>
          </a:endParaRPr>
        </a:p>
      </dgm:t>
    </dgm:pt>
    <dgm:pt modelId="{CF5CEEA4-E1CB-4937-A4CE-D801DB73C5C3}" type="parTrans" cxnId="{1B39531B-9D57-4CCB-8202-842D87BE85C4}">
      <dgm:prSet/>
      <dgm:spPr/>
      <dgm:t>
        <a:bodyPr/>
        <a:lstStyle/>
        <a:p>
          <a:endParaRPr lang="uk-UA"/>
        </a:p>
      </dgm:t>
    </dgm:pt>
    <dgm:pt modelId="{337063B3-C0E5-4FC6-A429-A14184E78768}" type="sibTrans" cxnId="{1B39531B-9D57-4CCB-8202-842D87BE85C4}">
      <dgm:prSet/>
      <dgm:spPr/>
      <dgm:t>
        <a:bodyPr/>
        <a:lstStyle/>
        <a:p>
          <a:endParaRPr lang="uk-UA"/>
        </a:p>
      </dgm:t>
    </dgm:pt>
    <dgm:pt modelId="{C25E571D-70CF-4137-AC0A-E069FD22785D}">
      <dgm:prSet/>
      <dgm:spPr/>
      <dgm:t>
        <a:bodyPr/>
        <a:lstStyle/>
        <a:p>
          <a:endParaRPr lang="uk-UA">
            <a:solidFill>
              <a:srgbClr val="4472C4"/>
            </a:solidFill>
          </a:endParaRPr>
        </a:p>
      </dgm:t>
    </dgm:pt>
    <dgm:pt modelId="{7DD0B47A-6DD4-4566-9BE5-1293A8755BCB}" type="parTrans" cxnId="{5FCAAB93-F4C6-404D-B91B-CD97F992D201}">
      <dgm:prSet/>
      <dgm:spPr/>
      <dgm:t>
        <a:bodyPr/>
        <a:lstStyle/>
        <a:p>
          <a:endParaRPr lang="uk-UA"/>
        </a:p>
      </dgm:t>
    </dgm:pt>
    <dgm:pt modelId="{EA510195-8983-42F8-9DEE-3148E3D354CC}" type="sibTrans" cxnId="{5FCAAB93-F4C6-404D-B91B-CD97F992D201}">
      <dgm:prSet/>
      <dgm:spPr/>
      <dgm:t>
        <a:bodyPr/>
        <a:lstStyle/>
        <a:p>
          <a:endParaRPr lang="uk-UA"/>
        </a:p>
      </dgm:t>
    </dgm:pt>
    <dgm:pt modelId="{41BB6B09-2C18-41EA-B11B-F51FE67ACA51}">
      <dgm:prSet/>
      <dgm:spPr/>
      <dgm:t>
        <a:bodyPr/>
        <a:lstStyle/>
        <a:p>
          <a:endParaRPr lang="uk-UA"/>
        </a:p>
      </dgm:t>
    </dgm:pt>
    <dgm:pt modelId="{B0915337-A5DD-45E0-9F29-5CEBD44184D8}" type="parTrans" cxnId="{F6E62C08-6D54-40AB-9776-576F8C907FA4}">
      <dgm:prSet/>
      <dgm:spPr/>
      <dgm:t>
        <a:bodyPr/>
        <a:lstStyle/>
        <a:p>
          <a:endParaRPr lang="uk-UA"/>
        </a:p>
      </dgm:t>
    </dgm:pt>
    <dgm:pt modelId="{8970E6E4-3F06-4A97-9565-26C738C17838}" type="sibTrans" cxnId="{F6E62C08-6D54-40AB-9776-576F8C907FA4}">
      <dgm:prSet/>
      <dgm:spPr/>
      <dgm:t>
        <a:bodyPr/>
        <a:lstStyle/>
        <a:p>
          <a:endParaRPr lang="uk-UA"/>
        </a:p>
      </dgm:t>
    </dgm:pt>
    <dgm:pt modelId="{BAFF4827-A57D-4CCE-A1AA-885DFCFC4820}">
      <dgm:prSet/>
      <dgm:spPr/>
      <dgm:t>
        <a:bodyPr/>
        <a:lstStyle/>
        <a:p>
          <a:endParaRPr lang="uk-UA"/>
        </a:p>
      </dgm:t>
    </dgm:pt>
    <dgm:pt modelId="{B43588DA-1FEB-4DC4-B319-8FCAD2D75CD8}" type="parTrans" cxnId="{B896E7E1-CD09-447B-A737-297CEBA987F8}">
      <dgm:prSet/>
      <dgm:spPr/>
      <dgm:t>
        <a:bodyPr/>
        <a:lstStyle/>
        <a:p>
          <a:endParaRPr lang="uk-UA"/>
        </a:p>
      </dgm:t>
    </dgm:pt>
    <dgm:pt modelId="{DA542347-DCB7-4980-B6A8-2A77697F51CB}" type="sibTrans" cxnId="{B896E7E1-CD09-447B-A737-297CEBA987F8}">
      <dgm:prSet/>
      <dgm:spPr/>
      <dgm:t>
        <a:bodyPr/>
        <a:lstStyle/>
        <a:p>
          <a:endParaRPr lang="uk-UA"/>
        </a:p>
      </dgm:t>
    </dgm:pt>
    <dgm:pt modelId="{6E1676B4-032E-4E75-A54C-0297584AF67F}">
      <dgm:prSet/>
      <dgm:spPr/>
      <dgm:t>
        <a:bodyPr/>
        <a:lstStyle/>
        <a:p>
          <a:endParaRPr lang="uk-UA"/>
        </a:p>
      </dgm:t>
    </dgm:pt>
    <dgm:pt modelId="{C7AC67D3-372B-406B-8DDE-8B3A4F1E9D33}" type="parTrans" cxnId="{823C31F6-3CE3-423F-8CB3-F2169846F21E}">
      <dgm:prSet/>
      <dgm:spPr/>
      <dgm:t>
        <a:bodyPr/>
        <a:lstStyle/>
        <a:p>
          <a:endParaRPr lang="uk-UA"/>
        </a:p>
      </dgm:t>
    </dgm:pt>
    <dgm:pt modelId="{85C914EE-0AA9-43EC-991F-0BA2FCFB19E9}" type="sibTrans" cxnId="{823C31F6-3CE3-423F-8CB3-F2169846F21E}">
      <dgm:prSet/>
      <dgm:spPr/>
      <dgm:t>
        <a:bodyPr/>
        <a:lstStyle/>
        <a:p>
          <a:endParaRPr lang="uk-UA"/>
        </a:p>
      </dgm:t>
    </dgm:pt>
    <dgm:pt modelId="{B85377CA-3932-4FF0-A978-7743B8D776CC}">
      <dgm:prSet phldrT="[Текст]" phldr="1"/>
      <dgm:spPr/>
      <dgm:t>
        <a:bodyPr/>
        <a:lstStyle/>
        <a:p>
          <a:endParaRPr lang="uk-UA" dirty="0">
            <a:solidFill>
              <a:srgbClr val="4472C4"/>
            </a:solidFill>
          </a:endParaRPr>
        </a:p>
      </dgm:t>
    </dgm:pt>
    <dgm:pt modelId="{E78894E2-4EBB-4E8A-9C7D-C047B2F985F9}" type="sibTrans" cxnId="{0400A777-E527-40D0-83F6-8F0E3FE07396}">
      <dgm:prSet/>
      <dgm:spPr/>
      <dgm:t>
        <a:bodyPr/>
        <a:lstStyle/>
        <a:p>
          <a:endParaRPr lang="uk-UA"/>
        </a:p>
      </dgm:t>
    </dgm:pt>
    <dgm:pt modelId="{9F369AF3-DEB8-48E9-8263-81416B2F17E1}" type="parTrans" cxnId="{0400A777-E527-40D0-83F6-8F0E3FE07396}">
      <dgm:prSet/>
      <dgm:spPr/>
      <dgm:t>
        <a:bodyPr/>
        <a:lstStyle/>
        <a:p>
          <a:endParaRPr lang="uk-UA"/>
        </a:p>
      </dgm:t>
    </dgm:pt>
    <dgm:pt modelId="{CFE28836-D796-4FDA-83F0-0DF35B4A7C1B}" type="pres">
      <dgm:prSet presAssocID="{F21F41D4-4778-411D-9F89-2E8E4E686D04}" presName="Name0" presStyleCnt="0">
        <dgm:presLayoutVars>
          <dgm:dir/>
          <dgm:resizeHandles val="exact"/>
        </dgm:presLayoutVars>
      </dgm:prSet>
      <dgm:spPr/>
    </dgm:pt>
    <dgm:pt modelId="{F9AF8C09-B19A-43C2-8821-F92184803442}" type="pres">
      <dgm:prSet presAssocID="{B85377CA-3932-4FF0-A978-7743B8D776CC}" presName="compNode" presStyleCnt="0"/>
      <dgm:spPr/>
    </dgm:pt>
    <dgm:pt modelId="{970F9657-CB0D-4BF0-B622-005FBF5F4197}" type="pres">
      <dgm:prSet presAssocID="{B85377CA-3932-4FF0-A978-7743B8D776CC}" presName="pictRect" presStyleLbl="node1" presStyleIdx="0" presStyleCnt="8" custLinFactNeighborX="-210" custLinFactNeighborY="-241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570" t="23926" r="-928" b="14996"/>
          </a:stretch>
        </a:blipFill>
      </dgm:spPr>
    </dgm:pt>
    <dgm:pt modelId="{0CFFDA41-A0C8-444F-9156-2210F1235E69}" type="pres">
      <dgm:prSet presAssocID="{B85377CA-3932-4FF0-A978-7743B8D776CC}" presName="textRect" presStyleLbl="revTx" presStyleIdx="0" presStyleCnt="8">
        <dgm:presLayoutVars>
          <dgm:bulletEnabled val="1"/>
        </dgm:presLayoutVars>
      </dgm:prSet>
      <dgm:spPr/>
    </dgm:pt>
    <dgm:pt modelId="{BAF21FB9-A578-4ADF-A3EB-5CCA1E6023F5}" type="pres">
      <dgm:prSet presAssocID="{E78894E2-4EBB-4E8A-9C7D-C047B2F985F9}" presName="sibTrans" presStyleLbl="sibTrans2D1" presStyleIdx="0" presStyleCnt="0"/>
      <dgm:spPr/>
    </dgm:pt>
    <dgm:pt modelId="{3A3EAF92-7A30-4A54-A0AC-ADFD79448643}" type="pres">
      <dgm:prSet presAssocID="{A064F9F6-FEB7-4F8B-8DA3-D05A65799B36}" presName="compNode" presStyleCnt="0"/>
      <dgm:spPr/>
    </dgm:pt>
    <dgm:pt modelId="{7FF19711-537B-46DA-A0A7-4A95162F7449}" type="pres">
      <dgm:prSet presAssocID="{A064F9F6-FEB7-4F8B-8DA3-D05A65799B36}" presName="pictRect" presStyleLbl="node1" presStyleIdx="1" presStyleCnt="8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0825" t="-72" r="6089" b="3104"/>
          </a:stretch>
        </a:blipFill>
      </dgm:spPr>
    </dgm:pt>
    <dgm:pt modelId="{2E7CBE4B-F7B6-4ECE-B80F-BE478B1CB005}" type="pres">
      <dgm:prSet presAssocID="{A064F9F6-FEB7-4F8B-8DA3-D05A65799B36}" presName="textRect" presStyleLbl="revTx" presStyleIdx="1" presStyleCnt="8">
        <dgm:presLayoutVars>
          <dgm:bulletEnabled val="1"/>
        </dgm:presLayoutVars>
      </dgm:prSet>
      <dgm:spPr/>
    </dgm:pt>
    <dgm:pt modelId="{621AAA10-0BF5-42D3-BE24-35BB2062068E}" type="pres">
      <dgm:prSet presAssocID="{58C556AD-80B8-4D15-9523-584C33FD163E}" presName="sibTrans" presStyleLbl="sibTrans2D1" presStyleIdx="0" presStyleCnt="0"/>
      <dgm:spPr/>
    </dgm:pt>
    <dgm:pt modelId="{082AC5A7-3854-4258-9EAF-A9704804EE19}" type="pres">
      <dgm:prSet presAssocID="{E44F7649-830E-4510-A0DC-39829E46E788}" presName="compNode" presStyleCnt="0"/>
      <dgm:spPr/>
    </dgm:pt>
    <dgm:pt modelId="{12DECFE3-43C0-4A18-BC7E-5B29598673DA}" type="pres">
      <dgm:prSet presAssocID="{E44F7649-830E-4510-A0DC-39829E46E788}" presName="pictRect" presStyleLbl="node1" presStyleIdx="2" presStyleCnt="8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595" t="13031" r="-2605" b="17359"/>
          </a:stretch>
        </a:blipFill>
      </dgm:spPr>
    </dgm:pt>
    <dgm:pt modelId="{752445C0-06A5-404E-9C8A-E019824BE976}" type="pres">
      <dgm:prSet presAssocID="{E44F7649-830E-4510-A0DC-39829E46E788}" presName="textRect" presStyleLbl="revTx" presStyleIdx="2" presStyleCnt="8">
        <dgm:presLayoutVars>
          <dgm:bulletEnabled val="1"/>
        </dgm:presLayoutVars>
      </dgm:prSet>
      <dgm:spPr/>
    </dgm:pt>
    <dgm:pt modelId="{2100E222-42AC-4FD3-9C57-F5B32679D3FA}" type="pres">
      <dgm:prSet presAssocID="{0D26CE7C-F9E9-4EBD-87B7-04BAEEEFCC4D}" presName="sibTrans" presStyleLbl="sibTrans2D1" presStyleIdx="0" presStyleCnt="0"/>
      <dgm:spPr/>
    </dgm:pt>
    <dgm:pt modelId="{ADCC8531-AD06-42B9-BA62-D4F71AF7DF6B}" type="pres">
      <dgm:prSet presAssocID="{DAC7CD5F-77B7-4E0E-973E-3A5CC527B30A}" presName="compNode" presStyleCnt="0"/>
      <dgm:spPr/>
    </dgm:pt>
    <dgm:pt modelId="{00082C0E-49EF-4EB5-8788-FA66327A743F}" type="pres">
      <dgm:prSet presAssocID="{DAC7CD5F-77B7-4E0E-973E-3A5CC527B30A}" presName="pictRect" presStyleLbl="node1" presStyleIdx="3" presStyleCnt="8" custLinFactNeighborY="-1109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649" r="1865"/>
          </a:stretch>
        </a:blipFill>
      </dgm:spPr>
    </dgm:pt>
    <dgm:pt modelId="{07FB2E39-D8CA-46F9-8004-F2899A85CA14}" type="pres">
      <dgm:prSet presAssocID="{DAC7CD5F-77B7-4E0E-973E-3A5CC527B30A}" presName="textRect" presStyleLbl="revTx" presStyleIdx="3" presStyleCnt="8">
        <dgm:presLayoutVars>
          <dgm:bulletEnabled val="1"/>
        </dgm:presLayoutVars>
      </dgm:prSet>
      <dgm:spPr/>
    </dgm:pt>
    <dgm:pt modelId="{490671B9-25A4-419F-B48D-CA476C6E7E31}" type="pres">
      <dgm:prSet presAssocID="{337063B3-C0E5-4FC6-A429-A14184E78768}" presName="sibTrans" presStyleLbl="sibTrans2D1" presStyleIdx="0" presStyleCnt="0"/>
      <dgm:spPr/>
    </dgm:pt>
    <dgm:pt modelId="{096BAE33-7094-44BA-A378-E18058E051F5}" type="pres">
      <dgm:prSet presAssocID="{C25E571D-70CF-4137-AC0A-E069FD22785D}" presName="compNode" presStyleCnt="0"/>
      <dgm:spPr/>
    </dgm:pt>
    <dgm:pt modelId="{91CE6B67-0E3A-4BC4-B056-FC20B90B91FE}" type="pres">
      <dgm:prSet presAssocID="{C25E571D-70CF-4137-AC0A-E069FD22785D}" presName="pictRect" presStyleLbl="node1" presStyleIdx="4" presStyleCnt="8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solidFill>
            <a:srgbClr val="4472C4"/>
          </a:solidFill>
        </a:ln>
      </dgm:spPr>
    </dgm:pt>
    <dgm:pt modelId="{2BC25D48-2700-462B-9C12-E7BAD44805CB}" type="pres">
      <dgm:prSet presAssocID="{C25E571D-70CF-4137-AC0A-E069FD22785D}" presName="textRect" presStyleLbl="revTx" presStyleIdx="4" presStyleCnt="8">
        <dgm:presLayoutVars>
          <dgm:bulletEnabled val="1"/>
        </dgm:presLayoutVars>
      </dgm:prSet>
      <dgm:spPr/>
    </dgm:pt>
    <dgm:pt modelId="{81899794-5690-4B87-8338-12890B9A4827}" type="pres">
      <dgm:prSet presAssocID="{EA510195-8983-42F8-9DEE-3148E3D354CC}" presName="sibTrans" presStyleLbl="sibTrans2D1" presStyleIdx="0" presStyleCnt="0"/>
      <dgm:spPr/>
    </dgm:pt>
    <dgm:pt modelId="{F11D2066-BA1B-487C-842E-6B6A6A7EC65A}" type="pres">
      <dgm:prSet presAssocID="{41BB6B09-2C18-41EA-B11B-F51FE67ACA51}" presName="compNode" presStyleCnt="0"/>
      <dgm:spPr/>
    </dgm:pt>
    <dgm:pt modelId="{576C8E9E-B2D6-4821-8F7E-D3A0C4276FA6}" type="pres">
      <dgm:prSet presAssocID="{41BB6B09-2C18-41EA-B11B-F51FE67ACA51}" presName="pictRect" presStyleLbl="node1" presStyleIdx="5" presStyleCnt="8"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95" r="1463"/>
          </a:stretch>
        </a:blipFill>
        <a:ln>
          <a:solidFill>
            <a:srgbClr val="4472C4"/>
          </a:solidFill>
        </a:ln>
      </dgm:spPr>
    </dgm:pt>
    <dgm:pt modelId="{7317DD33-AD0C-4300-85E9-395B9FDB33CD}" type="pres">
      <dgm:prSet presAssocID="{41BB6B09-2C18-41EA-B11B-F51FE67ACA51}" presName="textRect" presStyleLbl="revTx" presStyleIdx="5" presStyleCnt="8">
        <dgm:presLayoutVars>
          <dgm:bulletEnabled val="1"/>
        </dgm:presLayoutVars>
      </dgm:prSet>
      <dgm:spPr/>
    </dgm:pt>
    <dgm:pt modelId="{323C8127-F48F-48CC-92DB-C781141CC66C}" type="pres">
      <dgm:prSet presAssocID="{8970E6E4-3F06-4A97-9565-26C738C17838}" presName="sibTrans" presStyleLbl="sibTrans2D1" presStyleIdx="0" presStyleCnt="0"/>
      <dgm:spPr/>
    </dgm:pt>
    <dgm:pt modelId="{117D55C0-31B6-40A3-9428-46B0F24DE685}" type="pres">
      <dgm:prSet presAssocID="{BAFF4827-A57D-4CCE-A1AA-885DFCFC4820}" presName="compNode" presStyleCnt="0"/>
      <dgm:spPr/>
    </dgm:pt>
    <dgm:pt modelId="{789B3CAE-CAD3-461D-8B21-5E00BEA256DD}" type="pres">
      <dgm:prSet presAssocID="{BAFF4827-A57D-4CCE-A1AA-885DFCFC4820}" presName="pictRect" presStyleLbl="node1" presStyleIdx="6" presStyleCnt="8"/>
      <dgm:spPr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97" r="-3273"/>
          </a:stretch>
        </a:blipFill>
        <a:ln>
          <a:solidFill>
            <a:srgbClr val="4472C4"/>
          </a:solidFill>
        </a:ln>
      </dgm:spPr>
    </dgm:pt>
    <dgm:pt modelId="{9609684E-C5F1-41C2-B829-DCB4B6A7DC4C}" type="pres">
      <dgm:prSet presAssocID="{BAFF4827-A57D-4CCE-A1AA-885DFCFC4820}" presName="textRect" presStyleLbl="revTx" presStyleIdx="6" presStyleCnt="8">
        <dgm:presLayoutVars>
          <dgm:bulletEnabled val="1"/>
        </dgm:presLayoutVars>
      </dgm:prSet>
      <dgm:spPr/>
    </dgm:pt>
    <dgm:pt modelId="{96BC5B6E-3D53-4CDF-AD0F-385C06A37FEA}" type="pres">
      <dgm:prSet presAssocID="{DA542347-DCB7-4980-B6A8-2A77697F51CB}" presName="sibTrans" presStyleLbl="sibTrans2D1" presStyleIdx="0" presStyleCnt="0"/>
      <dgm:spPr/>
    </dgm:pt>
    <dgm:pt modelId="{2F8E1E1A-735D-449D-B75D-7C917E60E79C}" type="pres">
      <dgm:prSet presAssocID="{6E1676B4-032E-4E75-A54C-0297584AF67F}" presName="compNode" presStyleCnt="0"/>
      <dgm:spPr/>
    </dgm:pt>
    <dgm:pt modelId="{9F6FB409-D5A1-4191-A77B-E6400C611449}" type="pres">
      <dgm:prSet presAssocID="{6E1676B4-032E-4E75-A54C-0297584AF67F}" presName="pictRect" presStyleLbl="node1" presStyleIdx="7" presStyleCnt="8"/>
      <dgm:spPr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solidFill>
            <a:srgbClr val="4472C4"/>
          </a:solidFill>
        </a:ln>
      </dgm:spPr>
    </dgm:pt>
    <dgm:pt modelId="{872BB0A3-DA30-4701-AA84-CB2DC7B8CE49}" type="pres">
      <dgm:prSet presAssocID="{6E1676B4-032E-4E75-A54C-0297584AF67F}" presName="textRect" presStyleLbl="revTx" presStyleIdx="7" presStyleCnt="8">
        <dgm:presLayoutVars>
          <dgm:bulletEnabled val="1"/>
        </dgm:presLayoutVars>
      </dgm:prSet>
      <dgm:spPr/>
    </dgm:pt>
  </dgm:ptLst>
  <dgm:cxnLst>
    <dgm:cxn modelId="{14960506-412E-4596-8C51-2A322DE71650}" type="presOf" srcId="{A064F9F6-FEB7-4F8B-8DA3-D05A65799B36}" destId="{2E7CBE4B-F7B6-4ECE-B80F-BE478B1CB005}" srcOrd="0" destOrd="0" presId="urn:microsoft.com/office/officeart/2005/8/layout/pList1"/>
    <dgm:cxn modelId="{F6E62C08-6D54-40AB-9776-576F8C907FA4}" srcId="{F21F41D4-4778-411D-9F89-2E8E4E686D04}" destId="{41BB6B09-2C18-41EA-B11B-F51FE67ACA51}" srcOrd="5" destOrd="0" parTransId="{B0915337-A5DD-45E0-9F29-5CEBD44184D8}" sibTransId="{8970E6E4-3F06-4A97-9565-26C738C17838}"/>
    <dgm:cxn modelId="{8484D60A-FB99-4582-999A-CD8ADF32A96C}" type="presOf" srcId="{E78894E2-4EBB-4E8A-9C7D-C047B2F985F9}" destId="{BAF21FB9-A578-4ADF-A3EB-5CCA1E6023F5}" srcOrd="0" destOrd="0" presId="urn:microsoft.com/office/officeart/2005/8/layout/pList1"/>
    <dgm:cxn modelId="{1B39531B-9D57-4CCB-8202-842D87BE85C4}" srcId="{F21F41D4-4778-411D-9F89-2E8E4E686D04}" destId="{DAC7CD5F-77B7-4E0E-973E-3A5CC527B30A}" srcOrd="3" destOrd="0" parTransId="{CF5CEEA4-E1CB-4937-A4CE-D801DB73C5C3}" sibTransId="{337063B3-C0E5-4FC6-A429-A14184E78768}"/>
    <dgm:cxn modelId="{72DF5D31-23BF-4531-83EC-B19DB8F2E182}" srcId="{F21F41D4-4778-411D-9F89-2E8E4E686D04}" destId="{E44F7649-830E-4510-A0DC-39829E46E788}" srcOrd="2" destOrd="0" parTransId="{F5A4B8F0-F261-40E5-8392-A29714E697A6}" sibTransId="{0D26CE7C-F9E9-4EBD-87B7-04BAEEEFCC4D}"/>
    <dgm:cxn modelId="{95A3B63B-D5A6-454C-AA31-E96C98CAD6DE}" type="presOf" srcId="{337063B3-C0E5-4FC6-A429-A14184E78768}" destId="{490671B9-25A4-419F-B48D-CA476C6E7E31}" srcOrd="0" destOrd="0" presId="urn:microsoft.com/office/officeart/2005/8/layout/pList1"/>
    <dgm:cxn modelId="{B0C49C5D-9022-4FD5-B058-0F4A834E6115}" type="presOf" srcId="{E44F7649-830E-4510-A0DC-39829E46E788}" destId="{752445C0-06A5-404E-9C8A-E019824BE976}" srcOrd="0" destOrd="0" presId="urn:microsoft.com/office/officeart/2005/8/layout/pList1"/>
    <dgm:cxn modelId="{474FB05E-9918-4974-ACB6-F40041D20933}" type="presOf" srcId="{C25E571D-70CF-4137-AC0A-E069FD22785D}" destId="{2BC25D48-2700-462B-9C12-E7BAD44805CB}" srcOrd="0" destOrd="0" presId="urn:microsoft.com/office/officeart/2005/8/layout/pList1"/>
    <dgm:cxn modelId="{81DA0B69-EA2E-42CB-B387-6D71AEDA490A}" srcId="{F21F41D4-4778-411D-9F89-2E8E4E686D04}" destId="{A064F9F6-FEB7-4F8B-8DA3-D05A65799B36}" srcOrd="1" destOrd="0" parTransId="{13D9607B-9FC8-4C0C-A2B9-9B0E9C92BC2D}" sibTransId="{58C556AD-80B8-4D15-9523-584C33FD163E}"/>
    <dgm:cxn modelId="{38C89A4B-8F68-423B-BDBA-4141A244899A}" type="presOf" srcId="{DAC7CD5F-77B7-4E0E-973E-3A5CC527B30A}" destId="{07FB2E39-D8CA-46F9-8004-F2899A85CA14}" srcOrd="0" destOrd="0" presId="urn:microsoft.com/office/officeart/2005/8/layout/pList1"/>
    <dgm:cxn modelId="{83916171-944E-4F5F-B592-8772D35EA511}" type="presOf" srcId="{B85377CA-3932-4FF0-A978-7743B8D776CC}" destId="{0CFFDA41-A0C8-444F-9156-2210F1235E69}" srcOrd="0" destOrd="0" presId="urn:microsoft.com/office/officeart/2005/8/layout/pList1"/>
    <dgm:cxn modelId="{0400A777-E527-40D0-83F6-8F0E3FE07396}" srcId="{F21F41D4-4778-411D-9F89-2E8E4E686D04}" destId="{B85377CA-3932-4FF0-A978-7743B8D776CC}" srcOrd="0" destOrd="0" parTransId="{9F369AF3-DEB8-48E9-8263-81416B2F17E1}" sibTransId="{E78894E2-4EBB-4E8A-9C7D-C047B2F985F9}"/>
    <dgm:cxn modelId="{5FCAAB93-F4C6-404D-B91B-CD97F992D201}" srcId="{F21F41D4-4778-411D-9F89-2E8E4E686D04}" destId="{C25E571D-70CF-4137-AC0A-E069FD22785D}" srcOrd="4" destOrd="0" parTransId="{7DD0B47A-6DD4-4566-9BE5-1293A8755BCB}" sibTransId="{EA510195-8983-42F8-9DEE-3148E3D354CC}"/>
    <dgm:cxn modelId="{074102BA-54FE-4B2C-8C76-D89D843E7895}" type="presOf" srcId="{EA510195-8983-42F8-9DEE-3148E3D354CC}" destId="{81899794-5690-4B87-8338-12890B9A4827}" srcOrd="0" destOrd="0" presId="urn:microsoft.com/office/officeart/2005/8/layout/pList1"/>
    <dgm:cxn modelId="{E62140BA-B804-4E4D-AB1E-9D85E18FE395}" type="presOf" srcId="{0D26CE7C-F9E9-4EBD-87B7-04BAEEEFCC4D}" destId="{2100E222-42AC-4FD3-9C57-F5B32679D3FA}" srcOrd="0" destOrd="0" presId="urn:microsoft.com/office/officeart/2005/8/layout/pList1"/>
    <dgm:cxn modelId="{0D831FBB-97C0-4D35-A811-A7DEF85953AD}" type="presOf" srcId="{58C556AD-80B8-4D15-9523-584C33FD163E}" destId="{621AAA10-0BF5-42D3-BE24-35BB2062068E}" srcOrd="0" destOrd="0" presId="urn:microsoft.com/office/officeart/2005/8/layout/pList1"/>
    <dgm:cxn modelId="{0EF366BF-480A-482B-8CB7-A74DE9F804A9}" type="presOf" srcId="{DA542347-DCB7-4980-B6A8-2A77697F51CB}" destId="{96BC5B6E-3D53-4CDF-AD0F-385C06A37FEA}" srcOrd="0" destOrd="0" presId="urn:microsoft.com/office/officeart/2005/8/layout/pList1"/>
    <dgm:cxn modelId="{AD801DCA-C6CE-455A-81F9-C8CA74ED101F}" type="presOf" srcId="{8970E6E4-3F06-4A97-9565-26C738C17838}" destId="{323C8127-F48F-48CC-92DB-C781141CC66C}" srcOrd="0" destOrd="0" presId="urn:microsoft.com/office/officeart/2005/8/layout/pList1"/>
    <dgm:cxn modelId="{B896E7E1-CD09-447B-A737-297CEBA987F8}" srcId="{F21F41D4-4778-411D-9F89-2E8E4E686D04}" destId="{BAFF4827-A57D-4CCE-A1AA-885DFCFC4820}" srcOrd="6" destOrd="0" parTransId="{B43588DA-1FEB-4DC4-B319-8FCAD2D75CD8}" sibTransId="{DA542347-DCB7-4980-B6A8-2A77697F51CB}"/>
    <dgm:cxn modelId="{730A97F2-FF0C-4A52-83F4-6649DEFC401D}" type="presOf" srcId="{6E1676B4-032E-4E75-A54C-0297584AF67F}" destId="{872BB0A3-DA30-4701-AA84-CB2DC7B8CE49}" srcOrd="0" destOrd="0" presId="urn:microsoft.com/office/officeart/2005/8/layout/pList1"/>
    <dgm:cxn modelId="{4EBEB9F2-5BBC-46E4-A602-170B05727907}" type="presOf" srcId="{BAFF4827-A57D-4CCE-A1AA-885DFCFC4820}" destId="{9609684E-C5F1-41C2-B829-DCB4B6A7DC4C}" srcOrd="0" destOrd="0" presId="urn:microsoft.com/office/officeart/2005/8/layout/pList1"/>
    <dgm:cxn modelId="{823C31F6-3CE3-423F-8CB3-F2169846F21E}" srcId="{F21F41D4-4778-411D-9F89-2E8E4E686D04}" destId="{6E1676B4-032E-4E75-A54C-0297584AF67F}" srcOrd="7" destOrd="0" parTransId="{C7AC67D3-372B-406B-8DDE-8B3A4F1E9D33}" sibTransId="{85C914EE-0AA9-43EC-991F-0BA2FCFB19E9}"/>
    <dgm:cxn modelId="{C4F179FA-3A5C-443D-9A3A-9D2748571FB7}" type="presOf" srcId="{41BB6B09-2C18-41EA-B11B-F51FE67ACA51}" destId="{7317DD33-AD0C-4300-85E9-395B9FDB33CD}" srcOrd="0" destOrd="0" presId="urn:microsoft.com/office/officeart/2005/8/layout/pList1"/>
    <dgm:cxn modelId="{24EA9EFB-3319-4F4F-94AA-0B3F0C8174CC}" type="presOf" srcId="{F21F41D4-4778-411D-9F89-2E8E4E686D04}" destId="{CFE28836-D796-4FDA-83F0-0DF35B4A7C1B}" srcOrd="0" destOrd="0" presId="urn:microsoft.com/office/officeart/2005/8/layout/pList1"/>
    <dgm:cxn modelId="{219873E9-E784-4E5E-8D81-646124BB7428}" type="presParOf" srcId="{CFE28836-D796-4FDA-83F0-0DF35B4A7C1B}" destId="{F9AF8C09-B19A-43C2-8821-F92184803442}" srcOrd="0" destOrd="0" presId="urn:microsoft.com/office/officeart/2005/8/layout/pList1"/>
    <dgm:cxn modelId="{A4109012-4A6B-45BC-84DC-2FD21AAD868A}" type="presParOf" srcId="{F9AF8C09-B19A-43C2-8821-F92184803442}" destId="{970F9657-CB0D-4BF0-B622-005FBF5F4197}" srcOrd="0" destOrd="0" presId="urn:microsoft.com/office/officeart/2005/8/layout/pList1"/>
    <dgm:cxn modelId="{E30F6D7F-F320-48E5-B65D-49774E26DB03}" type="presParOf" srcId="{F9AF8C09-B19A-43C2-8821-F92184803442}" destId="{0CFFDA41-A0C8-444F-9156-2210F1235E69}" srcOrd="1" destOrd="0" presId="urn:microsoft.com/office/officeart/2005/8/layout/pList1"/>
    <dgm:cxn modelId="{6FA77445-20E7-4B7E-AF44-C97528D28828}" type="presParOf" srcId="{CFE28836-D796-4FDA-83F0-0DF35B4A7C1B}" destId="{BAF21FB9-A578-4ADF-A3EB-5CCA1E6023F5}" srcOrd="1" destOrd="0" presId="urn:microsoft.com/office/officeart/2005/8/layout/pList1"/>
    <dgm:cxn modelId="{07EC5E8A-6388-477C-8D1A-3EBD57896D4D}" type="presParOf" srcId="{CFE28836-D796-4FDA-83F0-0DF35B4A7C1B}" destId="{3A3EAF92-7A30-4A54-A0AC-ADFD79448643}" srcOrd="2" destOrd="0" presId="urn:microsoft.com/office/officeart/2005/8/layout/pList1"/>
    <dgm:cxn modelId="{E1660596-5C90-40BB-9F33-30D8E361CD44}" type="presParOf" srcId="{3A3EAF92-7A30-4A54-A0AC-ADFD79448643}" destId="{7FF19711-537B-46DA-A0A7-4A95162F7449}" srcOrd="0" destOrd="0" presId="urn:microsoft.com/office/officeart/2005/8/layout/pList1"/>
    <dgm:cxn modelId="{2E7D5CC8-8A66-4436-A100-790B83C1A35E}" type="presParOf" srcId="{3A3EAF92-7A30-4A54-A0AC-ADFD79448643}" destId="{2E7CBE4B-F7B6-4ECE-B80F-BE478B1CB005}" srcOrd="1" destOrd="0" presId="urn:microsoft.com/office/officeart/2005/8/layout/pList1"/>
    <dgm:cxn modelId="{E4B6E9FF-D874-4B46-A616-64934644795D}" type="presParOf" srcId="{CFE28836-D796-4FDA-83F0-0DF35B4A7C1B}" destId="{621AAA10-0BF5-42D3-BE24-35BB2062068E}" srcOrd="3" destOrd="0" presId="urn:microsoft.com/office/officeart/2005/8/layout/pList1"/>
    <dgm:cxn modelId="{B1FDEE10-5AA4-4B5B-810E-09D776B8B27F}" type="presParOf" srcId="{CFE28836-D796-4FDA-83F0-0DF35B4A7C1B}" destId="{082AC5A7-3854-4258-9EAF-A9704804EE19}" srcOrd="4" destOrd="0" presId="urn:microsoft.com/office/officeart/2005/8/layout/pList1"/>
    <dgm:cxn modelId="{513EC4F9-2846-4828-8C32-F81687619900}" type="presParOf" srcId="{082AC5A7-3854-4258-9EAF-A9704804EE19}" destId="{12DECFE3-43C0-4A18-BC7E-5B29598673DA}" srcOrd="0" destOrd="0" presId="urn:microsoft.com/office/officeart/2005/8/layout/pList1"/>
    <dgm:cxn modelId="{68644444-9151-4795-8A98-CD177343776E}" type="presParOf" srcId="{082AC5A7-3854-4258-9EAF-A9704804EE19}" destId="{752445C0-06A5-404E-9C8A-E019824BE976}" srcOrd="1" destOrd="0" presId="urn:microsoft.com/office/officeart/2005/8/layout/pList1"/>
    <dgm:cxn modelId="{EA3F5147-CB0F-428B-83ED-D53318EF6775}" type="presParOf" srcId="{CFE28836-D796-4FDA-83F0-0DF35B4A7C1B}" destId="{2100E222-42AC-4FD3-9C57-F5B32679D3FA}" srcOrd="5" destOrd="0" presId="urn:microsoft.com/office/officeart/2005/8/layout/pList1"/>
    <dgm:cxn modelId="{7455BD3E-CEC5-4FEB-9032-E7E6E5CCEA17}" type="presParOf" srcId="{CFE28836-D796-4FDA-83F0-0DF35B4A7C1B}" destId="{ADCC8531-AD06-42B9-BA62-D4F71AF7DF6B}" srcOrd="6" destOrd="0" presId="urn:microsoft.com/office/officeart/2005/8/layout/pList1"/>
    <dgm:cxn modelId="{D72A7F1B-8227-4893-AE60-65CB28661C49}" type="presParOf" srcId="{ADCC8531-AD06-42B9-BA62-D4F71AF7DF6B}" destId="{00082C0E-49EF-4EB5-8788-FA66327A743F}" srcOrd="0" destOrd="0" presId="urn:microsoft.com/office/officeart/2005/8/layout/pList1"/>
    <dgm:cxn modelId="{7E05E659-E5BD-4707-AFCA-92F09B05D6FD}" type="presParOf" srcId="{ADCC8531-AD06-42B9-BA62-D4F71AF7DF6B}" destId="{07FB2E39-D8CA-46F9-8004-F2899A85CA14}" srcOrd="1" destOrd="0" presId="urn:microsoft.com/office/officeart/2005/8/layout/pList1"/>
    <dgm:cxn modelId="{CB371968-88B0-45CD-8CBC-FFB64C5A70AE}" type="presParOf" srcId="{CFE28836-D796-4FDA-83F0-0DF35B4A7C1B}" destId="{490671B9-25A4-419F-B48D-CA476C6E7E31}" srcOrd="7" destOrd="0" presId="urn:microsoft.com/office/officeart/2005/8/layout/pList1"/>
    <dgm:cxn modelId="{B554DE27-35CD-4122-B921-F9730965FF95}" type="presParOf" srcId="{CFE28836-D796-4FDA-83F0-0DF35B4A7C1B}" destId="{096BAE33-7094-44BA-A378-E18058E051F5}" srcOrd="8" destOrd="0" presId="urn:microsoft.com/office/officeart/2005/8/layout/pList1"/>
    <dgm:cxn modelId="{2419162B-D267-4218-852A-0A687C3D385A}" type="presParOf" srcId="{096BAE33-7094-44BA-A378-E18058E051F5}" destId="{91CE6B67-0E3A-4BC4-B056-FC20B90B91FE}" srcOrd="0" destOrd="0" presId="urn:microsoft.com/office/officeart/2005/8/layout/pList1"/>
    <dgm:cxn modelId="{4AFC8CD3-AAC1-4487-BCB8-58FEABF33DA4}" type="presParOf" srcId="{096BAE33-7094-44BA-A378-E18058E051F5}" destId="{2BC25D48-2700-462B-9C12-E7BAD44805CB}" srcOrd="1" destOrd="0" presId="urn:microsoft.com/office/officeart/2005/8/layout/pList1"/>
    <dgm:cxn modelId="{B655537F-E90B-4FBA-A51D-E5DD68E79B88}" type="presParOf" srcId="{CFE28836-D796-4FDA-83F0-0DF35B4A7C1B}" destId="{81899794-5690-4B87-8338-12890B9A4827}" srcOrd="9" destOrd="0" presId="urn:microsoft.com/office/officeart/2005/8/layout/pList1"/>
    <dgm:cxn modelId="{CC596EE5-6DD0-491F-BF6E-870112164632}" type="presParOf" srcId="{CFE28836-D796-4FDA-83F0-0DF35B4A7C1B}" destId="{F11D2066-BA1B-487C-842E-6B6A6A7EC65A}" srcOrd="10" destOrd="0" presId="urn:microsoft.com/office/officeart/2005/8/layout/pList1"/>
    <dgm:cxn modelId="{682C16AD-B45A-4E16-8554-C79FFADF64D4}" type="presParOf" srcId="{F11D2066-BA1B-487C-842E-6B6A6A7EC65A}" destId="{576C8E9E-B2D6-4821-8F7E-D3A0C4276FA6}" srcOrd="0" destOrd="0" presId="urn:microsoft.com/office/officeart/2005/8/layout/pList1"/>
    <dgm:cxn modelId="{7CFBD775-9CBF-416E-8913-2E7A3FB5BB73}" type="presParOf" srcId="{F11D2066-BA1B-487C-842E-6B6A6A7EC65A}" destId="{7317DD33-AD0C-4300-85E9-395B9FDB33CD}" srcOrd="1" destOrd="0" presId="urn:microsoft.com/office/officeart/2005/8/layout/pList1"/>
    <dgm:cxn modelId="{464B48D3-EE6C-451E-9C83-9DCFA90E437F}" type="presParOf" srcId="{CFE28836-D796-4FDA-83F0-0DF35B4A7C1B}" destId="{323C8127-F48F-48CC-92DB-C781141CC66C}" srcOrd="11" destOrd="0" presId="urn:microsoft.com/office/officeart/2005/8/layout/pList1"/>
    <dgm:cxn modelId="{ABB4F781-5C9B-4C1E-801D-E2C937B95539}" type="presParOf" srcId="{CFE28836-D796-4FDA-83F0-0DF35B4A7C1B}" destId="{117D55C0-31B6-40A3-9428-46B0F24DE685}" srcOrd="12" destOrd="0" presId="urn:microsoft.com/office/officeart/2005/8/layout/pList1"/>
    <dgm:cxn modelId="{8FB8CD70-B2CB-4CAC-95FB-D1CE516B71E0}" type="presParOf" srcId="{117D55C0-31B6-40A3-9428-46B0F24DE685}" destId="{789B3CAE-CAD3-461D-8B21-5E00BEA256DD}" srcOrd="0" destOrd="0" presId="urn:microsoft.com/office/officeart/2005/8/layout/pList1"/>
    <dgm:cxn modelId="{84993733-F4BE-4501-997C-2C95CF98869C}" type="presParOf" srcId="{117D55C0-31B6-40A3-9428-46B0F24DE685}" destId="{9609684E-C5F1-41C2-B829-DCB4B6A7DC4C}" srcOrd="1" destOrd="0" presId="urn:microsoft.com/office/officeart/2005/8/layout/pList1"/>
    <dgm:cxn modelId="{3BE79D03-32E4-477B-BCA0-42AF39564915}" type="presParOf" srcId="{CFE28836-D796-4FDA-83F0-0DF35B4A7C1B}" destId="{96BC5B6E-3D53-4CDF-AD0F-385C06A37FEA}" srcOrd="13" destOrd="0" presId="urn:microsoft.com/office/officeart/2005/8/layout/pList1"/>
    <dgm:cxn modelId="{9264F6D2-72F6-4798-8CB2-6977DEA440C9}" type="presParOf" srcId="{CFE28836-D796-4FDA-83F0-0DF35B4A7C1B}" destId="{2F8E1E1A-735D-449D-B75D-7C917E60E79C}" srcOrd="14" destOrd="0" presId="urn:microsoft.com/office/officeart/2005/8/layout/pList1"/>
    <dgm:cxn modelId="{AF6590A8-1646-4023-B3E5-E0B638CC5B01}" type="presParOf" srcId="{2F8E1E1A-735D-449D-B75D-7C917E60E79C}" destId="{9F6FB409-D5A1-4191-A77B-E6400C611449}" srcOrd="0" destOrd="0" presId="urn:microsoft.com/office/officeart/2005/8/layout/pList1"/>
    <dgm:cxn modelId="{575636A8-5242-4BB0-B580-C0A3FFA6516F}" type="presParOf" srcId="{2F8E1E1A-735D-449D-B75D-7C917E60E79C}" destId="{872BB0A3-DA30-4701-AA84-CB2DC7B8CE49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1EDB65-2D1A-4ACC-B82C-77FE99B79AC6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62BBB1-64E7-4570-9101-D4E6E9680416}">
      <dgm:prSet custT="1"/>
      <dgm:spPr/>
      <dgm:t>
        <a:bodyPr/>
        <a:lstStyle/>
        <a:p>
          <a:r>
            <a:rPr lang="uk-UA" sz="2400" b="0" i="0"/>
            <a:t>МООС</a:t>
          </a:r>
          <a:endParaRPr lang="en-US" sz="240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D940FF9F-D330-4FA6-AAC0-4872CECFBAB9}" type="parTrans" cxnId="{3DC3F9EF-33DB-40E9-8450-EAEAA62E328A}">
      <dgm:prSet/>
      <dgm:spPr/>
      <dgm:t>
        <a:bodyPr/>
        <a:lstStyle/>
        <a:p>
          <a:endParaRPr lang="en-US" sz="2400"/>
        </a:p>
      </dgm:t>
    </dgm:pt>
    <dgm:pt modelId="{E625B880-CDE1-495F-8AFA-47500A6FF51B}" type="sibTrans" cxnId="{3DC3F9EF-33DB-40E9-8450-EAEAA62E328A}">
      <dgm:prSet/>
      <dgm:spPr/>
      <dgm:t>
        <a:bodyPr/>
        <a:lstStyle/>
        <a:p>
          <a:endParaRPr lang="en-US" sz="2400"/>
        </a:p>
      </dgm:t>
    </dgm:pt>
    <dgm:pt modelId="{AD4E8FA0-4EE5-4576-B52B-BAC20245FCE0}">
      <dgm:prSet custT="1"/>
      <dgm:spPr/>
      <dgm:t>
        <a:bodyPr/>
        <a:lstStyle/>
        <a:p>
          <a:r>
            <a:rPr lang="uk-UA" sz="2400" b="0" i="0" dirty="0"/>
            <a:t>Онлайн-література</a:t>
          </a:r>
          <a:endParaRPr lang="en-US" sz="24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E31267-BD94-4276-8E2A-AF79EF5DB822}" type="parTrans" cxnId="{FD122307-2138-45F6-939E-CC064B8ADA91}">
      <dgm:prSet/>
      <dgm:spPr/>
      <dgm:t>
        <a:bodyPr/>
        <a:lstStyle/>
        <a:p>
          <a:endParaRPr lang="en-US" sz="2400"/>
        </a:p>
      </dgm:t>
    </dgm:pt>
    <dgm:pt modelId="{E4B4E5E1-69B3-49C1-887A-1DE73CD03C0B}" type="sibTrans" cxnId="{FD122307-2138-45F6-939E-CC064B8ADA91}">
      <dgm:prSet/>
      <dgm:spPr/>
      <dgm:t>
        <a:bodyPr/>
        <a:lstStyle/>
        <a:p>
          <a:endParaRPr lang="en-US" sz="2400"/>
        </a:p>
      </dgm:t>
    </dgm:pt>
    <dgm:pt modelId="{BE8295AF-BC4A-4281-B560-7754C1D8A693}">
      <dgm:prSet custT="1"/>
      <dgm:spPr/>
      <dgm:t>
        <a:bodyPr/>
        <a:lstStyle/>
        <a:p>
          <a:r>
            <a:rPr lang="uk-UA" sz="2400" b="0" i="0" dirty="0"/>
            <a:t>Блог, Персональний сайт</a:t>
          </a:r>
          <a:endParaRPr lang="en-US" sz="24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B21C3A5B-8027-4CF0-ADBA-F34BEA3DA3D0}" type="parTrans" cxnId="{CA82E097-2079-4BCD-95C8-96E7BDD49725}">
      <dgm:prSet/>
      <dgm:spPr/>
      <dgm:t>
        <a:bodyPr/>
        <a:lstStyle/>
        <a:p>
          <a:endParaRPr lang="en-US" sz="2400"/>
        </a:p>
      </dgm:t>
    </dgm:pt>
    <dgm:pt modelId="{3A914D3E-A1A5-431E-8024-9AA7C28CD937}" type="sibTrans" cxnId="{CA82E097-2079-4BCD-95C8-96E7BDD49725}">
      <dgm:prSet/>
      <dgm:spPr/>
      <dgm:t>
        <a:bodyPr/>
        <a:lstStyle/>
        <a:p>
          <a:endParaRPr lang="en-US" sz="2400"/>
        </a:p>
      </dgm:t>
    </dgm:pt>
    <dgm:pt modelId="{925E30E9-DF9B-4398-A61D-AC9911D7D0F5}">
      <dgm:prSet custT="1"/>
      <dgm:spPr/>
      <dgm:t>
        <a:bodyPr/>
        <a:lstStyle/>
        <a:p>
          <a:r>
            <a:rPr lang="uk-UA" sz="2400" b="0" i="0"/>
            <a:t>Форум</a:t>
          </a:r>
          <a:endParaRPr lang="en-US" sz="2400"/>
        </a:p>
      </dgm:t>
    </dgm:pt>
    <dgm:pt modelId="{44753449-C2D7-48C3-9A89-4F3E66AF2E21}" type="parTrans" cxnId="{5531EF7F-0BFE-499E-934A-29BB1B26D20F}">
      <dgm:prSet/>
      <dgm:spPr/>
      <dgm:t>
        <a:bodyPr/>
        <a:lstStyle/>
        <a:p>
          <a:endParaRPr lang="en-US" sz="2400"/>
        </a:p>
      </dgm:t>
    </dgm:pt>
    <dgm:pt modelId="{6BA1D529-4EDC-40F1-84D1-E7D4153EA29F}" type="sibTrans" cxnId="{5531EF7F-0BFE-499E-934A-29BB1B26D20F}">
      <dgm:prSet/>
      <dgm:spPr/>
      <dgm:t>
        <a:bodyPr/>
        <a:lstStyle/>
        <a:p>
          <a:endParaRPr lang="en-US" sz="2400"/>
        </a:p>
      </dgm:t>
    </dgm:pt>
    <dgm:pt modelId="{F8953B7B-485A-4A16-88B7-2808B3D9E85B}">
      <dgm:prSet custT="1"/>
      <dgm:spPr/>
      <dgm:t>
        <a:bodyPr/>
        <a:lstStyle/>
        <a:p>
          <a:r>
            <a:rPr lang="uk-UA" sz="2400" b="0" i="0" dirty="0"/>
            <a:t>Чат</a:t>
          </a:r>
          <a:endParaRPr lang="en-US" sz="2400" dirty="0"/>
        </a:p>
      </dgm:t>
    </dgm:pt>
    <dgm:pt modelId="{0D88176D-6DC7-4D21-A790-273E4BCF520F}" type="parTrans" cxnId="{FCBD81B7-7697-4167-9A0C-5F2A398E37D5}">
      <dgm:prSet/>
      <dgm:spPr/>
      <dgm:t>
        <a:bodyPr/>
        <a:lstStyle/>
        <a:p>
          <a:endParaRPr lang="en-US" sz="2400"/>
        </a:p>
      </dgm:t>
    </dgm:pt>
    <dgm:pt modelId="{959ADEF6-DC9A-4206-99E6-445AAF1130C7}" type="sibTrans" cxnId="{FCBD81B7-7697-4167-9A0C-5F2A398E37D5}">
      <dgm:prSet/>
      <dgm:spPr/>
      <dgm:t>
        <a:bodyPr/>
        <a:lstStyle/>
        <a:p>
          <a:endParaRPr lang="en-US" sz="2400"/>
        </a:p>
      </dgm:t>
    </dgm:pt>
    <dgm:pt modelId="{2A256370-7B2C-4CAB-AE9A-2274D5C9F9F4}">
      <dgm:prSet custT="1"/>
      <dgm:spPr/>
      <dgm:t>
        <a:bodyPr/>
        <a:lstStyle/>
        <a:p>
          <a:r>
            <a:rPr lang="uk-UA" sz="2400" b="0" i="0"/>
            <a:t>Електронна пошта</a:t>
          </a:r>
          <a:endParaRPr lang="en-US" sz="2400"/>
        </a:p>
      </dgm:t>
    </dgm:pt>
    <dgm:pt modelId="{CC01F4B3-CD6E-4BF1-BEE7-851B1A8707BE}" type="parTrans" cxnId="{E7F6550B-D493-4491-9F6F-A6627CEDCE3A}">
      <dgm:prSet/>
      <dgm:spPr/>
      <dgm:t>
        <a:bodyPr/>
        <a:lstStyle/>
        <a:p>
          <a:endParaRPr lang="en-US" sz="2400"/>
        </a:p>
      </dgm:t>
    </dgm:pt>
    <dgm:pt modelId="{71A5C877-C730-4954-B22D-58C2869BFAB0}" type="sibTrans" cxnId="{E7F6550B-D493-4491-9F6F-A6627CEDCE3A}">
      <dgm:prSet/>
      <dgm:spPr/>
      <dgm:t>
        <a:bodyPr/>
        <a:lstStyle/>
        <a:p>
          <a:endParaRPr lang="en-US" sz="2400"/>
        </a:p>
      </dgm:t>
    </dgm:pt>
    <dgm:pt modelId="{B2EBDBDB-5335-47F7-B76B-4D21E3B35E5C}" type="pres">
      <dgm:prSet presAssocID="{F91EDB65-2D1A-4ACC-B82C-77FE99B79AC6}" presName="linear" presStyleCnt="0">
        <dgm:presLayoutVars>
          <dgm:animLvl val="lvl"/>
          <dgm:resizeHandles val="exact"/>
        </dgm:presLayoutVars>
      </dgm:prSet>
      <dgm:spPr/>
    </dgm:pt>
    <dgm:pt modelId="{FA03C01D-70C2-403F-AB42-21F4D6BA96A0}" type="pres">
      <dgm:prSet presAssocID="{3F62BBB1-64E7-4570-9101-D4E6E968041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05BD212-1F8E-43A5-978E-D68B1E639762}" type="pres">
      <dgm:prSet presAssocID="{E625B880-CDE1-495F-8AFA-47500A6FF51B}" presName="spacer" presStyleCnt="0"/>
      <dgm:spPr/>
    </dgm:pt>
    <dgm:pt modelId="{704E0B30-85DE-4B9F-A272-B6A368B1A771}" type="pres">
      <dgm:prSet presAssocID="{AD4E8FA0-4EE5-4576-B52B-BAC20245FCE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FD6ECCC-A6FA-4F81-97E6-8F29D5A72A50}" type="pres">
      <dgm:prSet presAssocID="{E4B4E5E1-69B3-49C1-887A-1DE73CD03C0B}" presName="spacer" presStyleCnt="0"/>
      <dgm:spPr/>
    </dgm:pt>
    <dgm:pt modelId="{AAC56846-E38C-422E-BF6B-F123E2DE9AF8}" type="pres">
      <dgm:prSet presAssocID="{BE8295AF-BC4A-4281-B560-7754C1D8A69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D8DDD98-90B9-4387-9F1D-21AC2C2B9AC7}" type="pres">
      <dgm:prSet presAssocID="{3A914D3E-A1A5-431E-8024-9AA7C28CD937}" presName="spacer" presStyleCnt="0"/>
      <dgm:spPr/>
    </dgm:pt>
    <dgm:pt modelId="{3CAFA1DF-50B3-4FD8-B5E4-C23D26FB50EE}" type="pres">
      <dgm:prSet presAssocID="{925E30E9-DF9B-4398-A61D-AC9911D7D0F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242E6B3-A701-433B-AE52-85B0C29CD88B}" type="pres">
      <dgm:prSet presAssocID="{6BA1D529-4EDC-40F1-84D1-E7D4153EA29F}" presName="spacer" presStyleCnt="0"/>
      <dgm:spPr/>
    </dgm:pt>
    <dgm:pt modelId="{3255F9BD-24BB-4E6A-9E0D-37B347AB88C5}" type="pres">
      <dgm:prSet presAssocID="{F8953B7B-485A-4A16-88B7-2808B3D9E85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8E5B322-C429-483B-9FD4-7E9A5C59AFA3}" type="pres">
      <dgm:prSet presAssocID="{959ADEF6-DC9A-4206-99E6-445AAF1130C7}" presName="spacer" presStyleCnt="0"/>
      <dgm:spPr/>
    </dgm:pt>
    <dgm:pt modelId="{6044BBF7-73BC-4C72-9368-5A79A20D8712}" type="pres">
      <dgm:prSet presAssocID="{2A256370-7B2C-4CAB-AE9A-2274D5C9F9F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D122307-2138-45F6-939E-CC064B8ADA91}" srcId="{F91EDB65-2D1A-4ACC-B82C-77FE99B79AC6}" destId="{AD4E8FA0-4EE5-4576-B52B-BAC20245FCE0}" srcOrd="1" destOrd="0" parTransId="{17E31267-BD94-4276-8E2A-AF79EF5DB822}" sibTransId="{E4B4E5E1-69B3-49C1-887A-1DE73CD03C0B}"/>
    <dgm:cxn modelId="{E7F6550B-D493-4491-9F6F-A6627CEDCE3A}" srcId="{F91EDB65-2D1A-4ACC-B82C-77FE99B79AC6}" destId="{2A256370-7B2C-4CAB-AE9A-2274D5C9F9F4}" srcOrd="5" destOrd="0" parTransId="{CC01F4B3-CD6E-4BF1-BEE7-851B1A8707BE}" sibTransId="{71A5C877-C730-4954-B22D-58C2869BFAB0}"/>
    <dgm:cxn modelId="{90159972-08E3-4AE3-B5AD-63BB1425DDF1}" type="presOf" srcId="{AD4E8FA0-4EE5-4576-B52B-BAC20245FCE0}" destId="{704E0B30-85DE-4B9F-A272-B6A368B1A771}" srcOrd="0" destOrd="0" presId="urn:microsoft.com/office/officeart/2005/8/layout/vList2"/>
    <dgm:cxn modelId="{5531EF7F-0BFE-499E-934A-29BB1B26D20F}" srcId="{F91EDB65-2D1A-4ACC-B82C-77FE99B79AC6}" destId="{925E30E9-DF9B-4398-A61D-AC9911D7D0F5}" srcOrd="3" destOrd="0" parTransId="{44753449-C2D7-48C3-9A89-4F3E66AF2E21}" sibTransId="{6BA1D529-4EDC-40F1-84D1-E7D4153EA29F}"/>
    <dgm:cxn modelId="{75349482-A04D-43D6-BC7B-4CE7EA2C2AB9}" type="presOf" srcId="{F91EDB65-2D1A-4ACC-B82C-77FE99B79AC6}" destId="{B2EBDBDB-5335-47F7-B76B-4D21E3B35E5C}" srcOrd="0" destOrd="0" presId="urn:microsoft.com/office/officeart/2005/8/layout/vList2"/>
    <dgm:cxn modelId="{4D8BD486-B275-41B4-8389-5AB3EFAB9CF4}" type="presOf" srcId="{F8953B7B-485A-4A16-88B7-2808B3D9E85B}" destId="{3255F9BD-24BB-4E6A-9E0D-37B347AB88C5}" srcOrd="0" destOrd="0" presId="urn:microsoft.com/office/officeart/2005/8/layout/vList2"/>
    <dgm:cxn modelId="{78447387-5736-4D9C-BCE0-69E61FFAF548}" type="presOf" srcId="{BE8295AF-BC4A-4281-B560-7754C1D8A693}" destId="{AAC56846-E38C-422E-BF6B-F123E2DE9AF8}" srcOrd="0" destOrd="0" presId="urn:microsoft.com/office/officeart/2005/8/layout/vList2"/>
    <dgm:cxn modelId="{CD8BB98F-0723-4038-A414-D329DFC6B117}" type="presOf" srcId="{925E30E9-DF9B-4398-A61D-AC9911D7D0F5}" destId="{3CAFA1DF-50B3-4FD8-B5E4-C23D26FB50EE}" srcOrd="0" destOrd="0" presId="urn:microsoft.com/office/officeart/2005/8/layout/vList2"/>
    <dgm:cxn modelId="{CA82E097-2079-4BCD-95C8-96E7BDD49725}" srcId="{F91EDB65-2D1A-4ACC-B82C-77FE99B79AC6}" destId="{BE8295AF-BC4A-4281-B560-7754C1D8A693}" srcOrd="2" destOrd="0" parTransId="{B21C3A5B-8027-4CF0-ADBA-F34BEA3DA3D0}" sibTransId="{3A914D3E-A1A5-431E-8024-9AA7C28CD937}"/>
    <dgm:cxn modelId="{7CA399A8-D0C5-45BB-BD1C-FD45CDAC3BE2}" type="presOf" srcId="{2A256370-7B2C-4CAB-AE9A-2274D5C9F9F4}" destId="{6044BBF7-73BC-4C72-9368-5A79A20D8712}" srcOrd="0" destOrd="0" presId="urn:microsoft.com/office/officeart/2005/8/layout/vList2"/>
    <dgm:cxn modelId="{FCBD81B7-7697-4167-9A0C-5F2A398E37D5}" srcId="{F91EDB65-2D1A-4ACC-B82C-77FE99B79AC6}" destId="{F8953B7B-485A-4A16-88B7-2808B3D9E85B}" srcOrd="4" destOrd="0" parTransId="{0D88176D-6DC7-4D21-A790-273E4BCF520F}" sibTransId="{959ADEF6-DC9A-4206-99E6-445AAF1130C7}"/>
    <dgm:cxn modelId="{9A3033E2-65A5-45AD-B325-4516A04DDD7B}" type="presOf" srcId="{3F62BBB1-64E7-4570-9101-D4E6E9680416}" destId="{FA03C01D-70C2-403F-AB42-21F4D6BA96A0}" srcOrd="0" destOrd="0" presId="urn:microsoft.com/office/officeart/2005/8/layout/vList2"/>
    <dgm:cxn modelId="{3DC3F9EF-33DB-40E9-8450-EAEAA62E328A}" srcId="{F91EDB65-2D1A-4ACC-B82C-77FE99B79AC6}" destId="{3F62BBB1-64E7-4570-9101-D4E6E9680416}" srcOrd="0" destOrd="0" parTransId="{D940FF9F-D330-4FA6-AAC0-4872CECFBAB9}" sibTransId="{E625B880-CDE1-495F-8AFA-47500A6FF51B}"/>
    <dgm:cxn modelId="{62B85095-AE70-4C75-8DAA-CE6EA1B6B684}" type="presParOf" srcId="{B2EBDBDB-5335-47F7-B76B-4D21E3B35E5C}" destId="{FA03C01D-70C2-403F-AB42-21F4D6BA96A0}" srcOrd="0" destOrd="0" presId="urn:microsoft.com/office/officeart/2005/8/layout/vList2"/>
    <dgm:cxn modelId="{EF092793-9ED1-41F9-868D-6598C87BB311}" type="presParOf" srcId="{B2EBDBDB-5335-47F7-B76B-4D21E3B35E5C}" destId="{A05BD212-1F8E-43A5-978E-D68B1E639762}" srcOrd="1" destOrd="0" presId="urn:microsoft.com/office/officeart/2005/8/layout/vList2"/>
    <dgm:cxn modelId="{C2FC56B0-CD6C-4B97-9581-7695661AE898}" type="presParOf" srcId="{B2EBDBDB-5335-47F7-B76B-4D21E3B35E5C}" destId="{704E0B30-85DE-4B9F-A272-B6A368B1A771}" srcOrd="2" destOrd="0" presId="urn:microsoft.com/office/officeart/2005/8/layout/vList2"/>
    <dgm:cxn modelId="{6E475CEC-8C86-4DED-BD35-183A53E2DBA7}" type="presParOf" srcId="{B2EBDBDB-5335-47F7-B76B-4D21E3B35E5C}" destId="{8FD6ECCC-A6FA-4F81-97E6-8F29D5A72A50}" srcOrd="3" destOrd="0" presId="urn:microsoft.com/office/officeart/2005/8/layout/vList2"/>
    <dgm:cxn modelId="{E020B2B1-6759-4B14-B0D0-0D5EA1EF88DE}" type="presParOf" srcId="{B2EBDBDB-5335-47F7-B76B-4D21E3B35E5C}" destId="{AAC56846-E38C-422E-BF6B-F123E2DE9AF8}" srcOrd="4" destOrd="0" presId="urn:microsoft.com/office/officeart/2005/8/layout/vList2"/>
    <dgm:cxn modelId="{DE572E0E-6008-4FF4-8F26-2EA894992954}" type="presParOf" srcId="{B2EBDBDB-5335-47F7-B76B-4D21E3B35E5C}" destId="{1D8DDD98-90B9-4387-9F1D-21AC2C2B9AC7}" srcOrd="5" destOrd="0" presId="urn:microsoft.com/office/officeart/2005/8/layout/vList2"/>
    <dgm:cxn modelId="{5441EDE0-2ABA-4137-995D-805144647436}" type="presParOf" srcId="{B2EBDBDB-5335-47F7-B76B-4D21E3B35E5C}" destId="{3CAFA1DF-50B3-4FD8-B5E4-C23D26FB50EE}" srcOrd="6" destOrd="0" presId="urn:microsoft.com/office/officeart/2005/8/layout/vList2"/>
    <dgm:cxn modelId="{EF34F68E-68B1-44DF-BDD6-499F96769BB0}" type="presParOf" srcId="{B2EBDBDB-5335-47F7-B76B-4D21E3B35E5C}" destId="{C242E6B3-A701-433B-AE52-85B0C29CD88B}" srcOrd="7" destOrd="0" presId="urn:microsoft.com/office/officeart/2005/8/layout/vList2"/>
    <dgm:cxn modelId="{1B5FCB38-D1B4-4516-B021-62FEB5D76F5D}" type="presParOf" srcId="{B2EBDBDB-5335-47F7-B76B-4D21E3B35E5C}" destId="{3255F9BD-24BB-4E6A-9E0D-37B347AB88C5}" srcOrd="8" destOrd="0" presId="urn:microsoft.com/office/officeart/2005/8/layout/vList2"/>
    <dgm:cxn modelId="{A50AFDC5-6238-4718-91F9-D95544EEA664}" type="presParOf" srcId="{B2EBDBDB-5335-47F7-B76B-4D21E3B35E5C}" destId="{C8E5B322-C429-483B-9FD4-7E9A5C59AFA3}" srcOrd="9" destOrd="0" presId="urn:microsoft.com/office/officeart/2005/8/layout/vList2"/>
    <dgm:cxn modelId="{422A930B-0BAC-4815-95C3-FEC8F03724B3}" type="presParOf" srcId="{B2EBDBDB-5335-47F7-B76B-4D21E3B35E5C}" destId="{6044BBF7-73BC-4C72-9368-5A79A20D871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23AF54-339D-4079-B86A-A0AC26F72811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A652A52-8D73-4FBB-B43E-3950BD98BCE8}">
      <dgm:prSet phldrT="[Текст]" custT="1"/>
      <dgm:spPr/>
      <dgm:t>
        <a:bodyPr/>
        <a:lstStyle/>
        <a:p>
          <a:r>
            <a:rPr lang="en-US" sz="2400" dirty="0">
              <a:hlinkClick xmlns:r="http://schemas.openxmlformats.org/officeDocument/2006/relationships" r:id="rId1"/>
            </a:rPr>
            <a:t>ed-era.com</a:t>
          </a:r>
          <a:endParaRPr lang="uk-UA" sz="2400" dirty="0"/>
        </a:p>
      </dgm:t>
    </dgm:pt>
    <dgm:pt modelId="{A9C743D0-97F3-466F-8AAB-2D64A198ED31}" type="parTrans" cxnId="{8A9A60F8-2481-4ED4-B321-9E00F3358997}">
      <dgm:prSet/>
      <dgm:spPr/>
      <dgm:t>
        <a:bodyPr/>
        <a:lstStyle/>
        <a:p>
          <a:endParaRPr lang="uk-UA"/>
        </a:p>
      </dgm:t>
    </dgm:pt>
    <dgm:pt modelId="{F9B10DC5-FE79-4096-A3CD-BBDC7D49DF36}" type="sibTrans" cxnId="{8A9A60F8-2481-4ED4-B321-9E00F3358997}">
      <dgm:prSet/>
      <dgm:spPr/>
      <dgm:t>
        <a:bodyPr/>
        <a:lstStyle/>
        <a:p>
          <a:endParaRPr lang="uk-UA"/>
        </a:p>
      </dgm:t>
    </dgm:pt>
    <dgm:pt modelId="{79B1D7CB-D240-43F3-B2D0-6A0A8FA82F91}">
      <dgm:prSet phldrT="[Текст]" custT="1"/>
      <dgm:spPr/>
      <dgm:t>
        <a:bodyPr/>
        <a:lstStyle/>
        <a:p>
          <a:pPr marL="0" indent="0" defTabSz="179388"/>
          <a:r>
            <a:rPr lang="en-US" sz="2400" dirty="0">
              <a:hlinkClick xmlns:r="http://schemas.openxmlformats.org/officeDocument/2006/relationships" r:id="rId2" action="ppaction://hlinkfile"/>
            </a:rPr>
            <a:t>prometheus.org.ua</a:t>
          </a:r>
          <a:endParaRPr lang="uk-UA" sz="2400" dirty="0"/>
        </a:p>
      </dgm:t>
    </dgm:pt>
    <dgm:pt modelId="{5109A810-9D99-4246-BEFC-918808A6C076}" type="parTrans" cxnId="{19D19F51-4C2B-40EA-A11E-8BF404090C3E}">
      <dgm:prSet/>
      <dgm:spPr/>
      <dgm:t>
        <a:bodyPr/>
        <a:lstStyle/>
        <a:p>
          <a:endParaRPr lang="uk-UA"/>
        </a:p>
      </dgm:t>
    </dgm:pt>
    <dgm:pt modelId="{4F239765-F24D-424F-B14D-B422C28C9455}" type="sibTrans" cxnId="{19D19F51-4C2B-40EA-A11E-8BF404090C3E}">
      <dgm:prSet/>
      <dgm:spPr/>
      <dgm:t>
        <a:bodyPr/>
        <a:lstStyle/>
        <a:p>
          <a:endParaRPr lang="uk-UA"/>
        </a:p>
      </dgm:t>
    </dgm:pt>
    <dgm:pt modelId="{B5BA85E0-F1D0-4FFA-8CC4-6C4F2E93DF66}">
      <dgm:prSet phldrT="[Текст]" custT="1"/>
      <dgm:spPr/>
      <dgm:t>
        <a:bodyPr/>
        <a:lstStyle/>
        <a:p>
          <a:r>
            <a:rPr lang="en-US" sz="2400" dirty="0">
              <a:hlinkClick xmlns:r="http://schemas.openxmlformats.org/officeDocument/2006/relationships" r:id="rId3"/>
            </a:rPr>
            <a:t>coursera.org</a:t>
          </a:r>
          <a:endParaRPr lang="uk-UA" sz="2400" dirty="0"/>
        </a:p>
      </dgm:t>
    </dgm:pt>
    <dgm:pt modelId="{709FDCA2-235D-41F3-BF6D-E9CF7E8BD107}" type="parTrans" cxnId="{4D3ED72A-ADEB-452C-8E03-63ED2BCDF4D5}">
      <dgm:prSet/>
      <dgm:spPr/>
      <dgm:t>
        <a:bodyPr/>
        <a:lstStyle/>
        <a:p>
          <a:endParaRPr lang="uk-UA"/>
        </a:p>
      </dgm:t>
    </dgm:pt>
    <dgm:pt modelId="{6D1F1D62-C782-4BB7-89EB-7A999A768200}" type="sibTrans" cxnId="{4D3ED72A-ADEB-452C-8E03-63ED2BCDF4D5}">
      <dgm:prSet/>
      <dgm:spPr/>
      <dgm:t>
        <a:bodyPr/>
        <a:lstStyle/>
        <a:p>
          <a:endParaRPr lang="uk-UA"/>
        </a:p>
      </dgm:t>
    </dgm:pt>
    <dgm:pt modelId="{D15F630F-4708-4A7B-9C4E-D55BDB5C63CA}" type="pres">
      <dgm:prSet presAssocID="{8823AF54-339D-4079-B86A-A0AC26F72811}" presName="Name0" presStyleCnt="0">
        <dgm:presLayoutVars>
          <dgm:dir/>
          <dgm:resizeHandles val="exact"/>
        </dgm:presLayoutVars>
      </dgm:prSet>
      <dgm:spPr/>
    </dgm:pt>
    <dgm:pt modelId="{426B423A-8E1D-46E9-B6DC-164CAC4D6FE3}" type="pres">
      <dgm:prSet presAssocID="{FA652A52-8D73-4FBB-B43E-3950BD98BCE8}" presName="composite" presStyleCnt="0"/>
      <dgm:spPr/>
    </dgm:pt>
    <dgm:pt modelId="{BCE04870-D843-4ABB-BC4D-0C38B8ECEC78}" type="pres">
      <dgm:prSet presAssocID="{FA652A52-8D73-4FBB-B43E-3950BD98BCE8}" presName="rect1" presStyleLbl="trAlignAcc1" presStyleIdx="0" presStyleCnt="3" custScaleX="65548" custScaleY="54173">
        <dgm:presLayoutVars>
          <dgm:bulletEnabled val="1"/>
        </dgm:presLayoutVars>
      </dgm:prSet>
      <dgm:spPr/>
    </dgm:pt>
    <dgm:pt modelId="{D2DAF100-3471-41D6-A117-73DA2828FE8E}" type="pres">
      <dgm:prSet presAssocID="{FA652A52-8D73-4FBB-B43E-3950BD98BCE8}" presName="rect2" presStyleLbl="fgImgPlace1" presStyleIdx="0" presStyleCnt="3" custScaleX="135345" custScaleY="48091" custLinFactNeighborX="73850" custLinFactNeighborY="11073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639" r="-35000"/>
          </a:stretch>
        </a:blipFill>
      </dgm:spPr>
    </dgm:pt>
    <dgm:pt modelId="{39CDA0C7-FFAB-4611-A6BB-4D6FE46FCB71}" type="pres">
      <dgm:prSet presAssocID="{F9B10DC5-FE79-4096-A3CD-BBDC7D49DF36}" presName="sibTrans" presStyleCnt="0"/>
      <dgm:spPr/>
    </dgm:pt>
    <dgm:pt modelId="{A0987171-E906-4ACE-ACD9-3882A4B5B3F8}" type="pres">
      <dgm:prSet presAssocID="{79B1D7CB-D240-43F3-B2D0-6A0A8FA82F91}" presName="composite" presStyleCnt="0"/>
      <dgm:spPr/>
    </dgm:pt>
    <dgm:pt modelId="{70AA8F7D-4ED1-41B5-B994-D0C0259A4EB8}" type="pres">
      <dgm:prSet presAssocID="{79B1D7CB-D240-43F3-B2D0-6A0A8FA82F91}" presName="rect1" presStyleLbl="trAlignAcc1" presStyleIdx="1" presStyleCnt="3" custScaleX="67187" custScaleY="52794">
        <dgm:presLayoutVars>
          <dgm:bulletEnabled val="1"/>
        </dgm:presLayoutVars>
      </dgm:prSet>
      <dgm:spPr/>
    </dgm:pt>
    <dgm:pt modelId="{9018F5A3-2649-4F29-A8D0-E553EDB74811}" type="pres">
      <dgm:prSet presAssocID="{79B1D7CB-D240-43F3-B2D0-6A0A8FA82F91}" presName="rect2" presStyleLbl="fgImgPlace1" presStyleIdx="1" presStyleCnt="3" custScaleX="134819" custScaleY="36062" custLinFactNeighborX="69487" custLinFactNeighborY="8550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5" r="5352"/>
          </a:stretch>
        </a:blipFill>
      </dgm:spPr>
    </dgm:pt>
    <dgm:pt modelId="{861BAEC5-D489-4F51-946E-AC8FB5129908}" type="pres">
      <dgm:prSet presAssocID="{4F239765-F24D-424F-B14D-B422C28C9455}" presName="sibTrans" presStyleCnt="0"/>
      <dgm:spPr/>
    </dgm:pt>
    <dgm:pt modelId="{C5939CA8-7AB3-49A8-B93D-602F0D817002}" type="pres">
      <dgm:prSet presAssocID="{B5BA85E0-F1D0-4FFA-8CC4-6C4F2E93DF66}" presName="composite" presStyleCnt="0"/>
      <dgm:spPr/>
    </dgm:pt>
    <dgm:pt modelId="{36421DF4-0FC9-4A00-AFD5-CA5D1B8621EC}" type="pres">
      <dgm:prSet presAssocID="{B5BA85E0-F1D0-4FFA-8CC4-6C4F2E93DF66}" presName="rect1" presStyleLbl="trAlignAcc1" presStyleIdx="2" presStyleCnt="3" custScaleX="67160" custScaleY="52794">
        <dgm:presLayoutVars>
          <dgm:bulletEnabled val="1"/>
        </dgm:presLayoutVars>
      </dgm:prSet>
      <dgm:spPr/>
    </dgm:pt>
    <dgm:pt modelId="{975962A8-4058-40DF-96D4-E0D16F9586F6}" type="pres">
      <dgm:prSet presAssocID="{B5BA85E0-F1D0-4FFA-8CC4-6C4F2E93DF66}" presName="rect2" presStyleLbl="fgImgPlace1" presStyleIdx="2" presStyleCnt="3" custScaleX="127043" custScaleY="40694" custLinFactNeighborX="71758" custLinFactNeighborY="12038"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15" r="-7225"/>
          </a:stretch>
        </a:blipFill>
      </dgm:spPr>
    </dgm:pt>
  </dgm:ptLst>
  <dgm:cxnLst>
    <dgm:cxn modelId="{4D3ED72A-ADEB-452C-8E03-63ED2BCDF4D5}" srcId="{8823AF54-339D-4079-B86A-A0AC26F72811}" destId="{B5BA85E0-F1D0-4FFA-8CC4-6C4F2E93DF66}" srcOrd="2" destOrd="0" parTransId="{709FDCA2-235D-41F3-BF6D-E9CF7E8BD107}" sibTransId="{6D1F1D62-C782-4BB7-89EB-7A999A768200}"/>
    <dgm:cxn modelId="{19D19F51-4C2B-40EA-A11E-8BF404090C3E}" srcId="{8823AF54-339D-4079-B86A-A0AC26F72811}" destId="{79B1D7CB-D240-43F3-B2D0-6A0A8FA82F91}" srcOrd="1" destOrd="0" parTransId="{5109A810-9D99-4246-BEFC-918808A6C076}" sibTransId="{4F239765-F24D-424F-B14D-B422C28C9455}"/>
    <dgm:cxn modelId="{B16A7786-37B9-44A2-982C-C6B65EEBD8B7}" type="presOf" srcId="{79B1D7CB-D240-43F3-B2D0-6A0A8FA82F91}" destId="{70AA8F7D-4ED1-41B5-B994-D0C0259A4EB8}" srcOrd="0" destOrd="0" presId="urn:microsoft.com/office/officeart/2008/layout/PictureStrips"/>
    <dgm:cxn modelId="{5146FCB3-2BB9-4A13-8789-912209D4243A}" type="presOf" srcId="{B5BA85E0-F1D0-4FFA-8CC4-6C4F2E93DF66}" destId="{36421DF4-0FC9-4A00-AFD5-CA5D1B8621EC}" srcOrd="0" destOrd="0" presId="urn:microsoft.com/office/officeart/2008/layout/PictureStrips"/>
    <dgm:cxn modelId="{70F4A8C9-E3DB-4AFD-8259-C9CE98860B64}" type="presOf" srcId="{FA652A52-8D73-4FBB-B43E-3950BD98BCE8}" destId="{BCE04870-D843-4ABB-BC4D-0C38B8ECEC78}" srcOrd="0" destOrd="0" presId="urn:microsoft.com/office/officeart/2008/layout/PictureStrips"/>
    <dgm:cxn modelId="{F8B493DF-4507-4420-897D-BE7A30683A57}" type="presOf" srcId="{8823AF54-339D-4079-B86A-A0AC26F72811}" destId="{D15F630F-4708-4A7B-9C4E-D55BDB5C63CA}" srcOrd="0" destOrd="0" presId="urn:microsoft.com/office/officeart/2008/layout/PictureStrips"/>
    <dgm:cxn modelId="{8A9A60F8-2481-4ED4-B321-9E00F3358997}" srcId="{8823AF54-339D-4079-B86A-A0AC26F72811}" destId="{FA652A52-8D73-4FBB-B43E-3950BD98BCE8}" srcOrd="0" destOrd="0" parTransId="{A9C743D0-97F3-466F-8AAB-2D64A198ED31}" sibTransId="{F9B10DC5-FE79-4096-A3CD-BBDC7D49DF36}"/>
    <dgm:cxn modelId="{A5D32E0D-A460-4D31-BEE1-C10CA39A2590}" type="presParOf" srcId="{D15F630F-4708-4A7B-9C4E-D55BDB5C63CA}" destId="{426B423A-8E1D-46E9-B6DC-164CAC4D6FE3}" srcOrd="0" destOrd="0" presId="urn:microsoft.com/office/officeart/2008/layout/PictureStrips"/>
    <dgm:cxn modelId="{C797F0B4-0B6D-4024-95A9-7ADC81B612CC}" type="presParOf" srcId="{426B423A-8E1D-46E9-B6DC-164CAC4D6FE3}" destId="{BCE04870-D843-4ABB-BC4D-0C38B8ECEC78}" srcOrd="0" destOrd="0" presId="urn:microsoft.com/office/officeart/2008/layout/PictureStrips"/>
    <dgm:cxn modelId="{84B13E26-54F8-4334-A7C4-8E23E02AC251}" type="presParOf" srcId="{426B423A-8E1D-46E9-B6DC-164CAC4D6FE3}" destId="{D2DAF100-3471-41D6-A117-73DA2828FE8E}" srcOrd="1" destOrd="0" presId="urn:microsoft.com/office/officeart/2008/layout/PictureStrips"/>
    <dgm:cxn modelId="{1677D87B-A998-495D-9839-16C951B7530C}" type="presParOf" srcId="{D15F630F-4708-4A7B-9C4E-D55BDB5C63CA}" destId="{39CDA0C7-FFAB-4611-A6BB-4D6FE46FCB71}" srcOrd="1" destOrd="0" presId="urn:microsoft.com/office/officeart/2008/layout/PictureStrips"/>
    <dgm:cxn modelId="{81FE4552-C019-4F84-90E4-9C1191F78711}" type="presParOf" srcId="{D15F630F-4708-4A7B-9C4E-D55BDB5C63CA}" destId="{A0987171-E906-4ACE-ACD9-3882A4B5B3F8}" srcOrd="2" destOrd="0" presId="urn:microsoft.com/office/officeart/2008/layout/PictureStrips"/>
    <dgm:cxn modelId="{65C61F96-A2AD-4585-ABBE-C6B9EBF2363C}" type="presParOf" srcId="{A0987171-E906-4ACE-ACD9-3882A4B5B3F8}" destId="{70AA8F7D-4ED1-41B5-B994-D0C0259A4EB8}" srcOrd="0" destOrd="0" presId="urn:microsoft.com/office/officeart/2008/layout/PictureStrips"/>
    <dgm:cxn modelId="{08378FFF-2EE1-44CB-8B7F-FD2939697F1A}" type="presParOf" srcId="{A0987171-E906-4ACE-ACD9-3882A4B5B3F8}" destId="{9018F5A3-2649-4F29-A8D0-E553EDB74811}" srcOrd="1" destOrd="0" presId="urn:microsoft.com/office/officeart/2008/layout/PictureStrips"/>
    <dgm:cxn modelId="{6B9ED84F-2555-4D9D-B22C-C84B92A3E1C3}" type="presParOf" srcId="{D15F630F-4708-4A7B-9C4E-D55BDB5C63CA}" destId="{861BAEC5-D489-4F51-946E-AC8FB5129908}" srcOrd="3" destOrd="0" presId="urn:microsoft.com/office/officeart/2008/layout/PictureStrips"/>
    <dgm:cxn modelId="{A1245AFC-79D5-4669-A6FB-AE2E7053D171}" type="presParOf" srcId="{D15F630F-4708-4A7B-9C4E-D55BDB5C63CA}" destId="{C5939CA8-7AB3-49A8-B93D-602F0D817002}" srcOrd="4" destOrd="0" presId="urn:microsoft.com/office/officeart/2008/layout/PictureStrips"/>
    <dgm:cxn modelId="{C8ABABF3-BFA8-49EF-95FB-934BAC3967EE}" type="presParOf" srcId="{C5939CA8-7AB3-49A8-B93D-602F0D817002}" destId="{36421DF4-0FC9-4A00-AFD5-CA5D1B8621EC}" srcOrd="0" destOrd="0" presId="urn:microsoft.com/office/officeart/2008/layout/PictureStrips"/>
    <dgm:cxn modelId="{1C84672A-8BEC-4E6F-A85E-A39EB2FE761E}" type="presParOf" srcId="{C5939CA8-7AB3-49A8-B93D-602F0D817002}" destId="{975962A8-4058-40DF-96D4-E0D16F9586F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FC921F-3A8C-491A-8AC7-5969FD2BD131}">
      <dsp:nvSpPr>
        <dsp:cNvPr id="0" name=""/>
        <dsp:cNvSpPr/>
      </dsp:nvSpPr>
      <dsp:spPr>
        <a:xfrm>
          <a:off x="171109" y="0"/>
          <a:ext cx="5278253" cy="527825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CAB75C-EE75-4C2A-9222-866542A43709}">
      <dsp:nvSpPr>
        <dsp:cNvPr id="0" name=""/>
        <dsp:cNvSpPr/>
      </dsp:nvSpPr>
      <dsp:spPr>
        <a:xfrm>
          <a:off x="672544" y="501434"/>
          <a:ext cx="2058518" cy="20585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u="sng" kern="1200" dirty="0" err="1">
              <a:solidFill>
                <a:schemeClr val="bg1"/>
              </a:solidFill>
              <a:hlinkClick xmlns:r="http://schemas.openxmlformats.org/officeDocument/2006/relationships" r:id="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Вебінар</a:t>
          </a:r>
          <a:endParaRPr lang="en-US" sz="2400" u="sng" kern="1200" dirty="0">
            <a:solidFill>
              <a:schemeClr val="bg1"/>
            </a:solidFill>
          </a:endParaRPr>
        </a:p>
      </dsp:txBody>
      <dsp:txXfrm>
        <a:off x="773033" y="601923"/>
        <a:ext cx="1857540" cy="1857540"/>
      </dsp:txXfrm>
    </dsp:sp>
    <dsp:sp modelId="{C7663730-663D-44A1-AF02-BBDEA1F9DD08}">
      <dsp:nvSpPr>
        <dsp:cNvPr id="0" name=""/>
        <dsp:cNvSpPr/>
      </dsp:nvSpPr>
      <dsp:spPr>
        <a:xfrm>
          <a:off x="2889410" y="501434"/>
          <a:ext cx="2058518" cy="20585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u="sng" kern="1200" dirty="0">
              <a:solidFill>
                <a:schemeClr val="bg1"/>
              </a:solidFill>
              <a:hlinkClick xmlns:r="http://schemas.openxmlformats.org/officeDocument/2006/relationships" r:id="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Відео-конференція</a:t>
          </a:r>
          <a:endParaRPr lang="en-US" sz="2400" u="sng" kern="1200" dirty="0">
            <a:solidFill>
              <a:schemeClr val="bg1"/>
            </a:solidFill>
          </a:endParaRPr>
        </a:p>
      </dsp:txBody>
      <dsp:txXfrm>
        <a:off x="2989899" y="601923"/>
        <a:ext cx="1857540" cy="1857540"/>
      </dsp:txXfrm>
    </dsp:sp>
    <dsp:sp modelId="{878A1079-02E5-4202-B769-6D6E7C831915}">
      <dsp:nvSpPr>
        <dsp:cNvPr id="0" name=""/>
        <dsp:cNvSpPr/>
      </dsp:nvSpPr>
      <dsp:spPr>
        <a:xfrm>
          <a:off x="672544" y="2718300"/>
          <a:ext cx="2058518" cy="20585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u="sng" kern="1200" dirty="0"/>
            <a:t>Віртуальний клас</a:t>
          </a:r>
          <a:endParaRPr lang="en-US" sz="2400" u="sng" kern="1200" dirty="0"/>
        </a:p>
      </dsp:txBody>
      <dsp:txXfrm>
        <a:off x="773033" y="2818789"/>
        <a:ext cx="1857540" cy="1857540"/>
      </dsp:txXfrm>
    </dsp:sp>
    <dsp:sp modelId="{1A66025B-8F3F-459A-93EC-590D350B98D0}">
      <dsp:nvSpPr>
        <dsp:cNvPr id="0" name=""/>
        <dsp:cNvSpPr/>
      </dsp:nvSpPr>
      <dsp:spPr>
        <a:xfrm>
          <a:off x="2889410" y="2718300"/>
          <a:ext cx="2058518" cy="20585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u="sng" kern="1200" dirty="0"/>
            <a:t>Онлайн-тренінг</a:t>
          </a:r>
          <a:endParaRPr lang="en-US" sz="2400" u="sng" kern="1200" dirty="0"/>
        </a:p>
      </dsp:txBody>
      <dsp:txXfrm>
        <a:off x="2989899" y="2818789"/>
        <a:ext cx="1857540" cy="1857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F9657-CB0D-4BF0-B622-005FBF5F4197}">
      <dsp:nvSpPr>
        <dsp:cNvPr id="0" name=""/>
        <dsp:cNvSpPr/>
      </dsp:nvSpPr>
      <dsp:spPr>
        <a:xfrm>
          <a:off x="122479" y="0"/>
          <a:ext cx="2651927" cy="1827178"/>
        </a:xfrm>
        <a:prstGeom prst="round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570" t="23926" r="-928" b="1499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FFDA41-A0C8-444F-9156-2210F1235E69}">
      <dsp:nvSpPr>
        <dsp:cNvPr id="0" name=""/>
        <dsp:cNvSpPr/>
      </dsp:nvSpPr>
      <dsp:spPr>
        <a:xfrm>
          <a:off x="128048" y="1828391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 dirty="0">
            <a:solidFill>
              <a:srgbClr val="4472C4"/>
            </a:solidFill>
          </a:endParaRPr>
        </a:p>
      </dsp:txBody>
      <dsp:txXfrm>
        <a:off x="128048" y="1828391"/>
        <a:ext cx="2651927" cy="983865"/>
      </dsp:txXfrm>
    </dsp:sp>
    <dsp:sp modelId="{7FF19711-537B-46DA-A0A7-4A95162F7449}">
      <dsp:nvSpPr>
        <dsp:cNvPr id="0" name=""/>
        <dsp:cNvSpPr/>
      </dsp:nvSpPr>
      <dsp:spPr>
        <a:xfrm>
          <a:off x="3045280" y="1213"/>
          <a:ext cx="2651927" cy="1827178"/>
        </a:xfrm>
        <a:prstGeom prst="roundRect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0825" t="-72" r="6089" b="3104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7CBE4B-F7B6-4ECE-B80F-BE478B1CB005}">
      <dsp:nvSpPr>
        <dsp:cNvPr id="0" name=""/>
        <dsp:cNvSpPr/>
      </dsp:nvSpPr>
      <dsp:spPr>
        <a:xfrm>
          <a:off x="3045280" y="1828391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 dirty="0">
            <a:solidFill>
              <a:srgbClr val="4472C4"/>
            </a:solidFill>
          </a:endParaRPr>
        </a:p>
      </dsp:txBody>
      <dsp:txXfrm>
        <a:off x="3045280" y="1828391"/>
        <a:ext cx="2651927" cy="983865"/>
      </dsp:txXfrm>
    </dsp:sp>
    <dsp:sp modelId="{12DECFE3-43C0-4A18-BC7E-5B29598673DA}">
      <dsp:nvSpPr>
        <dsp:cNvPr id="0" name=""/>
        <dsp:cNvSpPr/>
      </dsp:nvSpPr>
      <dsp:spPr>
        <a:xfrm>
          <a:off x="5962512" y="1213"/>
          <a:ext cx="2651927" cy="1827178"/>
        </a:xfrm>
        <a:prstGeom prst="roundRect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595" t="13031" r="-2605" b="1735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445C0-06A5-404E-9C8A-E019824BE976}">
      <dsp:nvSpPr>
        <dsp:cNvPr id="0" name=""/>
        <dsp:cNvSpPr/>
      </dsp:nvSpPr>
      <dsp:spPr>
        <a:xfrm>
          <a:off x="5962512" y="1828391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 dirty="0">
            <a:solidFill>
              <a:srgbClr val="4472C4"/>
            </a:solidFill>
          </a:endParaRPr>
        </a:p>
      </dsp:txBody>
      <dsp:txXfrm>
        <a:off x="5962512" y="1828391"/>
        <a:ext cx="2651927" cy="983865"/>
      </dsp:txXfrm>
    </dsp:sp>
    <dsp:sp modelId="{00082C0E-49EF-4EB5-8788-FA66327A743F}">
      <dsp:nvSpPr>
        <dsp:cNvPr id="0" name=""/>
        <dsp:cNvSpPr/>
      </dsp:nvSpPr>
      <dsp:spPr>
        <a:xfrm>
          <a:off x="8879744" y="0"/>
          <a:ext cx="2651927" cy="1827178"/>
        </a:xfrm>
        <a:prstGeom prst="roundRect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649" r="186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FB2E39-D8CA-46F9-8004-F2899A85CA14}">
      <dsp:nvSpPr>
        <dsp:cNvPr id="0" name=""/>
        <dsp:cNvSpPr/>
      </dsp:nvSpPr>
      <dsp:spPr>
        <a:xfrm>
          <a:off x="8879744" y="1828391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 dirty="0">
            <a:solidFill>
              <a:srgbClr val="4472C4"/>
            </a:solidFill>
          </a:endParaRPr>
        </a:p>
      </dsp:txBody>
      <dsp:txXfrm>
        <a:off x="8879744" y="1828391"/>
        <a:ext cx="2651927" cy="983865"/>
      </dsp:txXfrm>
    </dsp:sp>
    <dsp:sp modelId="{91CE6B67-0E3A-4BC4-B056-FC20B90B91FE}">
      <dsp:nvSpPr>
        <dsp:cNvPr id="0" name=""/>
        <dsp:cNvSpPr/>
      </dsp:nvSpPr>
      <dsp:spPr>
        <a:xfrm>
          <a:off x="128048" y="3077449"/>
          <a:ext cx="2651927" cy="1827178"/>
        </a:xfrm>
        <a:prstGeom prst="round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25D48-2700-462B-9C12-E7BAD44805CB}">
      <dsp:nvSpPr>
        <dsp:cNvPr id="0" name=""/>
        <dsp:cNvSpPr/>
      </dsp:nvSpPr>
      <dsp:spPr>
        <a:xfrm>
          <a:off x="128048" y="4904628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>
            <a:solidFill>
              <a:srgbClr val="4472C4"/>
            </a:solidFill>
          </a:endParaRPr>
        </a:p>
      </dsp:txBody>
      <dsp:txXfrm>
        <a:off x="128048" y="4904628"/>
        <a:ext cx="2651927" cy="983865"/>
      </dsp:txXfrm>
    </dsp:sp>
    <dsp:sp modelId="{576C8E9E-B2D6-4821-8F7E-D3A0C4276FA6}">
      <dsp:nvSpPr>
        <dsp:cNvPr id="0" name=""/>
        <dsp:cNvSpPr/>
      </dsp:nvSpPr>
      <dsp:spPr>
        <a:xfrm>
          <a:off x="3045280" y="3077449"/>
          <a:ext cx="2651927" cy="1827178"/>
        </a:xfrm>
        <a:prstGeom prst="roundRect">
          <a:avLst/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95" r="1463"/>
          </a:stretch>
        </a:blipFill>
        <a:ln w="127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7DD33-AD0C-4300-85E9-395B9FDB33CD}">
      <dsp:nvSpPr>
        <dsp:cNvPr id="0" name=""/>
        <dsp:cNvSpPr/>
      </dsp:nvSpPr>
      <dsp:spPr>
        <a:xfrm>
          <a:off x="3045280" y="4904628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/>
        </a:p>
      </dsp:txBody>
      <dsp:txXfrm>
        <a:off x="3045280" y="4904628"/>
        <a:ext cx="2651927" cy="983865"/>
      </dsp:txXfrm>
    </dsp:sp>
    <dsp:sp modelId="{789B3CAE-CAD3-461D-8B21-5E00BEA256DD}">
      <dsp:nvSpPr>
        <dsp:cNvPr id="0" name=""/>
        <dsp:cNvSpPr/>
      </dsp:nvSpPr>
      <dsp:spPr>
        <a:xfrm>
          <a:off x="5962512" y="3077449"/>
          <a:ext cx="2651927" cy="1827178"/>
        </a:xfrm>
        <a:prstGeom prst="roundRect">
          <a:avLst/>
        </a:prstGeom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97" r="-3273"/>
          </a:stretch>
        </a:blipFill>
        <a:ln w="127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684E-C5F1-41C2-B829-DCB4B6A7DC4C}">
      <dsp:nvSpPr>
        <dsp:cNvPr id="0" name=""/>
        <dsp:cNvSpPr/>
      </dsp:nvSpPr>
      <dsp:spPr>
        <a:xfrm>
          <a:off x="5962512" y="4904628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/>
        </a:p>
      </dsp:txBody>
      <dsp:txXfrm>
        <a:off x="5962512" y="4904628"/>
        <a:ext cx="2651927" cy="983865"/>
      </dsp:txXfrm>
    </dsp:sp>
    <dsp:sp modelId="{9F6FB409-D5A1-4191-A77B-E6400C611449}">
      <dsp:nvSpPr>
        <dsp:cNvPr id="0" name=""/>
        <dsp:cNvSpPr/>
      </dsp:nvSpPr>
      <dsp:spPr>
        <a:xfrm>
          <a:off x="8879744" y="3077449"/>
          <a:ext cx="2651927" cy="1827178"/>
        </a:xfrm>
        <a:prstGeom prst="roundRect">
          <a:avLst/>
        </a:prstGeom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BB0A3-DA30-4701-AA84-CB2DC7B8CE49}">
      <dsp:nvSpPr>
        <dsp:cNvPr id="0" name=""/>
        <dsp:cNvSpPr/>
      </dsp:nvSpPr>
      <dsp:spPr>
        <a:xfrm>
          <a:off x="8879744" y="4904628"/>
          <a:ext cx="2651927" cy="98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152" tIns="327152" rIns="327152" bIns="0" numCol="1" spcCol="1270" anchor="t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4600" kern="1200"/>
        </a:p>
      </dsp:txBody>
      <dsp:txXfrm>
        <a:off x="8879744" y="4904628"/>
        <a:ext cx="2651927" cy="9838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3C01D-70C2-403F-AB42-21F4D6BA96A0}">
      <dsp:nvSpPr>
        <dsp:cNvPr id="0" name=""/>
        <dsp:cNvSpPr/>
      </dsp:nvSpPr>
      <dsp:spPr>
        <a:xfrm>
          <a:off x="0" y="41366"/>
          <a:ext cx="562047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0" kern="1200"/>
            <a:t>МООС</a:t>
          </a:r>
          <a:endParaRPr lang="en-US" sz="2400" kern="1200"/>
        </a:p>
      </dsp:txBody>
      <dsp:txXfrm>
        <a:off x="37467" y="78833"/>
        <a:ext cx="5545538" cy="692586"/>
      </dsp:txXfrm>
    </dsp:sp>
    <dsp:sp modelId="{704E0B30-85DE-4B9F-A272-B6A368B1A771}">
      <dsp:nvSpPr>
        <dsp:cNvPr id="0" name=""/>
        <dsp:cNvSpPr/>
      </dsp:nvSpPr>
      <dsp:spPr>
        <a:xfrm>
          <a:off x="0" y="926966"/>
          <a:ext cx="562047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0" kern="1200" dirty="0"/>
            <a:t>Онлайн-література</a:t>
          </a:r>
          <a:endParaRPr lang="en-US" sz="2400" kern="1200" dirty="0"/>
        </a:p>
      </dsp:txBody>
      <dsp:txXfrm>
        <a:off x="37467" y="964433"/>
        <a:ext cx="5545538" cy="692586"/>
      </dsp:txXfrm>
    </dsp:sp>
    <dsp:sp modelId="{AAC56846-E38C-422E-BF6B-F123E2DE9AF8}">
      <dsp:nvSpPr>
        <dsp:cNvPr id="0" name=""/>
        <dsp:cNvSpPr/>
      </dsp:nvSpPr>
      <dsp:spPr>
        <a:xfrm>
          <a:off x="0" y="1812566"/>
          <a:ext cx="562047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0" kern="1200" dirty="0"/>
            <a:t>Блог, Персональний сайт</a:t>
          </a:r>
          <a:endParaRPr lang="en-US" sz="2400" kern="1200" dirty="0"/>
        </a:p>
      </dsp:txBody>
      <dsp:txXfrm>
        <a:off x="37467" y="1850033"/>
        <a:ext cx="5545538" cy="692586"/>
      </dsp:txXfrm>
    </dsp:sp>
    <dsp:sp modelId="{3CAFA1DF-50B3-4FD8-B5E4-C23D26FB50EE}">
      <dsp:nvSpPr>
        <dsp:cNvPr id="0" name=""/>
        <dsp:cNvSpPr/>
      </dsp:nvSpPr>
      <dsp:spPr>
        <a:xfrm>
          <a:off x="0" y="2698166"/>
          <a:ext cx="562047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0" kern="1200"/>
            <a:t>Форум</a:t>
          </a:r>
          <a:endParaRPr lang="en-US" sz="2400" kern="1200"/>
        </a:p>
      </dsp:txBody>
      <dsp:txXfrm>
        <a:off x="37467" y="2735633"/>
        <a:ext cx="5545538" cy="692586"/>
      </dsp:txXfrm>
    </dsp:sp>
    <dsp:sp modelId="{3255F9BD-24BB-4E6A-9E0D-37B347AB88C5}">
      <dsp:nvSpPr>
        <dsp:cNvPr id="0" name=""/>
        <dsp:cNvSpPr/>
      </dsp:nvSpPr>
      <dsp:spPr>
        <a:xfrm>
          <a:off x="0" y="3583766"/>
          <a:ext cx="562047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0" kern="1200" dirty="0"/>
            <a:t>Чат</a:t>
          </a:r>
          <a:endParaRPr lang="en-US" sz="2400" kern="1200" dirty="0"/>
        </a:p>
      </dsp:txBody>
      <dsp:txXfrm>
        <a:off x="37467" y="3621233"/>
        <a:ext cx="5545538" cy="692586"/>
      </dsp:txXfrm>
    </dsp:sp>
    <dsp:sp modelId="{6044BBF7-73BC-4C72-9368-5A79A20D8712}">
      <dsp:nvSpPr>
        <dsp:cNvPr id="0" name=""/>
        <dsp:cNvSpPr/>
      </dsp:nvSpPr>
      <dsp:spPr>
        <a:xfrm>
          <a:off x="0" y="4469366"/>
          <a:ext cx="562047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0" kern="1200"/>
            <a:t>Електронна пошта</a:t>
          </a:r>
          <a:endParaRPr lang="en-US" sz="2400" kern="1200"/>
        </a:p>
      </dsp:txBody>
      <dsp:txXfrm>
        <a:off x="37467" y="4506833"/>
        <a:ext cx="5545538" cy="692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04870-D843-4ABB-BC4D-0C38B8ECEC78}">
      <dsp:nvSpPr>
        <dsp:cNvPr id="0" name=""/>
        <dsp:cNvSpPr/>
      </dsp:nvSpPr>
      <dsp:spPr>
        <a:xfrm>
          <a:off x="2277962" y="280000"/>
          <a:ext cx="4675093" cy="120743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9674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hlinkClick xmlns:r="http://schemas.openxmlformats.org/officeDocument/2006/relationships" r:id="rId1"/>
            </a:rPr>
            <a:t>ed-era.com</a:t>
          </a:r>
          <a:endParaRPr lang="uk-UA" sz="2400" kern="1200" dirty="0"/>
        </a:p>
      </dsp:txBody>
      <dsp:txXfrm>
        <a:off x="2277962" y="280000"/>
        <a:ext cx="4675093" cy="1207434"/>
      </dsp:txXfrm>
    </dsp:sp>
    <dsp:sp modelId="{D2DAF100-3471-41D6-A117-73DA2828FE8E}">
      <dsp:nvSpPr>
        <dsp:cNvPr id="0" name=""/>
        <dsp:cNvSpPr/>
      </dsp:nvSpPr>
      <dsp:spPr>
        <a:xfrm>
          <a:off x="1628647" y="313900"/>
          <a:ext cx="2111645" cy="1125470"/>
        </a:xfrm>
        <a:prstGeom prst="rect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639" r="-3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A8F7D-4ED1-41B5-B994-D0C0259A4EB8}">
      <dsp:nvSpPr>
        <dsp:cNvPr id="0" name=""/>
        <dsp:cNvSpPr/>
      </dsp:nvSpPr>
      <dsp:spPr>
        <a:xfrm>
          <a:off x="2188237" y="2105975"/>
          <a:ext cx="4791991" cy="117669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9674" tIns="91440" rIns="91440" bIns="91440" numCol="1" spcCol="1270" anchor="ctr" anchorCtr="0">
          <a:noAutofit/>
        </a:bodyPr>
        <a:lstStyle/>
        <a:p>
          <a:pPr marL="0" lvl="0" indent="0" algn="l" defTabSz="179388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hlinkClick xmlns:r="http://schemas.openxmlformats.org/officeDocument/2006/relationships" r:id="rId3" action="ppaction://hlinkfile"/>
            </a:rPr>
            <a:t>prometheus.org.ua</a:t>
          </a:r>
          <a:endParaRPr lang="uk-UA" sz="2400" kern="1200" dirty="0"/>
        </a:p>
      </dsp:txBody>
      <dsp:txXfrm>
        <a:off x="2188237" y="2105975"/>
        <a:ext cx="4791991" cy="1176699"/>
      </dsp:txXfrm>
    </dsp:sp>
    <dsp:sp modelId="{9018F5A3-2649-4F29-A8D0-E553EDB74811}">
      <dsp:nvSpPr>
        <dsp:cNvPr id="0" name=""/>
        <dsp:cNvSpPr/>
      </dsp:nvSpPr>
      <dsp:spPr>
        <a:xfrm>
          <a:off x="1533403" y="2206218"/>
          <a:ext cx="2103439" cy="843956"/>
        </a:xfrm>
        <a:prstGeom prst="rect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5" r="535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421DF4-0FC9-4A00-AFD5-CA5D1B8621EC}">
      <dsp:nvSpPr>
        <dsp:cNvPr id="0" name=""/>
        <dsp:cNvSpPr/>
      </dsp:nvSpPr>
      <dsp:spPr>
        <a:xfrm>
          <a:off x="2159351" y="3955415"/>
          <a:ext cx="4790066" cy="117669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9674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hlinkClick xmlns:r="http://schemas.openxmlformats.org/officeDocument/2006/relationships" r:id="rId5"/>
            </a:rPr>
            <a:t>coursera.org</a:t>
          </a:r>
          <a:endParaRPr lang="uk-UA" sz="2400" kern="1200" dirty="0"/>
        </a:p>
      </dsp:txBody>
      <dsp:txXfrm>
        <a:off x="2159351" y="3955415"/>
        <a:ext cx="4790066" cy="1176699"/>
      </dsp:txXfrm>
    </dsp:sp>
    <dsp:sp modelId="{975962A8-4058-40DF-96D4-E0D16F9586F6}">
      <dsp:nvSpPr>
        <dsp:cNvPr id="0" name=""/>
        <dsp:cNvSpPr/>
      </dsp:nvSpPr>
      <dsp:spPr>
        <a:xfrm>
          <a:off x="1599647" y="4083086"/>
          <a:ext cx="1982118" cy="952358"/>
        </a:xfrm>
        <a:prstGeom prst="rect">
          <a:avLst/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15" r="-722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-era.com/courses/" TargetMode="External"/><Relationship Id="rId7" Type="http://schemas.openxmlformats.org/officeDocument/2006/relationships/hyperlink" Target="https://www.coursera.org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rometheus.org.ua/" TargetMode="External"/><Relationship Id="rId5" Type="http://schemas.openxmlformats.org/officeDocument/2006/relationships/hyperlink" Target="http://blog.ed-era.com/" TargetMode="External"/><Relationship Id="rId4" Type="http://schemas.openxmlformats.org/officeDocument/2006/relationships/hyperlink" Target="http://zno.ed-era.com/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Особливість </a:t>
            </a:r>
            <a:r>
              <a:rPr lang="en-US" sz="1200" b="0" i="0" kern="1200" dirty="0" err="1">
                <a:solidFill>
                  <a:srgbClr val="4472C4"/>
                </a:solidFill>
                <a:effectLst/>
                <a:latin typeface="+mn-lt"/>
                <a:ea typeface="+mn-ea"/>
                <a:cs typeface="+mn-cs"/>
              </a:rPr>
              <a:t>EdEra</a:t>
            </a:r>
            <a:r>
              <a:rPr lang="en-US" sz="1200" b="0" i="0" kern="1200" dirty="0">
                <a:solidFill>
                  <a:srgbClr val="4472C4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тому, що платформа пропонує багато 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курсів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які орієнтовані на вчителів: про викладання у початковій школі, недискримінаційні підходи в освіті, роботу з дітьми з особливими освітніми потребами тощо. Є й курси з української мови, літератури, історії, фізики та багато іншого. Журналістів може зацікавити курс з економічної журналістики, а правників —  про захист прав людини. Для школярів на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 окрема 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ЗНО-платформа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А 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в блозі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команда платформи викладає поради про те, як ефективно конспектувати, вивчати та запам’ятовувати матеріали.</a:t>
            </a:r>
          </a:p>
          <a:p>
            <a:r>
              <a:rPr lang="ru-RU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Prometheus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український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проект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масових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відкритих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онлайн-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курсів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2014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році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Курси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Prometheus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побудовані за системою пов’язаних між собою циклів, наприклад, за темою аналізу даних, підприємництва чи громадянської освіти. Є й цикл курсів з підготовки до ЗНО. Тож користувач, який зацікавився, наприклад, підприємництвом чи програмуванням, може пройти не один окремий курс, а цілу низку.</a:t>
            </a:r>
          </a:p>
          <a:p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Coursera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заснували в 2012 році.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Coursera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отримала локалізацію й автоматично запускається кострубатою російською. В налаштуваннях можна змінити мову свого профілю знову на англійську, якщо є таке бажання. Одне з перших меню пропонує підібрати потрібний користувачеві освітній курс, залежно від цілі: просунутися в кар’єрі, опанувати нову професію, повчитися для задоволення тощо. 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205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799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570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948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Електронна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платформа -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програмно-технічний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комплекс,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об’єднує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систему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електронних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освітніх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ресурсів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програмне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накопичення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доступу до таких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ресурсів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організації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освітнього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умовах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дистанційного навчання (у тому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ефективної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взаємодії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учасників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освітнього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контролю за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навчанням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dirty="0"/>
              <a:t>Використання дистанційних платформ та віртуальних класів (</a:t>
            </a:r>
            <a:r>
              <a:rPr lang="en-US" dirty="0"/>
              <a:t>Moodle,, Office 365, </a:t>
            </a:r>
            <a:r>
              <a:rPr lang="en-US" dirty="0" err="1"/>
              <a:t>GoogleClassroom</a:t>
            </a:r>
            <a:r>
              <a:rPr lang="en-US" dirty="0"/>
              <a:t>, </a:t>
            </a:r>
            <a:r>
              <a:rPr lang="en-US" dirty="0" err="1"/>
              <a:t>ClassDoJo</a:t>
            </a:r>
            <a:r>
              <a:rPr lang="en-US" dirty="0"/>
              <a:t>, «</a:t>
            </a:r>
            <a:r>
              <a:rPr lang="uk-UA" dirty="0"/>
              <a:t>Мій клас», </a:t>
            </a:r>
            <a:r>
              <a:rPr lang="en-US" dirty="0"/>
              <a:t>Human,</a:t>
            </a:r>
            <a:r>
              <a:rPr lang="ru-RU" dirty="0"/>
              <a:t> </a:t>
            </a:r>
            <a:r>
              <a:rPr lang="en-US" dirty="0" err="1"/>
              <a:t>lCl</a:t>
            </a:r>
            <a:r>
              <a:rPr lang="uk-UA" dirty="0"/>
              <a:t>о</a:t>
            </a:r>
            <a:r>
              <a:rPr lang="en-US" dirty="0"/>
              <a:t>ug</a:t>
            </a:r>
            <a:r>
              <a:rPr lang="uk-UA" dirty="0"/>
              <a:t>) дає можливість використати системи управління навчанням (</a:t>
            </a:r>
            <a:r>
              <a:rPr lang="en-US" dirty="0"/>
              <a:t>LMS) </a:t>
            </a:r>
            <a:r>
              <a:rPr lang="uk-UA" dirty="0"/>
              <a:t>та системи управління контентом (СМ</a:t>
            </a:r>
            <a:r>
              <a:rPr lang="en-US" dirty="0"/>
              <a:t>S) </a:t>
            </a:r>
            <a:r>
              <a:rPr lang="uk-UA" dirty="0"/>
              <a:t>і  автоматизувати дистанційне навчання, не лише групувати учнів, а й координувати, спостерігати й  оцінювати результати їх освітньої  діяльності. 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dirty="0"/>
              <a:t>Найголовнішим критерієм вибору інструментів для організації дистанційного навчання має бути відповідність поставленим методичним цілям, тобто те, наскільки певний сервіс чи ресурс уможливлює досягнення очікуваних результатів навчання в дистанційному форматі. При цьому бажано також урахувати універсальність цих інструментів, щоб скоротити кількість різних платформ, які використовуються для навчання.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167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162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HUMAN </a:t>
            </a:r>
            <a:r>
              <a:rPr lang="uk-UA" dirty="0"/>
              <a:t>Школа — платформа, яка являє собою </a:t>
            </a:r>
            <a:r>
              <a:rPr lang="en-US" dirty="0"/>
              <a:t>E-</a:t>
            </a:r>
            <a:r>
              <a:rPr lang="uk-UA" dirty="0"/>
              <a:t>образ закладу освіти з можливістю </a:t>
            </a:r>
            <a:r>
              <a:rPr lang="uk-UA" dirty="0" err="1"/>
              <a:t>діджиталізації</a:t>
            </a:r>
            <a:r>
              <a:rPr lang="uk-UA" dirty="0"/>
              <a:t> внутрішнього середовища та автоматизації основних бізнес–процесів.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491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Важливою характеристикою проекту </a:t>
            </a:r>
            <a:r>
              <a:rPr lang="en-US" dirty="0"/>
              <a:t>Moodle </a:t>
            </a:r>
            <a:r>
              <a:rPr lang="uk-UA" dirty="0"/>
              <a:t>є його </a:t>
            </a:r>
            <a:r>
              <a:rPr lang="en-US" dirty="0"/>
              <a:t>web-</a:t>
            </a:r>
            <a:r>
              <a:rPr lang="uk-UA" dirty="0"/>
              <a:t>сайт, котрий є централізованим джерелом відомостей про систему, а також місцем для дискусій та співпраці користувачів </a:t>
            </a:r>
            <a:r>
              <a:rPr lang="en-US" dirty="0"/>
              <a:t>Moodle: </a:t>
            </a:r>
            <a:r>
              <a:rPr lang="uk-UA" dirty="0"/>
              <a:t>системних адміністраторів, викладачів, дослідників, проектувальників і розробників. Перевагою платформи </a:t>
            </a:r>
            <a:r>
              <a:rPr lang="en-US" dirty="0"/>
              <a:t>e-learning Moodle </a:t>
            </a:r>
            <a:r>
              <a:rPr lang="uk-UA" dirty="0"/>
              <a:t>є той факт, що почавши від її появи, тобто з 1999 року, вона неодноразово була модифікована і доповнена новими рішеннями та інструментами.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082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lCloud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сучаcна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CRM-система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керування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розкладом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занять,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комплексу  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єдиного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навчально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-методичного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портфоліо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викладача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  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електронного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журналу,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відомостей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студента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рейтинг,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проведення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онлайн-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тестування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5024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70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Mentimeter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програмне забезпечення для онлайн-презентацій з можливостями взаємодії аудиторії в реальному часі. Його функції включають фільтр ненормативної лексики, мобільний додаток, хмару слів та багато іншого.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289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435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438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491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Переваги: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швидкий зворотний зв’язок від педагога: можна відразу пояснити концепції та поняття, які викликають у слухачів складності; </a:t>
            </a:r>
          </a:p>
          <a:p>
            <a:r>
              <a:rPr lang="uk-UA" dirty="0"/>
              <a:t>• організація групових </a:t>
            </a:r>
            <a:r>
              <a:rPr lang="uk-UA" dirty="0" err="1"/>
              <a:t>активностей</a:t>
            </a:r>
            <a:r>
              <a:rPr lang="uk-UA" dirty="0"/>
              <a:t>;</a:t>
            </a:r>
          </a:p>
          <a:p>
            <a:r>
              <a:rPr lang="uk-UA" dirty="0"/>
              <a:t>• розвиток навичок комунікації й </a:t>
            </a:r>
            <a:r>
              <a:rPr lang="uk-UA" dirty="0" err="1"/>
              <a:t>колаборації</a:t>
            </a:r>
            <a:r>
              <a:rPr lang="uk-UA" dirty="0"/>
              <a:t>;</a:t>
            </a:r>
          </a:p>
          <a:p>
            <a:r>
              <a:rPr lang="uk-UA" dirty="0"/>
              <a:t>• мотивація до навчання в процесі спілкування.</a:t>
            </a:r>
          </a:p>
          <a:p>
            <a:r>
              <a:rPr lang="uk-UA" dirty="0"/>
              <a:t>Недоліки:</a:t>
            </a:r>
          </a:p>
          <a:p>
            <a:r>
              <a:rPr lang="uk-UA" dirty="0"/>
              <a:t>• необхідність синхронізувати графік і підлаштовуватися під загальний темп навчання;</a:t>
            </a:r>
          </a:p>
          <a:p>
            <a:r>
              <a:rPr lang="uk-UA" dirty="0"/>
              <a:t>• якщо індивідуальна увага педагога потрібна кільком слухачам, іншим доводиться чекати;</a:t>
            </a:r>
          </a:p>
          <a:p>
            <a:r>
              <a:rPr lang="uk-UA" dirty="0"/>
              <a:t>• залежність ефективності навчання від особистості педагога;</a:t>
            </a:r>
          </a:p>
          <a:p>
            <a:r>
              <a:rPr lang="uk-UA" dirty="0"/>
              <a:t>• високі вимоги до якості зв’язку під час занять.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24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825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983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039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Переваги:</a:t>
            </a:r>
          </a:p>
          <a:p>
            <a:r>
              <a:rPr lang="uk-UA" dirty="0"/>
              <a:t>• гнучкість графіка: навчання легше поєднувати з роботою та іншими заняттями; </a:t>
            </a:r>
          </a:p>
          <a:p>
            <a:r>
              <a:rPr lang="uk-UA" dirty="0"/>
              <a:t>• можливість освоїти програму у власному темпі;</a:t>
            </a:r>
          </a:p>
          <a:p>
            <a:r>
              <a:rPr lang="uk-UA" dirty="0"/>
              <a:t>• доступність навчальних матеріалів у будь-який час;</a:t>
            </a:r>
          </a:p>
          <a:p>
            <a:r>
              <a:rPr lang="uk-UA" dirty="0"/>
              <a:t>• розвиток навичок самоорганізації та вміння вчитися.</a:t>
            </a:r>
          </a:p>
          <a:p>
            <a:r>
              <a:rPr lang="uk-UA" dirty="0"/>
              <a:t>Недоліки:</a:t>
            </a:r>
          </a:p>
          <a:p>
            <a:r>
              <a:rPr lang="uk-UA" dirty="0"/>
              <a:t>• неможливість швидко отримати пояснення від педагога, якщо не розумієш матеріал;</a:t>
            </a:r>
          </a:p>
          <a:p>
            <a:r>
              <a:rPr lang="uk-UA" dirty="0"/>
              <a:t>• складність розвитку навичок, які вимагають взаємодії з педагогом під час відпрацювання;</a:t>
            </a:r>
          </a:p>
          <a:p>
            <a:r>
              <a:rPr lang="uk-UA" dirty="0"/>
              <a:t>• високі вимоги до організації самостійного навчання.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0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diagramDrawing" Target="../diagrams/drawing4.xml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9.png"/><Relationship Id="rId11" Type="http://schemas.openxmlformats.org/officeDocument/2006/relationships/diagramQuickStyle" Target="../diagrams/quickStyle4.xml"/><Relationship Id="rId5" Type="http://schemas.openxmlformats.org/officeDocument/2006/relationships/image" Target="../media/image28.png"/><Relationship Id="rId10" Type="http://schemas.openxmlformats.org/officeDocument/2006/relationships/diagramLayout" Target="../diagrams/layout4.xml"/><Relationship Id="rId4" Type="http://schemas.openxmlformats.org/officeDocument/2006/relationships/image" Target="../media/image27.png"/><Relationship Id="rId9" Type="http://schemas.openxmlformats.org/officeDocument/2006/relationships/diagramData" Target="../diagrams/data4.xml"/><Relationship Id="rId1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hyperlink" Target="https://nmc-vfpo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Relationship Id="rId9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jpg"/><Relationship Id="rId7" Type="http://schemas.openxmlformats.org/officeDocument/2006/relationships/hyperlink" Target="https://uk.wix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slide" Target="slide10.xml"/><Relationship Id="rId4" Type="http://schemas.openxmlformats.org/officeDocument/2006/relationships/image" Target="../media/image41.jpg"/><Relationship Id="rId9" Type="http://schemas.openxmlformats.org/officeDocument/2006/relationships/hyperlink" Target="https://padlet.com/tonichkagorbenko/uxo0366kwho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50.png"/><Relationship Id="rId18" Type="http://schemas.microsoft.com/office/2007/relationships/hdphoto" Target="../media/hdphoto6.wdp"/><Relationship Id="rId3" Type="http://schemas.openxmlformats.org/officeDocument/2006/relationships/hyperlink" Target="https://www.classtime.com/uk/" TargetMode="External"/><Relationship Id="rId21" Type="http://schemas.openxmlformats.org/officeDocument/2006/relationships/image" Target="../media/image53.jpg"/><Relationship Id="rId7" Type="http://schemas.openxmlformats.org/officeDocument/2006/relationships/image" Target="../media/image48.png"/><Relationship Id="rId12" Type="http://schemas.openxmlformats.org/officeDocument/2006/relationships/hyperlink" Target="https://naurok.com.ua/test" TargetMode="External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learningapps.org/" TargetMode="External"/><Relationship Id="rId20" Type="http://schemas.openxmlformats.org/officeDocument/2006/relationships/hyperlink" Target="https://onlinetestpad.com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ocs.google.com/forms/u/0/" TargetMode="External"/><Relationship Id="rId11" Type="http://schemas.microsoft.com/office/2007/relationships/hdphoto" Target="../media/hdphoto5.wdp"/><Relationship Id="rId24" Type="http://schemas.openxmlformats.org/officeDocument/2006/relationships/image" Target="../media/image55.jpeg"/><Relationship Id="rId5" Type="http://schemas.microsoft.com/office/2007/relationships/hdphoto" Target="../media/hdphoto3.wdp"/><Relationship Id="rId15" Type="http://schemas.openxmlformats.org/officeDocument/2006/relationships/image" Target="../media/image51.png"/><Relationship Id="rId23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hyperlink" Target="https://get.plickers.com/" TargetMode="External"/><Relationship Id="rId4" Type="http://schemas.openxmlformats.org/officeDocument/2006/relationships/image" Target="../media/image47.png"/><Relationship Id="rId9" Type="http://schemas.openxmlformats.org/officeDocument/2006/relationships/hyperlink" Target="https://kahoot.it/" TargetMode="External"/><Relationship Id="rId14" Type="http://schemas.openxmlformats.org/officeDocument/2006/relationships/hyperlink" Target="https://master-test.net/" TargetMode="External"/><Relationship Id="rId22" Type="http://schemas.openxmlformats.org/officeDocument/2006/relationships/hyperlink" Target="https://www.mentimeter.com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hyperlink" Target="https://www.youtube.com/playlist?list=PLkZngqHiX-w93rLH2yTyvdfnzYFgXo_dV" TargetMode="External"/><Relationship Id="rId3" Type="http://schemas.openxmlformats.org/officeDocument/2006/relationships/slide" Target="slide19.xml"/><Relationship Id="rId7" Type="http://schemas.openxmlformats.org/officeDocument/2006/relationships/image" Target="../media/image57.jpeg"/><Relationship Id="rId12" Type="http://schemas.openxmlformats.org/officeDocument/2006/relationships/hyperlink" Target="https://classroom.google.com/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s://www.youtube.com/watch?v=2V_XOgbwNFI&amp;ab_channel=ArthurChastako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YBp0PXWPPeDwK2FtPsAlaA" TargetMode="External"/><Relationship Id="rId11" Type="http://schemas.openxmlformats.org/officeDocument/2006/relationships/image" Target="../media/image59.png"/><Relationship Id="rId5" Type="http://schemas.openxmlformats.org/officeDocument/2006/relationships/hyperlink" Target="https://human.ua/schools" TargetMode="External"/><Relationship Id="rId15" Type="http://schemas.openxmlformats.org/officeDocument/2006/relationships/hyperlink" Target="https://moodle.org/?lang=uk" TargetMode="External"/><Relationship Id="rId10" Type="http://schemas.openxmlformats.org/officeDocument/2006/relationships/hyperlink" Target="https://www.youtube.com/channel/UC-KWEpNyONUH6ISX0Dvs-_w" TargetMode="External"/><Relationship Id="rId4" Type="http://schemas.openxmlformats.org/officeDocument/2006/relationships/image" Target="../media/image56.png"/><Relationship Id="rId9" Type="http://schemas.openxmlformats.org/officeDocument/2006/relationships/hyperlink" Target="https://lcloud.in.ua/" TargetMode="External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2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64.png"/><Relationship Id="rId10" Type="http://schemas.openxmlformats.org/officeDocument/2006/relationships/image" Target="../media/image68.jpeg"/><Relationship Id="rId4" Type="http://schemas.openxmlformats.org/officeDocument/2006/relationships/image" Target="../media/image63.png"/><Relationship Id="rId9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slide" Target="slide16.xml"/><Relationship Id="rId3" Type="http://schemas.openxmlformats.org/officeDocument/2006/relationships/image" Target="../media/image56.png"/><Relationship Id="rId7" Type="http://schemas.openxmlformats.org/officeDocument/2006/relationships/image" Target="../media/image72.png"/><Relationship Id="rId12" Type="http://schemas.openxmlformats.org/officeDocument/2006/relationships/image" Target="../media/image7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1.sv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sv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slide" Target="slide16.xml"/><Relationship Id="rId7" Type="http://schemas.openxmlformats.org/officeDocument/2006/relationships/image" Target="../media/image80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9.png"/><Relationship Id="rId11" Type="http://schemas.openxmlformats.org/officeDocument/2006/relationships/image" Target="../media/image84.sv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60.png"/><Relationship Id="rId9" Type="http://schemas.openxmlformats.org/officeDocument/2006/relationships/image" Target="../media/image8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slide" Target="slide16.xml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hyperlink" Target="https://kppk.com.ua/info/DistanceEducation.pdf" TargetMode="External"/><Relationship Id="rId7" Type="http://schemas.openxmlformats.org/officeDocument/2006/relationships/image" Target="../media/image92.png"/><Relationship Id="rId2" Type="http://schemas.openxmlformats.org/officeDocument/2006/relationships/hyperlink" Target="https://zakon.rada.gov.ua/laws/show/z0941-20#Text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kppk.com.ua/_mkomisii.html?p=csv/InothemniMovu.csv" TargetMode="External"/><Relationship Id="rId5" Type="http://schemas.openxmlformats.org/officeDocument/2006/relationships/hyperlink" Target="https://mon.gov.ua/ua/news/trivalist-navchalnogo-zanyattya-pid-chas-distancijnogo-formatu-lishayetsya-nezminnoyu-rozyasnennya-mon" TargetMode="External"/><Relationship Id="rId4" Type="http://schemas.openxmlformats.org/officeDocument/2006/relationships/hyperlink" Target="https://mon.gov.ua/storage/app/media/zagalna%20serednya/metodichni%20recomendazii/2020/metodichni%20recomendazii-dustanciyna%20osvita-2020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1.jpg"/><Relationship Id="rId7" Type="http://schemas.openxmlformats.org/officeDocument/2006/relationships/hyperlink" Target="http://bit.ly/3aLLtT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6" Type="http://schemas.openxmlformats.org/officeDocument/2006/relationships/hyperlink" Target="http://bit.ly/3tE9ROZ" TargetMode="External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91490" y="5966750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10. Платформи та сервіси для дистанційного навчання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9A8457-8E35-4812-BC63-8D2396D5A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158" y="142812"/>
            <a:ext cx="9104574" cy="572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92C7543-5D82-4C75-9207-ABB808F73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86" y="168949"/>
            <a:ext cx="4767262" cy="1342045"/>
          </a:xfrm>
        </p:spPr>
        <p:txBody>
          <a:bodyPr anchor="b">
            <a:normAutofit/>
          </a:bodyPr>
          <a:lstStyle/>
          <a:p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Асинхронний режим</a:t>
            </a:r>
          </a:p>
        </p:txBody>
      </p:sp>
      <p:graphicFrame>
        <p:nvGraphicFramePr>
          <p:cNvPr id="6" name="Текст 3">
            <a:extLst>
              <a:ext uri="{FF2B5EF4-FFF2-40B4-BE49-F238E27FC236}">
                <a16:creationId xmlns:a16="http://schemas.microsoft.com/office/drawing/2014/main" id="{7D3A92FE-457A-4C44-A37A-A78661699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0307901"/>
              </p:ext>
            </p:extLst>
          </p:nvPr>
        </p:nvGraphicFramePr>
        <p:xfrm>
          <a:off x="5937569" y="839972"/>
          <a:ext cx="5620473" cy="527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Электронная библиотека, ноутбук со стопкой книг - векторизованный клипарт">
            <a:extLst>
              <a:ext uri="{FF2B5EF4-FFF2-40B4-BE49-F238E27FC236}">
                <a16:creationId xmlns:a16="http://schemas.microsoft.com/office/drawing/2014/main" id="{9C036B14-4D4D-449A-B959-A37A81094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217" b="93088" l="2667" r="96667">
                        <a14:foregroundMark x1="16333" y1="70507" x2="29667" y2="52995"/>
                        <a14:foregroundMark x1="29667" y1="52995" x2="47333" y2="42857"/>
                        <a14:foregroundMark x1="47333" y1="42857" x2="59667" y2="21659"/>
                        <a14:foregroundMark x1="59667" y1="21659" x2="65333" y2="25346"/>
                        <a14:foregroundMark x1="65333" y1="29954" x2="67000" y2="59908"/>
                        <a14:foregroundMark x1="67000" y1="59908" x2="76667" y2="37327"/>
                        <a14:foregroundMark x1="76667" y1="37327" x2="72000" y2="86175"/>
                        <a14:foregroundMark x1="72000" y1="86175" x2="89000" y2="86636"/>
                        <a14:foregroundMark x1="89000" y1="86636" x2="21333" y2="88018"/>
                        <a14:foregroundMark x1="21333" y1="88018" x2="66667" y2="80184"/>
                        <a14:foregroundMark x1="62000" y1="88940" x2="15000" y2="88940"/>
                        <a14:foregroundMark x1="15000" y1="88940" x2="58333" y2="88940"/>
                        <a14:foregroundMark x1="58333" y1="88940" x2="69000" y2="88018"/>
                        <a14:foregroundMark x1="89667" y1="91244" x2="71000" y2="94009"/>
                        <a14:foregroundMark x1="71000" y1="93088" x2="88667" y2="93088"/>
                        <a14:foregroundMark x1="88667" y1="93088" x2="73000" y2="68203"/>
                        <a14:foregroundMark x1="73000" y1="68203" x2="21333" y2="88940"/>
                        <a14:foregroundMark x1="21333" y1="88940" x2="2667" y2="86636"/>
                        <a14:foregroundMark x1="2667" y1="86636" x2="19000" y2="75115"/>
                        <a14:foregroundMark x1="19000" y1="75115" x2="26667" y2="50691"/>
                        <a14:foregroundMark x1="26667" y1="50691" x2="39667" y2="35945"/>
                        <a14:foregroundMark x1="39667" y1="35945" x2="57000" y2="33180"/>
                        <a14:foregroundMark x1="57000" y1="33180" x2="61667" y2="13364"/>
                        <a14:foregroundMark x1="92333" y1="88940" x2="96667" y2="88940"/>
                        <a14:foregroundMark x1="92333" y1="79263" x2="90333" y2="79263"/>
                        <a14:foregroundMark x1="32667" y1="87097" x2="10667" y2="85714"/>
                        <a14:foregroundMark x1="10667" y1="85714" x2="31000" y2="84793"/>
                        <a14:foregroundMark x1="31000" y1="84793" x2="54000" y2="87097"/>
                        <a14:foregroundMark x1="41333" y1="90323" x2="24000" y2="90323"/>
                        <a14:foregroundMark x1="24000" y1="90323" x2="51333" y2="85253"/>
                        <a14:foregroundMark x1="51333" y1="85253" x2="69667" y2="85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53" y="2297321"/>
            <a:ext cx="5282356" cy="382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D0ADCE-DB64-401D-AC61-3C0D2E033562}"/>
              </a:ext>
            </a:extLst>
          </p:cNvPr>
          <p:cNvSpPr txBox="1"/>
          <p:nvPr/>
        </p:nvSpPr>
        <p:spPr>
          <a:xfrm>
            <a:off x="655639" y="1852398"/>
            <a:ext cx="5024809" cy="43088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b="1" dirty="0"/>
              <a:t>Переваги:</a:t>
            </a:r>
          </a:p>
          <a:p>
            <a:r>
              <a:rPr lang="uk-UA" dirty="0"/>
              <a:t>• гнучкість графіка: навчання легше поєднувати з роботою та іншими заняттями; </a:t>
            </a:r>
          </a:p>
          <a:p>
            <a:r>
              <a:rPr lang="uk-UA" dirty="0"/>
              <a:t>• можливість освоїти програму у власному темпі;</a:t>
            </a:r>
          </a:p>
          <a:p>
            <a:r>
              <a:rPr lang="uk-UA" dirty="0"/>
              <a:t>• доступність навчальних матеріалів у будь-який час;</a:t>
            </a:r>
          </a:p>
          <a:p>
            <a:r>
              <a:rPr lang="uk-UA" dirty="0"/>
              <a:t>• розвиток навичок самоорганізації та вміння вчитися.</a:t>
            </a:r>
          </a:p>
          <a:p>
            <a:r>
              <a:rPr lang="uk-UA" sz="2000" b="1" dirty="0"/>
              <a:t>Недоліки:</a:t>
            </a:r>
          </a:p>
          <a:p>
            <a:r>
              <a:rPr lang="uk-UA" dirty="0"/>
              <a:t>• неможливість швидко отримати пояснення від педагога, якщо не розумієш матеріал;</a:t>
            </a:r>
          </a:p>
          <a:p>
            <a:r>
              <a:rPr lang="uk-UA" dirty="0"/>
              <a:t>• складність розвитку навичок, які вимагають взаємодії з педагогом під час відпрацювання;</a:t>
            </a:r>
          </a:p>
          <a:p>
            <a:r>
              <a:rPr lang="uk-UA" dirty="0"/>
              <a:t>• високі вимоги до організації самостійного навчання. </a:t>
            </a:r>
          </a:p>
        </p:txBody>
      </p:sp>
    </p:spTree>
    <p:extLst>
      <p:ext uri="{BB962C8B-B14F-4D97-AF65-F5344CB8AC3E}">
        <p14:creationId xmlns:p14="http://schemas.microsoft.com/office/powerpoint/2010/main" val="3276455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68D71B-11CF-4EAA-B28B-BC5419FE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87" y="739775"/>
            <a:ext cx="7978227" cy="1062602"/>
          </a:xfrm>
        </p:spPr>
        <p:txBody>
          <a:bodyPr anchor="ctr">
            <a:normAutofit fontScale="90000"/>
          </a:bodyPr>
          <a:lstStyle/>
          <a:p>
            <a:r>
              <a:rPr lang="uk-UA" sz="3400" dirty="0">
                <a:solidFill>
                  <a:srgbClr val="08338F"/>
                </a:solidFill>
              </a:rPr>
              <a:t>Масові відкриті </a:t>
            </a:r>
            <a:br>
              <a:rPr lang="uk-UA" sz="3400" dirty="0">
                <a:solidFill>
                  <a:srgbClr val="08338F"/>
                </a:solidFill>
              </a:rPr>
            </a:br>
            <a:r>
              <a:rPr lang="uk-UA" sz="3400" dirty="0">
                <a:solidFill>
                  <a:srgbClr val="08338F"/>
                </a:solidFill>
              </a:rPr>
              <a:t>онлайн курси (МООС)</a:t>
            </a:r>
            <a:br>
              <a:rPr lang="uk-UA" sz="3400" dirty="0">
                <a:solidFill>
                  <a:srgbClr val="08338F"/>
                </a:solidFill>
              </a:rPr>
            </a:br>
            <a:endParaRPr lang="uk-UA" sz="3400" dirty="0">
              <a:solidFill>
                <a:srgbClr val="08338F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1C0BDF1-11E2-402C-8658-10F0E4BF7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30" t="32213" r="32031" b="52111"/>
          <a:stretch/>
        </p:blipFill>
        <p:spPr>
          <a:xfrm>
            <a:off x="6096000" y="914399"/>
            <a:ext cx="2842126" cy="1533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DA6D19-1F49-475A-99CF-A7F0124406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186" t="40448" r="31877" b="38979"/>
          <a:stretch/>
        </p:blipFill>
        <p:spPr>
          <a:xfrm>
            <a:off x="9372600" y="943254"/>
            <a:ext cx="2481092" cy="1584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ADC077-D292-4767-925F-4B16C4D455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857" t="34416" r="12656" b="48087"/>
          <a:stretch/>
        </p:blipFill>
        <p:spPr>
          <a:xfrm>
            <a:off x="9372600" y="2710448"/>
            <a:ext cx="2524248" cy="1533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29EFED-D168-40C7-AF5A-CA02830540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969" t="37248" r="51718" b="48056"/>
          <a:stretch/>
        </p:blipFill>
        <p:spPr>
          <a:xfrm>
            <a:off x="6096000" y="2710447"/>
            <a:ext cx="2842126" cy="1533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01FBE25-B8C4-4160-8445-38B8252360C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844" t="47777" r="51875" b="34159"/>
          <a:stretch/>
        </p:blipFill>
        <p:spPr>
          <a:xfrm>
            <a:off x="6095999" y="4506494"/>
            <a:ext cx="2801197" cy="1556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590C1F-EE24-4BE4-8402-A05B90EC821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781" t="50000" r="30718" b="28195"/>
          <a:stretch/>
        </p:blipFill>
        <p:spPr>
          <a:xfrm>
            <a:off x="9372600" y="4426747"/>
            <a:ext cx="2590538" cy="17165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7E83B169-FB54-455E-AA4F-2FD15C1FE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8961451"/>
              </p:ext>
            </p:extLst>
          </p:nvPr>
        </p:nvGraphicFramePr>
        <p:xfrm>
          <a:off x="-1333501" y="1271077"/>
          <a:ext cx="7429500" cy="5186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4" name="Управляющая кнопка: возврат 23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30F3523A-C7F0-42D2-882B-90613AC4B772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1174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68D71B-11CF-4EAA-B28B-BC5419FE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87" y="739775"/>
            <a:ext cx="7978227" cy="1062602"/>
          </a:xfrm>
        </p:spPr>
        <p:txBody>
          <a:bodyPr anchor="ctr">
            <a:normAutofit/>
          </a:bodyPr>
          <a:lstStyle/>
          <a:p>
            <a:r>
              <a:rPr lang="uk-UA" sz="3400" dirty="0">
                <a:solidFill>
                  <a:srgbClr val="08338F"/>
                </a:solidFill>
              </a:rPr>
              <a:t>Онлайн-література</a:t>
            </a:r>
            <a:br>
              <a:rPr lang="uk-UA" sz="3400" dirty="0">
                <a:solidFill>
                  <a:srgbClr val="08338F"/>
                </a:solidFill>
              </a:rPr>
            </a:br>
            <a:endParaRPr lang="uk-UA" sz="3400" dirty="0">
              <a:solidFill>
                <a:srgbClr val="08338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C09D09-08DC-46BF-A1D1-8604508B45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19" t="18544" r="36563" b="35776"/>
          <a:stretch/>
        </p:blipFill>
        <p:spPr>
          <a:xfrm>
            <a:off x="498119" y="1506616"/>
            <a:ext cx="3959581" cy="1853329"/>
          </a:xfrm>
          <a:prstGeom prst="rect">
            <a:avLst/>
          </a:prstGeom>
          <a:ln>
            <a:solidFill>
              <a:srgbClr val="4472C4"/>
            </a:solidFill>
          </a:ln>
          <a:effectLst/>
        </p:spPr>
      </p:pic>
      <p:pic>
        <p:nvPicPr>
          <p:cNvPr id="5" name="Рисунок 4" descr="Изображение выглядит как текст, внутренний, человек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5384B0CB-8C09-4857-930E-09F48E750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19" y="3429001"/>
            <a:ext cx="3959581" cy="2957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6B3DBC-CC0E-4D90-B0BD-D6DB653FB674}"/>
              </a:ext>
            </a:extLst>
          </p:cNvPr>
          <p:cNvSpPr/>
          <p:nvPr/>
        </p:nvSpPr>
        <p:spPr>
          <a:xfrm>
            <a:off x="4933950" y="0"/>
            <a:ext cx="725805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39D2AA0-F81A-4CE3-8004-FD119524BA85}"/>
              </a:ext>
            </a:extLst>
          </p:cNvPr>
          <p:cNvCxnSpPr>
            <a:cxnSpLocks/>
          </p:cNvCxnSpPr>
          <p:nvPr/>
        </p:nvCxnSpPr>
        <p:spPr>
          <a:xfrm>
            <a:off x="4933950" y="1506616"/>
            <a:ext cx="0" cy="487966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27566FD-7808-4960-A412-4C1DB1D2B0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45" t="15880" r="8845" b="6857"/>
          <a:stretch/>
        </p:blipFill>
        <p:spPr>
          <a:xfrm>
            <a:off x="5439733" y="1506616"/>
            <a:ext cx="6283680" cy="3398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6666E6-3456-4566-AB5B-3D3255A336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7457" r="9134" b="21955"/>
          <a:stretch/>
        </p:blipFill>
        <p:spPr>
          <a:xfrm>
            <a:off x="5439733" y="4905518"/>
            <a:ext cx="6254148" cy="1506616"/>
          </a:xfrm>
          <a:prstGeom prst="rect">
            <a:avLst/>
          </a:prstGeom>
        </p:spPr>
      </p:pic>
      <p:pic>
        <p:nvPicPr>
          <p:cNvPr id="24" name="Picture 4" descr="ДУ «Науково-методичний центр вищої та фахової передвищої освіти»">
            <a:hlinkClick r:id="rId7"/>
            <a:extLst>
              <a:ext uri="{FF2B5EF4-FFF2-40B4-BE49-F238E27FC236}">
                <a16:creationId xmlns:a16="http://schemas.microsoft.com/office/drawing/2014/main" id="{B0E8FE8A-9BD3-4C19-9A7D-C53494A7D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924" y="638590"/>
            <a:ext cx="1544614" cy="86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Управляющая кнопка: возврат 24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3A14862D-51F8-47C8-8A63-8DB37A482CE4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9684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68D71B-11CF-4EAA-B28B-BC5419FE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87" y="739775"/>
            <a:ext cx="4789209" cy="1062602"/>
          </a:xfrm>
        </p:spPr>
        <p:txBody>
          <a:bodyPr anchor="ctr">
            <a:normAutofit/>
          </a:bodyPr>
          <a:lstStyle/>
          <a:p>
            <a:r>
              <a:rPr lang="uk-UA" sz="3400" dirty="0">
                <a:solidFill>
                  <a:srgbClr val="08338F"/>
                </a:solidFill>
              </a:rPr>
              <a:t>Блог, Персональний сайт</a:t>
            </a:r>
            <a:br>
              <a:rPr lang="uk-UA" sz="3400" dirty="0">
                <a:solidFill>
                  <a:srgbClr val="08338F"/>
                </a:solidFill>
              </a:rPr>
            </a:br>
            <a:endParaRPr lang="uk-UA" sz="3400" dirty="0">
              <a:solidFill>
                <a:srgbClr val="08338F"/>
              </a:solidFill>
            </a:endParaRPr>
          </a:p>
        </p:txBody>
      </p:sp>
      <p:pic>
        <p:nvPicPr>
          <p:cNvPr id="4" name="Рисунок 3" descr="Изображение выглядит как текст, человек, компьютер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C7AD377D-98A8-4DE5-8F07-C7B91A4DE1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82" t="571" r="18595" b="-476"/>
          <a:stretch/>
        </p:blipFill>
        <p:spPr>
          <a:xfrm flipH="1">
            <a:off x="8969372" y="3429000"/>
            <a:ext cx="2998172" cy="3253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Изображение выглядит как текст, человек, внутренний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E424B383-E0D3-4802-99C8-0372F85061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83"/>
          <a:stretch/>
        </p:blipFill>
        <p:spPr>
          <a:xfrm>
            <a:off x="5873778" y="175847"/>
            <a:ext cx="3095594" cy="3253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6D7F5A-8929-491A-8B2E-660BE7A593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730" t="19472" r="25567" b="9340"/>
          <a:stretch/>
        </p:blipFill>
        <p:spPr>
          <a:xfrm>
            <a:off x="443031" y="1430672"/>
            <a:ext cx="5206292" cy="4879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8" descr="Похожее изображение">
            <a:extLst>
              <a:ext uri="{FF2B5EF4-FFF2-40B4-BE49-F238E27FC236}">
                <a16:creationId xmlns:a16="http://schemas.microsoft.com/office/drawing/2014/main" id="{A6F501A8-BF51-41D2-8B0C-F9924CC69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969" y="3976198"/>
            <a:ext cx="2158756" cy="215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WIX Logo | The most famous brands and company logos in the world">
            <a:hlinkClick r:id="rId7"/>
            <a:extLst>
              <a:ext uri="{FF2B5EF4-FFF2-40B4-BE49-F238E27FC236}">
                <a16:creationId xmlns:a16="http://schemas.microsoft.com/office/drawing/2014/main" id="{313FAB57-A2A3-45D0-877D-5F65D7DA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4" y="989723"/>
            <a:ext cx="2857500" cy="16002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2">
            <a:extLst>
              <a:ext uri="{FF2B5EF4-FFF2-40B4-BE49-F238E27FC236}">
                <a16:creationId xmlns:a16="http://schemas.microsoft.com/office/drawing/2014/main" id="{FE8C9972-2657-4FBA-9DBE-F1756457522A}"/>
              </a:ext>
            </a:extLst>
          </p:cNvPr>
          <p:cNvSpPr txBox="1">
            <a:spLocks/>
          </p:cNvSpPr>
          <p:nvPr/>
        </p:nvSpPr>
        <p:spPr>
          <a:xfrm>
            <a:off x="9250277" y="2641234"/>
            <a:ext cx="2606646" cy="56974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b="1" u="sng" dirty="0">
                <a:solidFill>
                  <a:srgbClr val="415A9D"/>
                </a:solidFill>
                <a:hlinkClick r:id="rId9"/>
              </a:rPr>
              <a:t>Підбірка освітніх матеріалів</a:t>
            </a:r>
            <a:r>
              <a:rPr lang="uk-UA" b="1" u="sng" dirty="0">
                <a:solidFill>
                  <a:srgbClr val="415A9D"/>
                </a:solidFill>
              </a:rPr>
              <a:t> </a:t>
            </a:r>
            <a:r>
              <a:rPr lang="uk-UA" b="1" u="sng" dirty="0">
                <a:solidFill>
                  <a:srgbClr val="4472C4"/>
                </a:solidFill>
              </a:rPr>
              <a:t>по створенню сайту</a:t>
            </a:r>
          </a:p>
        </p:txBody>
      </p:sp>
      <p:sp>
        <p:nvSpPr>
          <p:cNvPr id="21" name="Управляющая кнопка: возврат 20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ED8E242F-4872-49A9-859F-6739B7E29D0A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7501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68D71B-11CF-4EAA-B28B-BC5419FE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87" y="739775"/>
            <a:ext cx="4789209" cy="1062602"/>
          </a:xfrm>
        </p:spPr>
        <p:txBody>
          <a:bodyPr anchor="ctr">
            <a:normAutofit fontScale="90000"/>
          </a:bodyPr>
          <a:lstStyle/>
          <a:p>
            <a:r>
              <a:rPr lang="uk-UA" sz="3400" dirty="0">
                <a:solidFill>
                  <a:srgbClr val="08338F"/>
                </a:solidFill>
              </a:rPr>
              <a:t>Форум, чат, електронна пошта</a:t>
            </a:r>
            <a:br>
              <a:rPr lang="uk-UA" sz="3400" dirty="0">
                <a:solidFill>
                  <a:srgbClr val="08338F"/>
                </a:solidFill>
              </a:rPr>
            </a:br>
            <a:endParaRPr lang="uk-UA" sz="3400" dirty="0">
              <a:solidFill>
                <a:srgbClr val="08338F"/>
              </a:solidFill>
            </a:endParaRPr>
          </a:p>
        </p:txBody>
      </p:sp>
      <p:sp>
        <p:nvSpPr>
          <p:cNvPr id="21" name="Управляющая кнопка: возврат 2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D8E242F-4872-49A9-859F-6739B7E29D0A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8" name="Picture 4" descr="Корпоративна електронна пошта">
            <a:extLst>
              <a:ext uri="{FF2B5EF4-FFF2-40B4-BE49-F238E27FC236}">
                <a16:creationId xmlns:a16="http://schemas.microsoft.com/office/drawing/2014/main" id="{1ED1CB47-1C0C-467E-8C3D-404109DF1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93" y="2534909"/>
            <a:ext cx="4967995" cy="178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к выжить в родительском чате | Вести образования">
            <a:extLst>
              <a:ext uri="{FF2B5EF4-FFF2-40B4-BE49-F238E27FC236}">
                <a16:creationId xmlns:a16="http://schemas.microsoft.com/office/drawing/2014/main" id="{0954E927-3E9D-4977-8BB4-BE3E42259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561" y="2087641"/>
            <a:ext cx="4967995" cy="268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283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BBA60AA-50D9-4F07-AE65-41534B687BD2}"/>
              </a:ext>
            </a:extLst>
          </p:cNvPr>
          <p:cNvGrpSpPr/>
          <p:nvPr/>
        </p:nvGrpSpPr>
        <p:grpSpPr>
          <a:xfrm>
            <a:off x="5122814" y="334758"/>
            <a:ext cx="1976217" cy="1976217"/>
            <a:chOff x="4811946" y="191326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29" name="Овал 28">
              <a:hlinkClick r:id="rId3"/>
              <a:extLst>
                <a:ext uri="{FF2B5EF4-FFF2-40B4-BE49-F238E27FC236}">
                  <a16:creationId xmlns:a16="http://schemas.microsoft.com/office/drawing/2014/main" id="{9F407CC4-BCF8-4449-BBD5-1FECD67BA951}"/>
                </a:ext>
              </a:extLst>
            </p:cNvPr>
            <p:cNvSpPr/>
            <p:nvPr/>
          </p:nvSpPr>
          <p:spPr>
            <a:xfrm>
              <a:off x="4811946" y="191326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30" name="Рисунок 29">
              <a:hlinkClick r:id="rId3"/>
              <a:extLst>
                <a:ext uri="{FF2B5EF4-FFF2-40B4-BE49-F238E27FC236}">
                  <a16:creationId xmlns:a16="http://schemas.microsoft.com/office/drawing/2014/main" id="{6A1EFFC7-F2EA-44C2-AF07-8583F4097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000" b="92000" l="9778" r="92000">
                          <a14:foregroundMark x1="9778" y1="51111" x2="9778" y2="51111"/>
                          <a14:foregroundMark x1="48889" y1="8000" x2="48889" y2="8000"/>
                          <a14:foregroundMark x1="36889" y1="32000" x2="36889" y2="32000"/>
                          <a14:foregroundMark x1="33778" y1="38667" x2="55111" y2="30667"/>
                          <a14:foregroundMark x1="55111" y1="30667" x2="31111" y2="38222"/>
                          <a14:foregroundMark x1="31111" y1="38222" x2="30667" y2="38667"/>
                          <a14:foregroundMark x1="35111" y1="40444" x2="30667" y2="63556"/>
                          <a14:foregroundMark x1="30667" y1="63556" x2="53778" y2="72889"/>
                          <a14:foregroundMark x1="53778" y1="72889" x2="59111" y2="68889"/>
                          <a14:foregroundMark x1="92000" y1="51111" x2="92000" y2="51111"/>
                          <a14:foregroundMark x1="51111" y1="92000" x2="51111" y2="92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2093" y="490861"/>
              <a:ext cx="1419195" cy="1419195"/>
            </a:xfrm>
            <a:prstGeom prst="rect">
              <a:avLst/>
            </a:prstGeom>
            <a:grpFill/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32DB48-8CCF-4D2D-B1A7-F70D6500DAFC}"/>
                </a:ext>
              </a:extLst>
            </p:cNvPr>
            <p:cNvSpPr txBox="1"/>
            <p:nvPr/>
          </p:nvSpPr>
          <p:spPr>
            <a:xfrm>
              <a:off x="5452646" y="1906337"/>
              <a:ext cx="10958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b="1" dirty="0">
                  <a:solidFill>
                    <a:schemeClr val="bg1"/>
                  </a:solidFill>
                </a:rPr>
                <a:t>Сlasstime</a:t>
              </a: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65B5C371-C24E-41EB-A8E9-B736B6994793}"/>
              </a:ext>
            </a:extLst>
          </p:cNvPr>
          <p:cNvGrpSpPr/>
          <p:nvPr/>
        </p:nvGrpSpPr>
        <p:grpSpPr>
          <a:xfrm>
            <a:off x="7500977" y="363416"/>
            <a:ext cx="1976217" cy="1976217"/>
            <a:chOff x="7269585" y="-93651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37" name="Овал 36">
              <a:hlinkClick r:id="rId6"/>
              <a:extLst>
                <a:ext uri="{FF2B5EF4-FFF2-40B4-BE49-F238E27FC236}">
                  <a16:creationId xmlns:a16="http://schemas.microsoft.com/office/drawing/2014/main" id="{70BCE2BA-BD44-45CF-82AD-6A2CE68F63D1}"/>
                </a:ext>
              </a:extLst>
            </p:cNvPr>
            <p:cNvSpPr/>
            <p:nvPr/>
          </p:nvSpPr>
          <p:spPr>
            <a:xfrm>
              <a:off x="7269585" y="-93651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38" name="Объект 7">
              <a:hlinkClick r:id="rId6"/>
              <a:extLst>
                <a:ext uri="{FF2B5EF4-FFF2-40B4-BE49-F238E27FC236}">
                  <a16:creationId xmlns:a16="http://schemas.microsoft.com/office/drawing/2014/main" id="{6806C4B1-1BB9-4ABE-92CC-0E237B81D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422" b="92578" l="9961" r="89844">
                          <a14:foregroundMark x1="28906" y1="10352" x2="52734" y2="7422"/>
                          <a14:foregroundMark x1="57617" y1="90625" x2="37891" y2="925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259" y="219509"/>
              <a:ext cx="1419195" cy="1419195"/>
            </a:xfrm>
            <a:prstGeom prst="rect">
              <a:avLst/>
            </a:prstGeom>
            <a:grpFill/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019F5D-B274-4791-880C-B82D5DF62506}"/>
                </a:ext>
              </a:extLst>
            </p:cNvPr>
            <p:cNvSpPr txBox="1"/>
            <p:nvPr/>
          </p:nvSpPr>
          <p:spPr>
            <a:xfrm>
              <a:off x="7666941" y="1592205"/>
              <a:ext cx="14995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b="1" dirty="0" err="1">
                  <a:solidFill>
                    <a:schemeClr val="bg1"/>
                  </a:solidFill>
                </a:rPr>
                <a:t>Google</a:t>
              </a:r>
              <a:r>
                <a:rPr lang="uk-UA" b="1" dirty="0">
                  <a:solidFill>
                    <a:schemeClr val="bg1"/>
                  </a:solidFill>
                </a:rPr>
                <a:t> </a:t>
              </a:r>
              <a:r>
                <a:rPr lang="uk-UA" b="1" dirty="0" err="1">
                  <a:solidFill>
                    <a:schemeClr val="bg1"/>
                  </a:solidFill>
                </a:rPr>
                <a:t>Forms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AF5DBFBE-0F5F-4E1E-828E-7BE4D7F3E91D}"/>
              </a:ext>
            </a:extLst>
          </p:cNvPr>
          <p:cNvGrpSpPr/>
          <p:nvPr/>
        </p:nvGrpSpPr>
        <p:grpSpPr>
          <a:xfrm>
            <a:off x="7467304" y="4540740"/>
            <a:ext cx="2184000" cy="1976217"/>
            <a:chOff x="4638543" y="4073067"/>
            <a:chExt cx="2527554" cy="2287086"/>
          </a:xfrm>
        </p:grpSpPr>
        <p:sp>
          <p:nvSpPr>
            <p:cNvPr id="42" name="Овал 41">
              <a:hlinkClick r:id="rId9"/>
              <a:extLst>
                <a:ext uri="{FF2B5EF4-FFF2-40B4-BE49-F238E27FC236}">
                  <a16:creationId xmlns:a16="http://schemas.microsoft.com/office/drawing/2014/main" id="{33BDF297-ADB0-47C3-9BB4-BB54EA4800CF}"/>
                </a:ext>
              </a:extLst>
            </p:cNvPr>
            <p:cNvSpPr/>
            <p:nvPr/>
          </p:nvSpPr>
          <p:spPr>
            <a:xfrm>
              <a:off x="4737378" y="4073067"/>
              <a:ext cx="2287086" cy="22870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44" name="Рисунок 43" descr="Изображение выглядит как рисунок&#10;&#10;Автоматически созданное описание">
              <a:hlinkClick r:id="rId9"/>
              <a:extLst>
                <a:ext uri="{FF2B5EF4-FFF2-40B4-BE49-F238E27FC236}">
                  <a16:creationId xmlns:a16="http://schemas.microsoft.com/office/drawing/2014/main" id="{747C490B-AE60-40F7-8A6D-E4977690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932" b="94175" l="10000" r="90000">
                          <a14:foregroundMark x1="36585" y1="24660" x2="41463" y2="34757"/>
                          <a14:foregroundMark x1="41463" y1="34757" x2="43537" y2="45825"/>
                          <a14:foregroundMark x1="43537" y1="45825" x2="39878" y2="55922"/>
                          <a14:foregroundMark x1="39878" y1="55922" x2="37439" y2="59612"/>
                          <a14:foregroundMark x1="35976" y1="35146" x2="37073" y2="49126"/>
                          <a14:foregroundMark x1="37073" y1="49126" x2="41220" y2="58835"/>
                          <a14:foregroundMark x1="41220" y1="58835" x2="40976" y2="71262"/>
                          <a14:foregroundMark x1="40976" y1="71262" x2="47195" y2="60583"/>
                          <a14:foregroundMark x1="47195" y1="60583" x2="49756" y2="51456"/>
                          <a14:foregroundMark x1="49756" y1="51456" x2="55610" y2="42718"/>
                          <a14:foregroundMark x1="55610" y1="42718" x2="63171" y2="38447"/>
                          <a14:foregroundMark x1="63171" y1="38447" x2="66707" y2="28738"/>
                          <a14:foregroundMark x1="66707" y1="28738" x2="65488" y2="74951"/>
                          <a14:foregroundMark x1="65488" y1="74951" x2="61585" y2="79029"/>
                          <a14:foregroundMark x1="49634" y1="33398" x2="45000" y2="46408"/>
                          <a14:foregroundMark x1="45000" y1="46408" x2="43537" y2="36893"/>
                          <a14:foregroundMark x1="43537" y1="36893" x2="32683" y2="45825"/>
                          <a14:foregroundMark x1="32683" y1="45825" x2="24707" y2="70921"/>
                          <a14:foregroundMark x1="25680" y1="83522" x2="26463" y2="82524"/>
                          <a14:foregroundMark x1="34878" y1="9903" x2="41341" y2="9515"/>
                          <a14:foregroundMark x1="41341" y1="9515" x2="48293" y2="9515"/>
                          <a14:foregroundMark x1="48293" y1="9515" x2="53049" y2="8932"/>
                          <a14:foregroundMark x1="45244" y1="62524" x2="48659" y2="72621"/>
                          <a14:foregroundMark x1="48659" y1="72621" x2="49268" y2="59612"/>
                          <a14:foregroundMark x1="49268" y1="59612" x2="44634" y2="39029"/>
                          <a14:foregroundMark x1="44634" y1="39029" x2="38902" y2="33981"/>
                          <a14:foregroundMark x1="38902" y1="33981" x2="34878" y2="43495"/>
                          <a14:foregroundMark x1="34878" y1="43495" x2="34878" y2="75922"/>
                          <a14:foregroundMark x1="44878" y1="32427" x2="38659" y2="39417"/>
                          <a14:foregroundMark x1="38659" y1="39417" x2="35366" y2="35534"/>
                          <a14:foregroundMark x1="47683" y1="37670" x2="41829" y2="33204"/>
                          <a14:foregroundMark x1="41829" y1="33204" x2="35610" y2="34757"/>
                          <a14:foregroundMark x1="35610" y1="34757" x2="34756" y2="34369"/>
                          <a14:foregroundMark x1="50000" y1="39223" x2="44268" y2="37864"/>
                          <a14:backgroundMark x1="19634" y1="84078" x2="19634" y2="84078"/>
                          <a14:backgroundMark x1="21707" y1="86602" x2="21707" y2="86602"/>
                          <a14:backgroundMark x1="23049" y1="84078" x2="25732" y2="92233"/>
                          <a14:backgroundMark x1="22805" y1="84466" x2="21951" y2="73786"/>
                          <a14:backgroundMark x1="21951" y1="73786" x2="23415" y2="92427"/>
                          <a14:backgroundMark x1="23415" y1="92427" x2="23902" y2="70874"/>
                          <a14:backgroundMark x1="23902" y1="70874" x2="23537" y2="86408"/>
                          <a14:backgroundMark x1="23537" y1="86408" x2="21829" y2="75922"/>
                          <a14:backgroundMark x1="21829" y1="75922" x2="18049" y2="90097"/>
                          <a14:backgroundMark x1="18049" y1="90097" x2="20488" y2="84660"/>
                          <a14:backgroundMark x1="21098" y1="90874" x2="14512" y2="98641"/>
                          <a14:backgroundMark x1="14512" y1="98641" x2="22073" y2="90874"/>
                          <a14:backgroundMark x1="22073" y1="90874" x2="15488" y2="94757"/>
                          <a14:backgroundMark x1="15488" y1="94757" x2="21951" y2="89903"/>
                          <a14:backgroundMark x1="21951" y1="89903" x2="20366" y2="906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8543" y="4305160"/>
              <a:ext cx="2527554" cy="1587427"/>
            </a:xfrm>
            <a:prstGeom prst="rect">
              <a:avLst/>
            </a:prstGeom>
          </p:spPr>
        </p:pic>
        <p:sp>
          <p:nvSpPr>
            <p:cNvPr id="46" name="TextBox 45">
              <a:hlinkClick r:id="rId9"/>
              <a:extLst>
                <a:ext uri="{FF2B5EF4-FFF2-40B4-BE49-F238E27FC236}">
                  <a16:creationId xmlns:a16="http://schemas.microsoft.com/office/drawing/2014/main" id="{705C4EB3-94E8-4359-9245-5F17C75BE1F5}"/>
                </a:ext>
              </a:extLst>
            </p:cNvPr>
            <p:cNvSpPr txBox="1"/>
            <p:nvPr/>
          </p:nvSpPr>
          <p:spPr>
            <a:xfrm>
              <a:off x="5437609" y="5767374"/>
              <a:ext cx="947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Kahoot!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CD2B79BE-ADF5-45A8-B928-36DAAF18593B}"/>
              </a:ext>
            </a:extLst>
          </p:cNvPr>
          <p:cNvGrpSpPr/>
          <p:nvPr/>
        </p:nvGrpSpPr>
        <p:grpSpPr>
          <a:xfrm>
            <a:off x="6260482" y="2428889"/>
            <a:ext cx="1976217" cy="1976217"/>
            <a:chOff x="3923429" y="4215644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53" name="Овал 52">
              <a:hlinkClick r:id="rId12"/>
              <a:extLst>
                <a:ext uri="{FF2B5EF4-FFF2-40B4-BE49-F238E27FC236}">
                  <a16:creationId xmlns:a16="http://schemas.microsoft.com/office/drawing/2014/main" id="{33BB9F47-A5F5-489D-8943-707C5C52F9E0}"/>
                </a:ext>
              </a:extLst>
            </p:cNvPr>
            <p:cNvSpPr/>
            <p:nvPr/>
          </p:nvSpPr>
          <p:spPr>
            <a:xfrm>
              <a:off x="3923429" y="4215644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54" name="Рисунок 53">
              <a:hlinkClick r:id="rId12"/>
              <a:extLst>
                <a:ext uri="{FF2B5EF4-FFF2-40B4-BE49-F238E27FC236}">
                  <a16:creationId xmlns:a16="http://schemas.microsoft.com/office/drawing/2014/main" id="{2DE6D664-6135-4E58-ABD0-A2955ABCC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3881" y="4515722"/>
              <a:ext cx="1311855" cy="1311855"/>
            </a:xfrm>
            <a:prstGeom prst="rect">
              <a:avLst/>
            </a:prstGeom>
            <a:grpFill/>
            <a:ln>
              <a:solidFill>
                <a:srgbClr val="FFBA31"/>
              </a:solidFill>
            </a:ln>
          </p:spPr>
        </p:pic>
        <p:sp>
          <p:nvSpPr>
            <p:cNvPr id="55" name="TextBox 54">
              <a:hlinkClick r:id="rId12"/>
              <a:extLst>
                <a:ext uri="{FF2B5EF4-FFF2-40B4-BE49-F238E27FC236}">
                  <a16:creationId xmlns:a16="http://schemas.microsoft.com/office/drawing/2014/main" id="{C845A3A8-0C21-4895-8D72-8CD6A00C8857}"/>
                </a:ext>
              </a:extLst>
            </p:cNvPr>
            <p:cNvSpPr txBox="1"/>
            <p:nvPr/>
          </p:nvSpPr>
          <p:spPr>
            <a:xfrm>
              <a:off x="4582956" y="5900618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b="1" dirty="0">
                  <a:solidFill>
                    <a:schemeClr val="bg1"/>
                  </a:solidFill>
                </a:rPr>
                <a:t>На урок</a:t>
              </a: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6ACB879E-F0FC-4195-93AC-FCBAB90B4B97}"/>
              </a:ext>
            </a:extLst>
          </p:cNvPr>
          <p:cNvGrpSpPr/>
          <p:nvPr/>
        </p:nvGrpSpPr>
        <p:grpSpPr>
          <a:xfrm>
            <a:off x="8737929" y="2398391"/>
            <a:ext cx="1976217" cy="2011985"/>
            <a:chOff x="4549231" y="4570914"/>
            <a:chExt cx="2287086" cy="2328480"/>
          </a:xfrm>
          <a:solidFill>
            <a:schemeClr val="bg1">
              <a:lumMod val="75000"/>
            </a:schemeClr>
          </a:solidFill>
        </p:grpSpPr>
        <p:sp>
          <p:nvSpPr>
            <p:cNvPr id="58" name="Овал 57">
              <a:hlinkClick r:id="rId14"/>
              <a:extLst>
                <a:ext uri="{FF2B5EF4-FFF2-40B4-BE49-F238E27FC236}">
                  <a16:creationId xmlns:a16="http://schemas.microsoft.com/office/drawing/2014/main" id="{0B950CDE-52EF-41C3-BEE5-72B2B06EEC79}"/>
                </a:ext>
              </a:extLst>
            </p:cNvPr>
            <p:cNvSpPr/>
            <p:nvPr/>
          </p:nvSpPr>
          <p:spPr>
            <a:xfrm>
              <a:off x="4549231" y="4570914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pic>
          <p:nvPicPr>
            <p:cNvPr id="59" name="Рисунок 58" descr="Изображение выглядит как текст&#10;&#10;Автоматически созданное описание">
              <a:hlinkClick r:id="rId14"/>
              <a:extLst>
                <a:ext uri="{FF2B5EF4-FFF2-40B4-BE49-F238E27FC236}">
                  <a16:creationId xmlns:a16="http://schemas.microsoft.com/office/drawing/2014/main" id="{BD3EA2D4-F3FB-4EA9-8F73-F23DC2BD0B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078"/>
            <a:stretch/>
          </p:blipFill>
          <p:spPr>
            <a:xfrm>
              <a:off x="4967887" y="4828037"/>
              <a:ext cx="1395944" cy="1332291"/>
            </a:xfrm>
            <a:prstGeom prst="rect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  <p:sp>
          <p:nvSpPr>
            <p:cNvPr id="60" name="TextBox 59">
              <a:hlinkClick r:id="rId14"/>
              <a:extLst>
                <a:ext uri="{FF2B5EF4-FFF2-40B4-BE49-F238E27FC236}">
                  <a16:creationId xmlns:a16="http://schemas.microsoft.com/office/drawing/2014/main" id="{77A3D59F-2DD2-4E63-B9EB-F199C03E7F48}"/>
                </a:ext>
              </a:extLst>
            </p:cNvPr>
            <p:cNvSpPr txBox="1"/>
            <p:nvPr/>
          </p:nvSpPr>
          <p:spPr>
            <a:xfrm>
              <a:off x="5024951" y="6151392"/>
              <a:ext cx="1501437" cy="748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>
                  <a:solidFill>
                    <a:schemeClr val="bg1"/>
                  </a:solidFill>
                </a:rPr>
                <a:t>Майстер-тест</a:t>
              </a: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E8612B7A-284E-4868-8AA1-8BAD358BBCA5}"/>
              </a:ext>
            </a:extLst>
          </p:cNvPr>
          <p:cNvGrpSpPr/>
          <p:nvPr/>
        </p:nvGrpSpPr>
        <p:grpSpPr>
          <a:xfrm>
            <a:off x="9974881" y="4483195"/>
            <a:ext cx="1976217" cy="1976217"/>
            <a:chOff x="9691436" y="5104399"/>
            <a:chExt cx="2287086" cy="2287086"/>
          </a:xfrm>
        </p:grpSpPr>
        <p:sp>
          <p:nvSpPr>
            <p:cNvPr id="62" name="Овал 61">
              <a:hlinkClick r:id="rId16"/>
              <a:extLst>
                <a:ext uri="{FF2B5EF4-FFF2-40B4-BE49-F238E27FC236}">
                  <a16:creationId xmlns:a16="http://schemas.microsoft.com/office/drawing/2014/main" id="{90D99DD1-82BB-40E7-ACAE-CA928450B6B1}"/>
                </a:ext>
              </a:extLst>
            </p:cNvPr>
            <p:cNvSpPr/>
            <p:nvPr/>
          </p:nvSpPr>
          <p:spPr>
            <a:xfrm>
              <a:off x="9691436" y="5104399"/>
              <a:ext cx="2287086" cy="22870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sp>
          <p:nvSpPr>
            <p:cNvPr id="63" name="TextBox 62">
              <a:hlinkClick r:id="rId16"/>
              <a:extLst>
                <a:ext uri="{FF2B5EF4-FFF2-40B4-BE49-F238E27FC236}">
                  <a16:creationId xmlns:a16="http://schemas.microsoft.com/office/drawing/2014/main" id="{82FDA991-9A57-465E-843F-6E0EEF5CBA86}"/>
                </a:ext>
              </a:extLst>
            </p:cNvPr>
            <p:cNvSpPr txBox="1"/>
            <p:nvPr/>
          </p:nvSpPr>
          <p:spPr>
            <a:xfrm>
              <a:off x="9837531" y="6722452"/>
              <a:ext cx="2021312" cy="4274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Learningapps.org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  <p:pic>
          <p:nvPicPr>
            <p:cNvPr id="64" name="Рисунок 63" descr="Изображение выглядит как текст&#10;&#10;Автоматически созданное описание">
              <a:hlinkClick r:id="rId16"/>
              <a:extLst>
                <a:ext uri="{FF2B5EF4-FFF2-40B4-BE49-F238E27FC236}">
                  <a16:creationId xmlns:a16="http://schemas.microsoft.com/office/drawing/2014/main" id="{313C965E-7C83-4851-B5B4-EB7E5870BC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6446" b="83554" l="27375" r="71625">
                          <a14:foregroundMark x1="37000" y1="20416" x2="64250" y2="23819"/>
                          <a14:foregroundMark x1="64250" y1="23819" x2="67250" y2="23629"/>
                          <a14:foregroundMark x1="65750" y1="23819" x2="34500" y2="20416"/>
                          <a14:foregroundMark x1="34500" y1="20416" x2="33250" y2="19660"/>
                          <a14:foregroundMark x1="37625" y1="57656" x2="40875" y2="63516"/>
                          <a14:foregroundMark x1="40875" y1="63516" x2="49125" y2="54253"/>
                          <a14:foregroundMark x1="49125" y1="54253" x2="56375" y2="53875"/>
                          <a14:foregroundMark x1="56375" y1="53875" x2="67375" y2="56711"/>
                          <a14:foregroundMark x1="67375" y1="56711" x2="68500" y2="58034"/>
                          <a14:foregroundMark x1="64875" y1="43100" x2="52125" y2="41588"/>
                          <a14:foregroundMark x1="52125" y1="41588" x2="47625" y2="37807"/>
                          <a14:foregroundMark x1="47625" y1="37807" x2="42000" y2="41210"/>
                          <a14:foregroundMark x1="42000" y1="41210" x2="36875" y2="40832"/>
                          <a14:foregroundMark x1="36875" y1="40832" x2="33375" y2="44423"/>
                          <a14:foregroundMark x1="28500" y1="44423" x2="30250" y2="76938"/>
                          <a14:foregroundMark x1="30250" y1="76938" x2="34125" y2="82420"/>
                          <a14:foregroundMark x1="34125" y1="82420" x2="57375" y2="85066"/>
                          <a14:foregroundMark x1="57375" y1="85066" x2="69000" y2="82231"/>
                          <a14:foregroundMark x1="69000" y1="82231" x2="72125" y2="74480"/>
                          <a14:foregroundMark x1="72125" y1="74480" x2="69500" y2="38563"/>
                          <a14:foregroundMark x1="69500" y1="38563" x2="71125" y2="20605"/>
                          <a14:foregroundMark x1="71125" y1="20605" x2="65500" y2="16824"/>
                          <a14:foregroundMark x1="65500" y1="16824" x2="31000" y2="17958"/>
                          <a14:foregroundMark x1="28496" y1="41966" x2="28065" y2="46109"/>
                          <a14:foregroundMark x1="30875" y1="19093" x2="28496" y2="41966"/>
                          <a14:foregroundMark x1="28375" y1="41966" x2="28375" y2="58185"/>
                          <a14:foregroundMark x1="28375" y1="24386" x2="28375" y2="41966"/>
                          <a14:foregroundMark x1="71250" y1="22495" x2="73250" y2="47637"/>
                          <a14:foregroundMark x1="73250" y1="47637" x2="71500" y2="54820"/>
                          <a14:foregroundMark x1="71500" y1="54820" x2="71625" y2="67864"/>
                          <a14:foregroundMark x1="64625" y1="36106" x2="62375" y2="48204"/>
                          <a14:foregroundMark x1="62375" y1="48204" x2="62875" y2="38563"/>
                          <a14:foregroundMark x1="62875" y1="38563" x2="56250" y2="41210"/>
                          <a14:foregroundMark x1="56250" y1="41210" x2="51125" y2="46314"/>
                          <a14:foregroundMark x1="51125" y1="46314" x2="51125" y2="46314"/>
                          <a14:foregroundMark x1="56250" y1="57656" x2="44625" y2="59546"/>
                          <a14:foregroundMark x1="44625" y1="59546" x2="58875" y2="62193"/>
                          <a14:backgroundMark x1="27125" y1="17769" x2="26625" y2="22873"/>
                          <a14:backgroundMark x1="28000" y1="17391" x2="25375" y2="24197"/>
                          <a14:backgroundMark x1="25375" y1="24197" x2="26875" y2="82609"/>
                          <a14:backgroundMark x1="26875" y1="82609" x2="31375" y2="88658"/>
                          <a14:backgroundMark x1="31375" y1="88658" x2="55750" y2="92628"/>
                          <a14:backgroundMark x1="55750" y1="92628" x2="69625" y2="89981"/>
                          <a14:backgroundMark x1="69625" y1="89981" x2="70375" y2="89981"/>
                          <a14:backgroundMark x1="29000" y1="41966" x2="29000" y2="419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3" t="13854" r="26586" b="8628"/>
            <a:stretch/>
          </p:blipFill>
          <p:spPr>
            <a:xfrm>
              <a:off x="10193604" y="5401105"/>
              <a:ext cx="1282747" cy="135764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5AE5B018-D031-4C5C-8BEB-281870D0A2A3}"/>
              </a:ext>
            </a:extLst>
          </p:cNvPr>
          <p:cNvGrpSpPr/>
          <p:nvPr/>
        </p:nvGrpSpPr>
        <p:grpSpPr>
          <a:xfrm>
            <a:off x="5122345" y="4494362"/>
            <a:ext cx="1976217" cy="1976217"/>
            <a:chOff x="6323336" y="5169679"/>
            <a:chExt cx="2287086" cy="2287086"/>
          </a:xfrm>
          <a:solidFill>
            <a:schemeClr val="bg1">
              <a:lumMod val="75000"/>
            </a:schemeClr>
          </a:solidFill>
        </p:grpSpPr>
        <p:sp>
          <p:nvSpPr>
            <p:cNvPr id="66" name="Овал 65">
              <a:hlinkClick r:id="rId19"/>
              <a:extLst>
                <a:ext uri="{FF2B5EF4-FFF2-40B4-BE49-F238E27FC236}">
                  <a16:creationId xmlns:a16="http://schemas.microsoft.com/office/drawing/2014/main" id="{53F02C1A-1D2A-4E56-864B-4898B918F645}"/>
                </a:ext>
              </a:extLst>
            </p:cNvPr>
            <p:cNvSpPr/>
            <p:nvPr/>
          </p:nvSpPr>
          <p:spPr>
            <a:xfrm>
              <a:off x="6323336" y="5169679"/>
              <a:ext cx="2287086" cy="228708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>
                <a:solidFill>
                  <a:srgbClr val="FFBA3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62216AB-1A38-4003-A311-B22F9C9F71FA}"/>
                </a:ext>
              </a:extLst>
            </p:cNvPr>
            <p:cNvSpPr txBox="1"/>
            <p:nvPr/>
          </p:nvSpPr>
          <p:spPr>
            <a:xfrm>
              <a:off x="6754466" y="6774808"/>
              <a:ext cx="1516040" cy="4274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chemeClr val="bg1"/>
                  </a:solidFill>
                </a:rPr>
                <a:t>Mentimeter</a:t>
              </a:r>
              <a:r>
                <a:rPr lang="en-US" b="1" dirty="0">
                  <a:solidFill>
                    <a:schemeClr val="bg1"/>
                  </a:solidFill>
                </a:rPr>
                <a:t>.</a:t>
              </a:r>
              <a:endParaRPr lang="uk-UA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CB3FA6AB-5287-4BFC-BAE5-9BA4C2B7FE79}"/>
              </a:ext>
            </a:extLst>
          </p:cNvPr>
          <p:cNvGrpSpPr/>
          <p:nvPr/>
        </p:nvGrpSpPr>
        <p:grpSpPr>
          <a:xfrm>
            <a:off x="9881472" y="321411"/>
            <a:ext cx="1976217" cy="1976217"/>
            <a:chOff x="7241047" y="4257659"/>
            <a:chExt cx="2287086" cy="2287086"/>
          </a:xfrm>
        </p:grpSpPr>
        <p:grpSp>
          <p:nvGrpSpPr>
            <p:cNvPr id="70" name="Группа 69">
              <a:extLst>
                <a:ext uri="{FF2B5EF4-FFF2-40B4-BE49-F238E27FC236}">
                  <a16:creationId xmlns:a16="http://schemas.microsoft.com/office/drawing/2014/main" id="{D0085847-B849-41FE-8E45-D92A2DA68B0D}"/>
                </a:ext>
              </a:extLst>
            </p:cNvPr>
            <p:cNvGrpSpPr/>
            <p:nvPr/>
          </p:nvGrpSpPr>
          <p:grpSpPr>
            <a:xfrm>
              <a:off x="7241047" y="4257659"/>
              <a:ext cx="2287086" cy="2287086"/>
              <a:chOff x="3961005" y="4163157"/>
              <a:chExt cx="2287086" cy="2287086"/>
            </a:xfrm>
            <a:solidFill>
              <a:schemeClr val="bg1">
                <a:lumMod val="75000"/>
              </a:schemeClr>
            </a:solidFill>
          </p:grpSpPr>
          <p:sp>
            <p:nvSpPr>
              <p:cNvPr id="72" name="Овал 71">
                <a:hlinkClick r:id="rId20"/>
                <a:extLst>
                  <a:ext uri="{FF2B5EF4-FFF2-40B4-BE49-F238E27FC236}">
                    <a16:creationId xmlns:a16="http://schemas.microsoft.com/office/drawing/2014/main" id="{6076A7EE-A32D-43AF-8215-8E5E105CCC8F}"/>
                  </a:ext>
                </a:extLst>
              </p:cNvPr>
              <p:cNvSpPr/>
              <p:nvPr/>
            </p:nvSpPr>
            <p:spPr>
              <a:xfrm>
                <a:off x="3961005" y="4163157"/>
                <a:ext cx="2287086" cy="2287086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rgbClr val="FFBA31"/>
                  </a:solidFill>
                </a:endParaRPr>
              </a:p>
            </p:txBody>
          </p:sp>
          <p:sp>
            <p:nvSpPr>
              <p:cNvPr id="73" name="TextBox 72">
                <a:hlinkClick r:id="rId20"/>
                <a:extLst>
                  <a:ext uri="{FF2B5EF4-FFF2-40B4-BE49-F238E27FC236}">
                    <a16:creationId xmlns:a16="http://schemas.microsoft.com/office/drawing/2014/main" id="{797CA497-563D-416E-8FDC-31287D831804}"/>
                  </a:ext>
                </a:extLst>
              </p:cNvPr>
              <p:cNvSpPr txBox="1"/>
              <p:nvPr/>
            </p:nvSpPr>
            <p:spPr>
              <a:xfrm>
                <a:off x="4297254" y="5742736"/>
                <a:ext cx="16019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Online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TestPad</a:t>
                </a:r>
                <a:endParaRPr lang="uk-UA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71" name="Рисунок 70" descr="Изображение выглядит как текст&#10;&#10;Автоматически созданное описание">
              <a:hlinkClick r:id="rId20"/>
              <a:extLst>
                <a:ext uri="{FF2B5EF4-FFF2-40B4-BE49-F238E27FC236}">
                  <a16:creationId xmlns:a16="http://schemas.microsoft.com/office/drawing/2014/main" id="{7D483535-0983-400A-9C7F-A9EE2C6D5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0" t="7226" r="76594" b="9693"/>
            <a:stretch/>
          </p:blipFill>
          <p:spPr>
            <a:xfrm>
              <a:off x="7911760" y="4528013"/>
              <a:ext cx="1042180" cy="1174230"/>
            </a:xfrm>
            <a:prstGeom prst="rect">
              <a:avLst/>
            </a:prstGeom>
          </p:spPr>
        </p:pic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BCBCD82-AC6E-4379-80C5-6CE09F6D59C0}"/>
              </a:ext>
            </a:extLst>
          </p:cNvPr>
          <p:cNvSpPr/>
          <p:nvPr/>
        </p:nvSpPr>
        <p:spPr>
          <a:xfrm>
            <a:off x="361244" y="0"/>
            <a:ext cx="4629514" cy="231097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Заголовок 9">
            <a:extLst>
              <a:ext uri="{FF2B5EF4-FFF2-40B4-BE49-F238E27FC236}">
                <a16:creationId xmlns:a16="http://schemas.microsoft.com/office/drawing/2014/main" id="{8E8EA34E-14C5-48D1-9D10-FAA4743E34CD}"/>
              </a:ext>
            </a:extLst>
          </p:cNvPr>
          <p:cNvSpPr txBox="1">
            <a:spLocks/>
          </p:cNvSpPr>
          <p:nvPr/>
        </p:nvSpPr>
        <p:spPr>
          <a:xfrm>
            <a:off x="764128" y="693962"/>
            <a:ext cx="4006625" cy="1025525"/>
          </a:xfrm>
          <a:prstGeom prst="rect">
            <a:avLst/>
          </a:prstGeom>
          <a:noFill/>
        </p:spPr>
        <p:txBody>
          <a:bodyPr vert="horz" lIns="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000" b="1" i="0" kern="1200" spc="-15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ru-RU" sz="3200" dirty="0"/>
              <a:t>Сервіси для </a:t>
            </a:r>
            <a:r>
              <a:rPr lang="ru-RU" sz="3200" dirty="0" err="1"/>
              <a:t>тестування</a:t>
            </a:r>
            <a:r>
              <a:rPr lang="ru-RU" sz="3200" dirty="0"/>
              <a:t> та </a:t>
            </a:r>
            <a:r>
              <a:rPr lang="ru-RU" sz="3200" dirty="0" err="1"/>
              <a:t>опитування</a:t>
            </a:r>
            <a:r>
              <a:rPr lang="ru-RU" sz="3200" dirty="0"/>
              <a:t> </a:t>
            </a:r>
          </a:p>
        </p:txBody>
      </p:sp>
      <p:pic>
        <p:nvPicPr>
          <p:cNvPr id="2052" name="Picture 4" descr="Mentimeter | LinkedIn">
            <a:hlinkClick r:id="rId22"/>
            <a:extLst>
              <a:ext uri="{FF2B5EF4-FFF2-40B4-BE49-F238E27FC236}">
                <a16:creationId xmlns:a16="http://schemas.microsoft.com/office/drawing/2014/main" id="{2D3AB850-43E2-42B7-BC38-4C165CBE7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746" y="44651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80% южнокорейских студентов требуют вернуть деньги за обучение, если его  заменят онлайн-лекциями - HansangLab">
            <a:extLst>
              <a:ext uri="{FF2B5EF4-FFF2-40B4-BE49-F238E27FC236}">
                <a16:creationId xmlns:a16="http://schemas.microsoft.com/office/drawing/2014/main" id="{3E6032AF-A3E9-4D85-A540-6B7DC307F3E1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6" r="21356"/>
          <a:stretch>
            <a:fillRect/>
          </a:stretch>
        </p:blipFill>
        <p:spPr bwMode="auto">
          <a:xfrm>
            <a:off x="361244" y="2310975"/>
            <a:ext cx="4620640" cy="454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115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80323CBF-A2BC-4C5F-BA2C-4CFC64D11D9D}"/>
              </a:ext>
            </a:extLst>
          </p:cNvPr>
          <p:cNvGrpSpPr/>
          <p:nvPr/>
        </p:nvGrpSpPr>
        <p:grpSpPr>
          <a:xfrm>
            <a:off x="358412" y="2500276"/>
            <a:ext cx="3680175" cy="1279263"/>
            <a:chOff x="3954633" y="4785521"/>
            <a:chExt cx="3680175" cy="1279263"/>
          </a:xfrm>
        </p:grpSpPr>
        <p:sp>
          <p:nvSpPr>
            <p:cNvPr id="52" name="Блок-схема: процесс 51">
              <a:extLst>
                <a:ext uri="{FF2B5EF4-FFF2-40B4-BE49-F238E27FC236}">
                  <a16:creationId xmlns:a16="http://schemas.microsoft.com/office/drawing/2014/main" id="{3C4E6D14-C7E1-4C84-9BBE-9FF88DC5775B}"/>
                </a:ext>
              </a:extLst>
            </p:cNvPr>
            <p:cNvSpPr/>
            <p:nvPr/>
          </p:nvSpPr>
          <p:spPr>
            <a:xfrm>
              <a:off x="3954633" y="4953230"/>
              <a:ext cx="3680175" cy="1111554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CCAE5C28-D0D2-460A-9E48-940D003F6ABE}"/>
                </a:ext>
              </a:extLst>
            </p:cNvPr>
            <p:cNvCxnSpPr/>
            <p:nvPr/>
          </p:nvCxnSpPr>
          <p:spPr>
            <a:xfrm>
              <a:off x="3954633" y="4785521"/>
              <a:ext cx="2758206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2" name="Группа 2051">
            <a:extLst>
              <a:ext uri="{FF2B5EF4-FFF2-40B4-BE49-F238E27FC236}">
                <a16:creationId xmlns:a16="http://schemas.microsoft.com/office/drawing/2014/main" id="{B43F970D-EEE6-4B54-B604-5320DF39782E}"/>
              </a:ext>
            </a:extLst>
          </p:cNvPr>
          <p:cNvGrpSpPr/>
          <p:nvPr/>
        </p:nvGrpSpPr>
        <p:grpSpPr>
          <a:xfrm>
            <a:off x="8199354" y="2489960"/>
            <a:ext cx="3680175" cy="1279263"/>
            <a:chOff x="3954633" y="4785521"/>
            <a:chExt cx="3680175" cy="1279263"/>
          </a:xfrm>
        </p:grpSpPr>
        <p:sp>
          <p:nvSpPr>
            <p:cNvPr id="2048" name="Блок-схема: процесс 2047">
              <a:extLst>
                <a:ext uri="{FF2B5EF4-FFF2-40B4-BE49-F238E27FC236}">
                  <a16:creationId xmlns:a16="http://schemas.microsoft.com/office/drawing/2014/main" id="{7F61DE57-4343-46B4-94B0-C241EB5020F2}"/>
                </a:ext>
              </a:extLst>
            </p:cNvPr>
            <p:cNvSpPr/>
            <p:nvPr/>
          </p:nvSpPr>
          <p:spPr>
            <a:xfrm>
              <a:off x="3954633" y="4953230"/>
              <a:ext cx="3680175" cy="1111554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2051" name="Прямая соединительная линия 2050">
              <a:extLst>
                <a:ext uri="{FF2B5EF4-FFF2-40B4-BE49-F238E27FC236}">
                  <a16:creationId xmlns:a16="http://schemas.microsoft.com/office/drawing/2014/main" id="{2679B74E-7666-4E5A-B187-476984BDF4D5}"/>
                </a:ext>
              </a:extLst>
            </p:cNvPr>
            <p:cNvCxnSpPr/>
            <p:nvPr/>
          </p:nvCxnSpPr>
          <p:spPr>
            <a:xfrm>
              <a:off x="3954633" y="4785521"/>
              <a:ext cx="2758206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04DCD615-4A96-40A1-BDC5-FD0B88F3A4B1}"/>
              </a:ext>
            </a:extLst>
          </p:cNvPr>
          <p:cNvGrpSpPr/>
          <p:nvPr/>
        </p:nvGrpSpPr>
        <p:grpSpPr>
          <a:xfrm>
            <a:off x="8199353" y="5066724"/>
            <a:ext cx="3680175" cy="1279263"/>
            <a:chOff x="3954633" y="4785521"/>
            <a:chExt cx="3680175" cy="1279263"/>
          </a:xfrm>
        </p:grpSpPr>
        <p:sp>
          <p:nvSpPr>
            <p:cNvPr id="49" name="Блок-схема: процесс 48">
              <a:extLst>
                <a:ext uri="{FF2B5EF4-FFF2-40B4-BE49-F238E27FC236}">
                  <a16:creationId xmlns:a16="http://schemas.microsoft.com/office/drawing/2014/main" id="{598D0AAD-DE9D-4F2C-9B4B-E6EF729D9C26}"/>
                </a:ext>
              </a:extLst>
            </p:cNvPr>
            <p:cNvSpPr/>
            <p:nvPr/>
          </p:nvSpPr>
          <p:spPr>
            <a:xfrm>
              <a:off x="3954633" y="4953230"/>
              <a:ext cx="3680175" cy="1111554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66592D36-A315-46DC-A26B-0359B416A9D9}"/>
                </a:ext>
              </a:extLst>
            </p:cNvPr>
            <p:cNvCxnSpPr/>
            <p:nvPr/>
          </p:nvCxnSpPr>
          <p:spPr>
            <a:xfrm>
              <a:off x="3954633" y="4785521"/>
              <a:ext cx="2758206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8BF2815A-2C69-4803-90C2-7633CBDB30BA}"/>
              </a:ext>
            </a:extLst>
          </p:cNvPr>
          <p:cNvGrpSpPr/>
          <p:nvPr/>
        </p:nvGrpSpPr>
        <p:grpSpPr>
          <a:xfrm>
            <a:off x="358412" y="5006935"/>
            <a:ext cx="3680175" cy="1279263"/>
            <a:chOff x="3954633" y="4785521"/>
            <a:chExt cx="3680175" cy="1279263"/>
          </a:xfrm>
        </p:grpSpPr>
        <p:sp>
          <p:nvSpPr>
            <p:cNvPr id="38" name="Блок-схема: процесс 37">
              <a:extLst>
                <a:ext uri="{FF2B5EF4-FFF2-40B4-BE49-F238E27FC236}">
                  <a16:creationId xmlns:a16="http://schemas.microsoft.com/office/drawing/2014/main" id="{6BBC1C36-93C6-4A3A-88D4-7EED59EFFDBC}"/>
                </a:ext>
              </a:extLst>
            </p:cNvPr>
            <p:cNvSpPr/>
            <p:nvPr/>
          </p:nvSpPr>
          <p:spPr>
            <a:xfrm>
              <a:off x="3954633" y="4953230"/>
              <a:ext cx="3680175" cy="1111554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A9760C33-91F0-4F13-8C5F-F113B52FB85D}"/>
                </a:ext>
              </a:extLst>
            </p:cNvPr>
            <p:cNvCxnSpPr/>
            <p:nvPr/>
          </p:nvCxnSpPr>
          <p:spPr>
            <a:xfrm>
              <a:off x="3954633" y="4785521"/>
              <a:ext cx="2758206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Заголовок 83">
            <a:extLst>
              <a:ext uri="{FF2B5EF4-FFF2-40B4-BE49-F238E27FC236}">
                <a16:creationId xmlns:a16="http://schemas.microsoft.com/office/drawing/2014/main" id="{0594CAB1-FEBF-4764-82D7-C6553468137F}"/>
              </a:ext>
            </a:extLst>
          </p:cNvPr>
          <p:cNvSpPr txBox="1">
            <a:spLocks/>
          </p:cNvSpPr>
          <p:nvPr/>
        </p:nvSpPr>
        <p:spPr>
          <a:xfrm>
            <a:off x="187643" y="373935"/>
            <a:ext cx="11691886" cy="9645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spc="-15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Платформи </a:t>
            </a:r>
            <a:r>
              <a:rPr lang="uk-UA" sz="3200" dirty="0">
                <a:solidFill>
                  <a:schemeClr val="accent5">
                    <a:lumMod val="75000"/>
                  </a:schemeClr>
                </a:solidFill>
              </a:rPr>
              <a:t>для організації 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дистанційного навчання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CF689A71-8B1A-4895-8597-AD7503E29E43}"/>
              </a:ext>
            </a:extLst>
          </p:cNvPr>
          <p:cNvGrpSpPr/>
          <p:nvPr/>
        </p:nvGrpSpPr>
        <p:grpSpPr>
          <a:xfrm>
            <a:off x="8179334" y="1438758"/>
            <a:ext cx="4193158" cy="2395199"/>
            <a:chOff x="772561" y="2043399"/>
            <a:chExt cx="4193158" cy="2395199"/>
          </a:xfrm>
        </p:grpSpPr>
        <p:pic>
          <p:nvPicPr>
            <p:cNvPr id="6" name="Picture 6" descr="HUMAN">
              <a:hlinkClick r:id="rId3" action="ppaction://hlinksldjump"/>
              <a:extLst>
                <a:ext uri="{FF2B5EF4-FFF2-40B4-BE49-F238E27FC236}">
                  <a16:creationId xmlns:a16="http://schemas.microsoft.com/office/drawing/2014/main" id="{6557DAC2-2575-49B9-83A7-0295808010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561" y="2043399"/>
              <a:ext cx="3177989" cy="943635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71432583-7CDE-4719-BFBE-8C57B3E04945}"/>
                </a:ext>
              </a:extLst>
            </p:cNvPr>
            <p:cNvGrpSpPr/>
            <p:nvPr/>
          </p:nvGrpSpPr>
          <p:grpSpPr>
            <a:xfrm>
              <a:off x="862206" y="3357584"/>
              <a:ext cx="4103513" cy="1081014"/>
              <a:chOff x="838199" y="3357584"/>
              <a:chExt cx="4103513" cy="1081014"/>
            </a:xfrm>
          </p:grpSpPr>
          <p:sp>
            <p:nvSpPr>
              <p:cNvPr id="7" name="Текст 100">
                <a:extLst>
                  <a:ext uri="{FF2B5EF4-FFF2-40B4-BE49-F238E27FC236}">
                    <a16:creationId xmlns:a16="http://schemas.microsoft.com/office/drawing/2014/main" id="{7F29863A-1F7F-4CFF-BDC2-6FE04CE861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3357584"/>
                <a:ext cx="1295400" cy="267320"/>
              </a:xfrm>
              <a:prstGeom prst="rect">
                <a:avLst/>
              </a:prstGeom>
            </p:spPr>
            <p:txBody>
              <a:bodyPr rtlCol="0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b="1" dirty="0">
                    <a:solidFill>
                      <a:schemeClr val="bg1"/>
                    </a:solidFill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HUMAN</a:t>
                </a:r>
                <a:r>
                  <a:rPr lang="uk-UA" dirty="0">
                    <a:solidFill>
                      <a:srgbClr val="0563C1"/>
                    </a:solidFill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</a:t>
                </a:r>
                <a:endParaRPr lang="ru-RU" dirty="0"/>
              </a:p>
            </p:txBody>
          </p:sp>
          <p:grpSp>
            <p:nvGrpSpPr>
              <p:cNvPr id="8" name="Группа 7">
                <a:extLst>
                  <a:ext uri="{FF2B5EF4-FFF2-40B4-BE49-F238E27FC236}">
                    <a16:creationId xmlns:a16="http://schemas.microsoft.com/office/drawing/2014/main" id="{E7ABD93D-9FB7-4F93-9300-DC5C0FDBF486}"/>
                  </a:ext>
                </a:extLst>
              </p:cNvPr>
              <p:cNvGrpSpPr/>
              <p:nvPr/>
            </p:nvGrpSpPr>
            <p:grpSpPr>
              <a:xfrm>
                <a:off x="838199" y="3753125"/>
                <a:ext cx="4103513" cy="685473"/>
                <a:chOff x="450558" y="4297824"/>
                <a:chExt cx="4103513" cy="685473"/>
              </a:xfrm>
            </p:grpSpPr>
            <p:sp>
              <p:nvSpPr>
                <p:cNvPr id="9" name="Прямоугольник 8">
                  <a:extLst>
                    <a:ext uri="{FF2B5EF4-FFF2-40B4-BE49-F238E27FC236}">
                      <a16:creationId xmlns:a16="http://schemas.microsoft.com/office/drawing/2014/main" id="{5047A870-8432-4327-9F14-76D7460D1C69}"/>
                    </a:ext>
                  </a:extLst>
                </p:cNvPr>
                <p:cNvSpPr/>
                <p:nvPr/>
              </p:nvSpPr>
              <p:spPr>
                <a:xfrm>
                  <a:off x="1675933" y="4336966"/>
                  <a:ext cx="2878138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dirty="0">
                      <a:solidFill>
                        <a:srgbClr val="002060"/>
                      </a:solidFill>
                      <a:hlinkClick r:id="rId6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HUMAN </a:t>
                  </a:r>
                  <a:r>
                    <a:rPr lang="uk-UA" dirty="0">
                      <a:solidFill>
                        <a:srgbClr val="002060"/>
                      </a:solidFill>
                      <a:hlinkClick r:id="rId6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Школа - Навчальний посібник </a:t>
                  </a:r>
                  <a:endParaRPr lang="uk-UA" dirty="0">
                    <a:solidFill>
                      <a:srgbClr val="002060"/>
                    </a:solidFill>
                  </a:endParaRPr>
                </a:p>
              </p:txBody>
            </p:sp>
            <p:pic>
              <p:nvPicPr>
                <p:cNvPr id="10" name="Picture 2" descr="YouTube обновил логотип | Пикабу">
                  <a:extLst>
                    <a:ext uri="{FF2B5EF4-FFF2-40B4-BE49-F238E27FC236}">
                      <a16:creationId xmlns:a16="http://schemas.microsoft.com/office/drawing/2014/main" id="{6A5CD7EC-2C39-44FD-8A09-7DDC0B7F5BF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0558" y="4297824"/>
                  <a:ext cx="1295400" cy="382143"/>
                </a:xfrm>
                <a:prstGeom prst="rect">
                  <a:avLst/>
                </a:prstGeom>
                <a:ln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EF3B8FC-3230-42A8-A5D2-65B89F23E98E}"/>
              </a:ext>
            </a:extLst>
          </p:cNvPr>
          <p:cNvGrpSpPr/>
          <p:nvPr/>
        </p:nvGrpSpPr>
        <p:grpSpPr>
          <a:xfrm>
            <a:off x="322554" y="4340469"/>
            <a:ext cx="4182296" cy="1900010"/>
            <a:chOff x="4445637" y="2448459"/>
            <a:chExt cx="4182296" cy="1900010"/>
          </a:xfrm>
        </p:grpSpPr>
        <p:pic>
          <p:nvPicPr>
            <p:cNvPr id="11" name="Picture 4" descr="Про сервіс Навчальна хмара «lCloud»">
              <a:extLst>
                <a:ext uri="{FF2B5EF4-FFF2-40B4-BE49-F238E27FC236}">
                  <a16:creationId xmlns:a16="http://schemas.microsoft.com/office/drawing/2014/main" id="{AA99244F-9FCE-4795-B83A-6762C3BD33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5637" y="2448459"/>
              <a:ext cx="1160702" cy="626780"/>
            </a:xfrm>
            <a:prstGeom prst="rect">
              <a:avLst/>
            </a:prstGeom>
            <a:ln>
              <a:noFill/>
            </a:ln>
            <a:effectLst>
              <a:softEdge rad="254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B0C6CBCC-FD23-423D-9C64-2E34F4AC28DB}"/>
                </a:ext>
              </a:extLst>
            </p:cNvPr>
            <p:cNvGrpSpPr/>
            <p:nvPr/>
          </p:nvGrpSpPr>
          <p:grpSpPr>
            <a:xfrm>
              <a:off x="4481495" y="3420995"/>
              <a:ext cx="4146438" cy="927474"/>
              <a:chOff x="4481495" y="3420995"/>
              <a:chExt cx="4146438" cy="927474"/>
            </a:xfrm>
          </p:grpSpPr>
          <p:sp>
            <p:nvSpPr>
              <p:cNvPr id="12" name="Текст 98">
                <a:extLst>
                  <a:ext uri="{FF2B5EF4-FFF2-40B4-BE49-F238E27FC236}">
                    <a16:creationId xmlns:a16="http://schemas.microsoft.com/office/drawing/2014/main" id="{8657D1CF-DEAF-4610-B120-3407A53A18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81495" y="3420995"/>
                <a:ext cx="1124844" cy="448597"/>
              </a:xfrm>
              <a:prstGeom prst="rect">
                <a:avLst/>
              </a:prstGeom>
            </p:spPr>
            <p:txBody>
              <a:bodyPr rtlCol="0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b="1" dirty="0" err="1">
                    <a:solidFill>
                      <a:schemeClr val="bg1"/>
                    </a:solidFill>
                    <a:hlinkClick r:id="rId9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Lcloud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6FA27A36-95E4-4917-BE37-758820A95FD5}"/>
                  </a:ext>
                </a:extLst>
              </p:cNvPr>
              <p:cNvGrpSpPr/>
              <p:nvPr/>
            </p:nvGrpSpPr>
            <p:grpSpPr>
              <a:xfrm>
                <a:off x="4524420" y="3922066"/>
                <a:ext cx="4103513" cy="426403"/>
                <a:chOff x="450558" y="4297824"/>
                <a:chExt cx="4103513" cy="426403"/>
              </a:xfrm>
            </p:grpSpPr>
            <p:sp>
              <p:nvSpPr>
                <p:cNvPr id="14" name="Прямоугольник 13">
                  <a:extLst>
                    <a:ext uri="{FF2B5EF4-FFF2-40B4-BE49-F238E27FC236}">
                      <a16:creationId xmlns:a16="http://schemas.microsoft.com/office/drawing/2014/main" id="{CD1DC0CB-2EDF-4B26-8673-63B808EA8E25}"/>
                    </a:ext>
                  </a:extLst>
                </p:cNvPr>
                <p:cNvSpPr/>
                <p:nvPr/>
              </p:nvSpPr>
              <p:spPr>
                <a:xfrm>
                  <a:off x="1675933" y="4354895"/>
                  <a:ext cx="2878138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uk-UA" dirty="0">
                      <a:solidFill>
                        <a:srgbClr val="002060"/>
                      </a:solidFill>
                      <a:hlinkClick r:id="rId10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Навчальна хмара </a:t>
                  </a:r>
                  <a:r>
                    <a:rPr lang="en-US" dirty="0" err="1">
                      <a:solidFill>
                        <a:srgbClr val="002060"/>
                      </a:solidFill>
                      <a:hlinkClick r:id="rId10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lCloud</a:t>
                  </a:r>
                  <a:endParaRPr lang="uk-UA" dirty="0">
                    <a:solidFill>
                      <a:srgbClr val="002060"/>
                    </a:solidFill>
                  </a:endParaRPr>
                </a:p>
              </p:txBody>
            </p:sp>
            <p:pic>
              <p:nvPicPr>
                <p:cNvPr id="15" name="Picture 2" descr="YouTube обновил логотип | Пикабу">
                  <a:extLst>
                    <a:ext uri="{FF2B5EF4-FFF2-40B4-BE49-F238E27FC236}">
                      <a16:creationId xmlns:a16="http://schemas.microsoft.com/office/drawing/2014/main" id="{B086DE01-3316-498C-BBB2-C8E3C00F558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0558" y="4297824"/>
                  <a:ext cx="1295400" cy="3821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EBAE9B12-B530-43B5-B987-7ACC2B424355}"/>
              </a:ext>
            </a:extLst>
          </p:cNvPr>
          <p:cNvGrpSpPr/>
          <p:nvPr/>
        </p:nvGrpSpPr>
        <p:grpSpPr>
          <a:xfrm>
            <a:off x="187643" y="1376975"/>
            <a:ext cx="4394856" cy="2420493"/>
            <a:chOff x="8654785" y="1626095"/>
            <a:chExt cx="4394856" cy="242049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A70DEF63-F5F7-4958-964B-D8F3513831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6527" y="1626095"/>
              <a:ext cx="1295356" cy="998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730FB0F5-C602-4F5E-A549-537D1972275B}"/>
                </a:ext>
              </a:extLst>
            </p:cNvPr>
            <p:cNvGrpSpPr/>
            <p:nvPr/>
          </p:nvGrpSpPr>
          <p:grpSpPr>
            <a:xfrm>
              <a:off x="8654785" y="2944361"/>
              <a:ext cx="4394856" cy="1102227"/>
              <a:chOff x="7747493" y="1332592"/>
              <a:chExt cx="4394856" cy="1102227"/>
            </a:xfrm>
          </p:grpSpPr>
          <p:sp>
            <p:nvSpPr>
              <p:cNvPr id="21" name="Текст 100">
                <a:extLst>
                  <a:ext uri="{FF2B5EF4-FFF2-40B4-BE49-F238E27FC236}">
                    <a16:creationId xmlns:a16="http://schemas.microsoft.com/office/drawing/2014/main" id="{1B952817-E26A-441C-B48C-87E8C99D84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47493" y="1332592"/>
                <a:ext cx="2878137" cy="3267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0" i="0" kern="1200">
                    <a:solidFill>
                      <a:schemeClr val="tx2"/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u="sng" dirty="0">
                    <a:solidFill>
                      <a:schemeClr val="bg1"/>
                    </a:solidFill>
                    <a:hlinkClick r:id="rId1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Google Classroom</a:t>
                </a:r>
              </a:p>
            </p:txBody>
          </p:sp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id="{199220DA-2276-48CF-A364-FBE79D8C64AE}"/>
                  </a:ext>
                </a:extLst>
              </p:cNvPr>
              <p:cNvGrpSpPr/>
              <p:nvPr/>
            </p:nvGrpSpPr>
            <p:grpSpPr>
              <a:xfrm>
                <a:off x="7985049" y="1749346"/>
                <a:ext cx="4157300" cy="685473"/>
                <a:chOff x="396771" y="4297824"/>
                <a:chExt cx="4157300" cy="685473"/>
              </a:xfrm>
            </p:grpSpPr>
            <p:sp>
              <p:nvSpPr>
                <p:cNvPr id="23" name="Прямоугольник 22">
                  <a:extLst>
                    <a:ext uri="{FF2B5EF4-FFF2-40B4-BE49-F238E27FC236}">
                      <a16:creationId xmlns:a16="http://schemas.microsoft.com/office/drawing/2014/main" id="{342C41E5-1B5E-47F4-B0FC-7A9671A71CB5}"/>
                    </a:ext>
                  </a:extLst>
                </p:cNvPr>
                <p:cNvSpPr/>
                <p:nvPr/>
              </p:nvSpPr>
              <p:spPr>
                <a:xfrm>
                  <a:off x="1675933" y="4336966"/>
                  <a:ext cx="2878138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uk-UA" dirty="0">
                      <a:solidFill>
                        <a:srgbClr val="002060"/>
                      </a:solidFill>
                      <a:hlinkClick r:id="rId13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Вивчаємо </a:t>
                  </a:r>
                  <a:r>
                    <a:rPr lang="en-US" dirty="0">
                      <a:solidFill>
                        <a:srgbClr val="002060"/>
                      </a:solidFill>
                      <a:hlinkClick r:id="rId13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Google </a:t>
                  </a:r>
                  <a:r>
                    <a:rPr lang="uk-UA" dirty="0">
                      <a:solidFill>
                        <a:srgbClr val="002060"/>
                      </a:solidFill>
                      <a:hlinkClick r:id="rId13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Клас (</a:t>
                  </a:r>
                  <a:r>
                    <a:rPr lang="en-US" dirty="0">
                      <a:solidFill>
                        <a:srgbClr val="002060"/>
                      </a:solidFill>
                      <a:hlinkClick r:id="rId13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Google Classroom)</a:t>
                  </a:r>
                  <a:endParaRPr lang="uk-UA" dirty="0">
                    <a:solidFill>
                      <a:srgbClr val="002060"/>
                    </a:solidFill>
                  </a:endParaRPr>
                </a:p>
              </p:txBody>
            </p:sp>
            <p:pic>
              <p:nvPicPr>
                <p:cNvPr id="24" name="Picture 2" descr="YouTube обновил логотип | Пикабу">
                  <a:extLst>
                    <a:ext uri="{FF2B5EF4-FFF2-40B4-BE49-F238E27FC236}">
                      <a16:creationId xmlns:a16="http://schemas.microsoft.com/office/drawing/2014/main" id="{2433E997-3B17-4F62-84F4-5AB30809A91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771" y="4297824"/>
                  <a:ext cx="1295400" cy="3821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5A6FFDFF-B8BC-4B27-AB9D-F71F2D3F7925}"/>
              </a:ext>
            </a:extLst>
          </p:cNvPr>
          <p:cNvGrpSpPr/>
          <p:nvPr/>
        </p:nvGrpSpPr>
        <p:grpSpPr>
          <a:xfrm>
            <a:off x="8105152" y="4312871"/>
            <a:ext cx="4249411" cy="2023421"/>
            <a:chOff x="4547792" y="4205321"/>
            <a:chExt cx="4249411" cy="2023421"/>
          </a:xfrm>
        </p:grpSpPr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0C13A6D9-FF9C-49B6-8840-BFB9486F9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349" y="4205321"/>
              <a:ext cx="2540362" cy="649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839059DB-DE2C-468A-AA23-D38E260E5EE8}"/>
                </a:ext>
              </a:extLst>
            </p:cNvPr>
            <p:cNvGrpSpPr/>
            <p:nvPr/>
          </p:nvGrpSpPr>
          <p:grpSpPr>
            <a:xfrm>
              <a:off x="4547792" y="5295196"/>
              <a:ext cx="4249411" cy="933546"/>
              <a:chOff x="7892938" y="1224274"/>
              <a:chExt cx="4249411" cy="933546"/>
            </a:xfrm>
          </p:grpSpPr>
          <p:sp>
            <p:nvSpPr>
              <p:cNvPr id="43" name="Текст 100">
                <a:extLst>
                  <a:ext uri="{FF2B5EF4-FFF2-40B4-BE49-F238E27FC236}">
                    <a16:creationId xmlns:a16="http://schemas.microsoft.com/office/drawing/2014/main" id="{7F859F63-826E-4A8E-B4DE-87E5D96E01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92938" y="1224274"/>
                <a:ext cx="1606019" cy="2831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0" i="0" kern="1200">
                    <a:solidFill>
                      <a:schemeClr val="tx2"/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b="0" i="0" kern="120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u="sng" dirty="0">
                    <a:solidFill>
                      <a:schemeClr val="bg1"/>
                    </a:solidFill>
                    <a:hlinkClick r:id="rId1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MOODLE</a:t>
                </a:r>
                <a:endParaRPr lang="en-US" b="1" u="sng" dirty="0">
                  <a:solidFill>
                    <a:schemeClr val="bg1"/>
                  </a:solidFill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endParaRPr>
              </a:p>
            </p:txBody>
          </p:sp>
          <p:grpSp>
            <p:nvGrpSpPr>
              <p:cNvPr id="44" name="Группа 43">
                <a:extLst>
                  <a:ext uri="{FF2B5EF4-FFF2-40B4-BE49-F238E27FC236}">
                    <a16:creationId xmlns:a16="http://schemas.microsoft.com/office/drawing/2014/main" id="{69CA16B5-66DB-4027-B6E6-C743BD14397E}"/>
                  </a:ext>
                </a:extLst>
              </p:cNvPr>
              <p:cNvGrpSpPr/>
              <p:nvPr/>
            </p:nvGrpSpPr>
            <p:grpSpPr>
              <a:xfrm>
                <a:off x="8038836" y="1749346"/>
                <a:ext cx="4103513" cy="408474"/>
                <a:chOff x="450558" y="4297824"/>
                <a:chExt cx="4103513" cy="408474"/>
              </a:xfrm>
            </p:grpSpPr>
            <p:sp>
              <p:nvSpPr>
                <p:cNvPr id="45" name="Прямоугольник 44">
                  <a:extLst>
                    <a:ext uri="{FF2B5EF4-FFF2-40B4-BE49-F238E27FC236}">
                      <a16:creationId xmlns:a16="http://schemas.microsoft.com/office/drawing/2014/main" id="{75F7153C-D02D-4DD8-ACF6-D14776817AC2}"/>
                    </a:ext>
                  </a:extLst>
                </p:cNvPr>
                <p:cNvSpPr/>
                <p:nvPr/>
              </p:nvSpPr>
              <p:spPr>
                <a:xfrm>
                  <a:off x="1675933" y="4336966"/>
                  <a:ext cx="2878138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uk-UA" dirty="0">
                      <a:solidFill>
                        <a:srgbClr val="002060"/>
                      </a:solidFill>
                      <a:hlinkClick r:id="rId16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Робота в </a:t>
                  </a:r>
                  <a:r>
                    <a:rPr lang="en-US" dirty="0">
                      <a:solidFill>
                        <a:srgbClr val="002060"/>
                      </a:solidFill>
                      <a:hlinkClick r:id="rId16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Moodle</a:t>
                  </a:r>
                  <a:endParaRPr lang="uk-UA" dirty="0">
                    <a:solidFill>
                      <a:srgbClr val="002060"/>
                    </a:solidFill>
                  </a:endParaRPr>
                </a:p>
              </p:txBody>
            </p:sp>
            <p:pic>
              <p:nvPicPr>
                <p:cNvPr id="46" name="Picture 2" descr="YouTube обновил логотип | Пикабу">
                  <a:extLst>
                    <a:ext uri="{FF2B5EF4-FFF2-40B4-BE49-F238E27FC236}">
                      <a16:creationId xmlns:a16="http://schemas.microsoft.com/office/drawing/2014/main" id="{9AB0DF94-D031-4192-9058-7948E22D78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0558" y="4297824"/>
                  <a:ext cx="1295400" cy="3821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910916C-17E8-4BFA-AF2A-434ADC48C379}"/>
              </a:ext>
            </a:extLst>
          </p:cNvPr>
          <p:cNvGrpSpPr/>
          <p:nvPr/>
        </p:nvGrpSpPr>
        <p:grpSpPr>
          <a:xfrm>
            <a:off x="4156149" y="918286"/>
            <a:ext cx="3861693" cy="5418006"/>
            <a:chOff x="4156149" y="918286"/>
            <a:chExt cx="3861693" cy="5418006"/>
          </a:xfrm>
        </p:grpSpPr>
        <p:sp>
          <p:nvSpPr>
            <p:cNvPr id="2053" name="Прямоугольник 2052">
              <a:extLst>
                <a:ext uri="{FF2B5EF4-FFF2-40B4-BE49-F238E27FC236}">
                  <a16:creationId xmlns:a16="http://schemas.microsoft.com/office/drawing/2014/main" id="{A9EE2049-7E3F-4EE4-B470-807E7956EB7E}"/>
                </a:ext>
              </a:extLst>
            </p:cNvPr>
            <p:cNvSpPr/>
            <p:nvPr/>
          </p:nvSpPr>
          <p:spPr>
            <a:xfrm>
              <a:off x="4156149" y="2752943"/>
              <a:ext cx="3861693" cy="35833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54" name="Пузырек для мыслей: облако 2053">
              <a:extLst>
                <a:ext uri="{FF2B5EF4-FFF2-40B4-BE49-F238E27FC236}">
                  <a16:creationId xmlns:a16="http://schemas.microsoft.com/office/drawing/2014/main" id="{03FEB3DF-C41C-4785-AFDB-8C29F7BD8E44}"/>
                </a:ext>
              </a:extLst>
            </p:cNvPr>
            <p:cNvSpPr/>
            <p:nvPr/>
          </p:nvSpPr>
          <p:spPr>
            <a:xfrm>
              <a:off x="4863273" y="918286"/>
              <a:ext cx="2758206" cy="2596969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8" name="Полилиния 23" descr="Значок знака вопроса">
              <a:extLst>
                <a:ext uri="{FF2B5EF4-FFF2-40B4-BE49-F238E27FC236}">
                  <a16:creationId xmlns:a16="http://schemas.microsoft.com/office/drawing/2014/main" id="{E1941331-08C8-4E31-9D57-6220C887E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8406" y="1398866"/>
              <a:ext cx="1289220" cy="1660615"/>
            </a:xfrm>
            <a:custGeom>
              <a:avLst/>
              <a:gdLst/>
              <a:ahLst/>
              <a:cxnLst>
                <a:cxn ang="0">
                  <a:pos x="357" y="1068"/>
                </a:cxn>
                <a:cxn ang="0">
                  <a:pos x="364" y="975"/>
                </a:cxn>
                <a:cxn ang="0">
                  <a:pos x="380" y="900"/>
                </a:cxn>
                <a:cxn ang="0">
                  <a:pos x="430" y="808"/>
                </a:cxn>
                <a:cxn ang="0">
                  <a:pos x="483" y="748"/>
                </a:cxn>
                <a:cxn ang="0">
                  <a:pos x="662" y="591"/>
                </a:cxn>
                <a:cxn ang="0">
                  <a:pos x="700" y="556"/>
                </a:cxn>
                <a:cxn ang="0">
                  <a:pos x="737" y="507"/>
                </a:cxn>
                <a:cxn ang="0">
                  <a:pos x="750" y="461"/>
                </a:cxn>
                <a:cxn ang="0">
                  <a:pos x="748" y="432"/>
                </a:cxn>
                <a:cxn ang="0">
                  <a:pos x="735" y="397"/>
                </a:cxn>
                <a:cxn ang="0">
                  <a:pos x="715" y="368"/>
                </a:cxn>
                <a:cxn ang="0">
                  <a:pos x="695" y="355"/>
                </a:cxn>
                <a:cxn ang="0">
                  <a:pos x="656" y="340"/>
                </a:cxn>
                <a:cxn ang="0">
                  <a:pos x="609" y="335"/>
                </a:cxn>
                <a:cxn ang="0">
                  <a:pos x="572" y="338"/>
                </a:cxn>
                <a:cxn ang="0">
                  <a:pos x="523" y="355"/>
                </a:cxn>
                <a:cxn ang="0">
                  <a:pos x="481" y="386"/>
                </a:cxn>
                <a:cxn ang="0">
                  <a:pos x="459" y="417"/>
                </a:cxn>
                <a:cxn ang="0">
                  <a:pos x="433" y="479"/>
                </a:cxn>
                <a:cxn ang="0">
                  <a:pos x="417" y="563"/>
                </a:cxn>
                <a:cxn ang="0">
                  <a:pos x="7" y="455"/>
                </a:cxn>
                <a:cxn ang="0">
                  <a:pos x="33" y="351"/>
                </a:cxn>
                <a:cxn ang="0">
                  <a:pos x="64" y="280"/>
                </a:cxn>
                <a:cxn ang="0">
                  <a:pos x="102" y="216"/>
                </a:cxn>
                <a:cxn ang="0">
                  <a:pos x="150" y="157"/>
                </a:cxn>
                <a:cxn ang="0">
                  <a:pos x="187" y="123"/>
                </a:cxn>
                <a:cxn ang="0">
                  <a:pos x="251" y="79"/>
                </a:cxn>
                <a:cxn ang="0">
                  <a:pos x="325" y="44"/>
                </a:cxn>
                <a:cxn ang="0">
                  <a:pos x="410" y="18"/>
                </a:cxn>
                <a:cxn ang="0">
                  <a:pos x="507" y="4"/>
                </a:cxn>
                <a:cxn ang="0">
                  <a:pos x="614" y="0"/>
                </a:cxn>
                <a:cxn ang="0">
                  <a:pos x="726" y="5"/>
                </a:cxn>
                <a:cxn ang="0">
                  <a:pos x="872" y="38"/>
                </a:cxn>
                <a:cxn ang="0">
                  <a:pos x="993" y="97"/>
                </a:cxn>
                <a:cxn ang="0">
                  <a:pos x="1040" y="132"/>
                </a:cxn>
                <a:cxn ang="0">
                  <a:pos x="1097" y="188"/>
                </a:cxn>
                <a:cxn ang="0">
                  <a:pos x="1141" y="252"/>
                </a:cxn>
                <a:cxn ang="0">
                  <a:pos x="1170" y="322"/>
                </a:cxn>
                <a:cxn ang="0">
                  <a:pos x="1187" y="397"/>
                </a:cxn>
                <a:cxn ang="0">
                  <a:pos x="1190" y="450"/>
                </a:cxn>
                <a:cxn ang="0">
                  <a:pos x="1183" y="518"/>
                </a:cxn>
                <a:cxn ang="0">
                  <a:pos x="1161" y="585"/>
                </a:cxn>
                <a:cxn ang="0">
                  <a:pos x="1139" y="627"/>
                </a:cxn>
                <a:cxn ang="0">
                  <a:pos x="1086" y="697"/>
                </a:cxn>
                <a:cxn ang="0">
                  <a:pos x="1004" y="775"/>
                </a:cxn>
                <a:cxn ang="0">
                  <a:pos x="933" y="836"/>
                </a:cxn>
                <a:cxn ang="0">
                  <a:pos x="828" y="929"/>
                </a:cxn>
                <a:cxn ang="0">
                  <a:pos x="795" y="973"/>
                </a:cxn>
                <a:cxn ang="0">
                  <a:pos x="783" y="1002"/>
                </a:cxn>
                <a:cxn ang="0">
                  <a:pos x="768" y="1070"/>
                </a:cxn>
                <a:cxn ang="0">
                  <a:pos x="344" y="1218"/>
                </a:cxn>
                <a:cxn ang="0">
                  <a:pos x="344" y="1606"/>
                </a:cxn>
              </a:cxnLst>
              <a:rect l="0" t="0" r="r" b="b"/>
              <a:pathLst>
                <a:path w="1190" h="1606">
                  <a:moveTo>
                    <a:pt x="766" y="1110"/>
                  </a:moveTo>
                  <a:lnTo>
                    <a:pt x="357" y="1110"/>
                  </a:lnTo>
                  <a:lnTo>
                    <a:pt x="357" y="1068"/>
                  </a:lnTo>
                  <a:lnTo>
                    <a:pt x="357" y="1068"/>
                  </a:lnTo>
                  <a:lnTo>
                    <a:pt x="358" y="1019"/>
                  </a:lnTo>
                  <a:lnTo>
                    <a:pt x="364" y="975"/>
                  </a:lnTo>
                  <a:lnTo>
                    <a:pt x="371" y="934"/>
                  </a:lnTo>
                  <a:lnTo>
                    <a:pt x="380" y="900"/>
                  </a:lnTo>
                  <a:lnTo>
                    <a:pt x="380" y="900"/>
                  </a:lnTo>
                  <a:lnTo>
                    <a:pt x="395" y="867"/>
                  </a:lnTo>
                  <a:lnTo>
                    <a:pt x="411" y="838"/>
                  </a:lnTo>
                  <a:lnTo>
                    <a:pt x="430" y="808"/>
                  </a:lnTo>
                  <a:lnTo>
                    <a:pt x="452" y="781"/>
                  </a:lnTo>
                  <a:lnTo>
                    <a:pt x="452" y="781"/>
                  </a:lnTo>
                  <a:lnTo>
                    <a:pt x="483" y="748"/>
                  </a:lnTo>
                  <a:lnTo>
                    <a:pt x="528" y="706"/>
                  </a:lnTo>
                  <a:lnTo>
                    <a:pt x="587" y="653"/>
                  </a:lnTo>
                  <a:lnTo>
                    <a:pt x="662" y="591"/>
                  </a:lnTo>
                  <a:lnTo>
                    <a:pt x="662" y="591"/>
                  </a:lnTo>
                  <a:lnTo>
                    <a:pt x="682" y="572"/>
                  </a:lnTo>
                  <a:lnTo>
                    <a:pt x="700" y="556"/>
                  </a:lnTo>
                  <a:lnTo>
                    <a:pt x="715" y="539"/>
                  </a:lnTo>
                  <a:lnTo>
                    <a:pt x="728" y="523"/>
                  </a:lnTo>
                  <a:lnTo>
                    <a:pt x="737" y="507"/>
                  </a:lnTo>
                  <a:lnTo>
                    <a:pt x="744" y="490"/>
                  </a:lnTo>
                  <a:lnTo>
                    <a:pt x="748" y="475"/>
                  </a:lnTo>
                  <a:lnTo>
                    <a:pt x="750" y="461"/>
                  </a:lnTo>
                  <a:lnTo>
                    <a:pt x="750" y="461"/>
                  </a:lnTo>
                  <a:lnTo>
                    <a:pt x="750" y="446"/>
                  </a:lnTo>
                  <a:lnTo>
                    <a:pt x="748" y="432"/>
                  </a:lnTo>
                  <a:lnTo>
                    <a:pt x="744" y="419"/>
                  </a:lnTo>
                  <a:lnTo>
                    <a:pt x="741" y="408"/>
                  </a:lnTo>
                  <a:lnTo>
                    <a:pt x="735" y="397"/>
                  </a:lnTo>
                  <a:lnTo>
                    <a:pt x="730" y="386"/>
                  </a:lnTo>
                  <a:lnTo>
                    <a:pt x="722" y="377"/>
                  </a:lnTo>
                  <a:lnTo>
                    <a:pt x="715" y="368"/>
                  </a:lnTo>
                  <a:lnTo>
                    <a:pt x="715" y="368"/>
                  </a:lnTo>
                  <a:lnTo>
                    <a:pt x="706" y="360"/>
                  </a:lnTo>
                  <a:lnTo>
                    <a:pt x="695" y="355"/>
                  </a:lnTo>
                  <a:lnTo>
                    <a:pt x="684" y="347"/>
                  </a:lnTo>
                  <a:lnTo>
                    <a:pt x="671" y="344"/>
                  </a:lnTo>
                  <a:lnTo>
                    <a:pt x="656" y="340"/>
                  </a:lnTo>
                  <a:lnTo>
                    <a:pt x="642" y="338"/>
                  </a:lnTo>
                  <a:lnTo>
                    <a:pt x="625" y="336"/>
                  </a:lnTo>
                  <a:lnTo>
                    <a:pt x="609" y="335"/>
                  </a:lnTo>
                  <a:lnTo>
                    <a:pt x="609" y="335"/>
                  </a:lnTo>
                  <a:lnTo>
                    <a:pt x="589" y="336"/>
                  </a:lnTo>
                  <a:lnTo>
                    <a:pt x="572" y="338"/>
                  </a:lnTo>
                  <a:lnTo>
                    <a:pt x="554" y="342"/>
                  </a:lnTo>
                  <a:lnTo>
                    <a:pt x="538" y="347"/>
                  </a:lnTo>
                  <a:lnTo>
                    <a:pt x="523" y="355"/>
                  </a:lnTo>
                  <a:lnTo>
                    <a:pt x="508" y="364"/>
                  </a:lnTo>
                  <a:lnTo>
                    <a:pt x="496" y="375"/>
                  </a:lnTo>
                  <a:lnTo>
                    <a:pt x="481" y="386"/>
                  </a:lnTo>
                  <a:lnTo>
                    <a:pt x="481" y="386"/>
                  </a:lnTo>
                  <a:lnTo>
                    <a:pt x="470" y="400"/>
                  </a:lnTo>
                  <a:lnTo>
                    <a:pt x="459" y="417"/>
                  </a:lnTo>
                  <a:lnTo>
                    <a:pt x="450" y="435"/>
                  </a:lnTo>
                  <a:lnTo>
                    <a:pt x="441" y="455"/>
                  </a:lnTo>
                  <a:lnTo>
                    <a:pt x="433" y="479"/>
                  </a:lnTo>
                  <a:lnTo>
                    <a:pt x="426" y="505"/>
                  </a:lnTo>
                  <a:lnTo>
                    <a:pt x="422" y="532"/>
                  </a:lnTo>
                  <a:lnTo>
                    <a:pt x="417" y="563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7" y="455"/>
                  </a:lnTo>
                  <a:lnTo>
                    <a:pt x="18" y="400"/>
                  </a:lnTo>
                  <a:lnTo>
                    <a:pt x="26" y="375"/>
                  </a:lnTo>
                  <a:lnTo>
                    <a:pt x="33" y="351"/>
                  </a:lnTo>
                  <a:lnTo>
                    <a:pt x="42" y="327"/>
                  </a:lnTo>
                  <a:lnTo>
                    <a:pt x="53" y="304"/>
                  </a:lnTo>
                  <a:lnTo>
                    <a:pt x="64" y="280"/>
                  </a:lnTo>
                  <a:lnTo>
                    <a:pt x="75" y="258"/>
                  </a:lnTo>
                  <a:lnTo>
                    <a:pt x="88" y="236"/>
                  </a:lnTo>
                  <a:lnTo>
                    <a:pt x="102" y="216"/>
                  </a:lnTo>
                  <a:lnTo>
                    <a:pt x="117" y="196"/>
                  </a:lnTo>
                  <a:lnTo>
                    <a:pt x="133" y="176"/>
                  </a:lnTo>
                  <a:lnTo>
                    <a:pt x="150" y="157"/>
                  </a:lnTo>
                  <a:lnTo>
                    <a:pt x="168" y="141"/>
                  </a:lnTo>
                  <a:lnTo>
                    <a:pt x="168" y="141"/>
                  </a:lnTo>
                  <a:lnTo>
                    <a:pt x="187" y="123"/>
                  </a:lnTo>
                  <a:lnTo>
                    <a:pt x="207" y="108"/>
                  </a:lnTo>
                  <a:lnTo>
                    <a:pt x="227" y="91"/>
                  </a:lnTo>
                  <a:lnTo>
                    <a:pt x="251" y="79"/>
                  </a:lnTo>
                  <a:lnTo>
                    <a:pt x="274" y="66"/>
                  </a:lnTo>
                  <a:lnTo>
                    <a:pt x="298" y="55"/>
                  </a:lnTo>
                  <a:lnTo>
                    <a:pt x="325" y="44"/>
                  </a:lnTo>
                  <a:lnTo>
                    <a:pt x="353" y="35"/>
                  </a:lnTo>
                  <a:lnTo>
                    <a:pt x="380" y="26"/>
                  </a:lnTo>
                  <a:lnTo>
                    <a:pt x="410" y="18"/>
                  </a:lnTo>
                  <a:lnTo>
                    <a:pt x="441" y="13"/>
                  </a:lnTo>
                  <a:lnTo>
                    <a:pt x="474" y="7"/>
                  </a:lnTo>
                  <a:lnTo>
                    <a:pt x="507" y="4"/>
                  </a:lnTo>
                  <a:lnTo>
                    <a:pt x="541" y="2"/>
                  </a:lnTo>
                  <a:lnTo>
                    <a:pt x="578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73" y="0"/>
                  </a:lnTo>
                  <a:lnTo>
                    <a:pt x="726" y="5"/>
                  </a:lnTo>
                  <a:lnTo>
                    <a:pt x="779" y="13"/>
                  </a:lnTo>
                  <a:lnTo>
                    <a:pt x="827" y="24"/>
                  </a:lnTo>
                  <a:lnTo>
                    <a:pt x="872" y="38"/>
                  </a:lnTo>
                  <a:lnTo>
                    <a:pt x="916" y="55"/>
                  </a:lnTo>
                  <a:lnTo>
                    <a:pt x="956" y="75"/>
                  </a:lnTo>
                  <a:lnTo>
                    <a:pt x="993" y="97"/>
                  </a:lnTo>
                  <a:lnTo>
                    <a:pt x="993" y="97"/>
                  </a:lnTo>
                  <a:lnTo>
                    <a:pt x="1017" y="113"/>
                  </a:lnTo>
                  <a:lnTo>
                    <a:pt x="1040" y="132"/>
                  </a:lnTo>
                  <a:lnTo>
                    <a:pt x="1061" y="150"/>
                  </a:lnTo>
                  <a:lnTo>
                    <a:pt x="1079" y="168"/>
                  </a:lnTo>
                  <a:lnTo>
                    <a:pt x="1097" y="188"/>
                  </a:lnTo>
                  <a:lnTo>
                    <a:pt x="1114" y="208"/>
                  </a:lnTo>
                  <a:lnTo>
                    <a:pt x="1128" y="230"/>
                  </a:lnTo>
                  <a:lnTo>
                    <a:pt x="1141" y="252"/>
                  </a:lnTo>
                  <a:lnTo>
                    <a:pt x="1152" y="274"/>
                  </a:lnTo>
                  <a:lnTo>
                    <a:pt x="1163" y="298"/>
                  </a:lnTo>
                  <a:lnTo>
                    <a:pt x="1170" y="322"/>
                  </a:lnTo>
                  <a:lnTo>
                    <a:pt x="1178" y="346"/>
                  </a:lnTo>
                  <a:lnTo>
                    <a:pt x="1183" y="371"/>
                  </a:lnTo>
                  <a:lnTo>
                    <a:pt x="1187" y="397"/>
                  </a:lnTo>
                  <a:lnTo>
                    <a:pt x="1189" y="422"/>
                  </a:lnTo>
                  <a:lnTo>
                    <a:pt x="1190" y="450"/>
                  </a:lnTo>
                  <a:lnTo>
                    <a:pt x="1190" y="450"/>
                  </a:lnTo>
                  <a:lnTo>
                    <a:pt x="1189" y="474"/>
                  </a:lnTo>
                  <a:lnTo>
                    <a:pt x="1187" y="496"/>
                  </a:lnTo>
                  <a:lnTo>
                    <a:pt x="1183" y="518"/>
                  </a:lnTo>
                  <a:lnTo>
                    <a:pt x="1178" y="541"/>
                  </a:lnTo>
                  <a:lnTo>
                    <a:pt x="1170" y="563"/>
                  </a:lnTo>
                  <a:lnTo>
                    <a:pt x="1161" y="585"/>
                  </a:lnTo>
                  <a:lnTo>
                    <a:pt x="1150" y="605"/>
                  </a:lnTo>
                  <a:lnTo>
                    <a:pt x="1139" y="627"/>
                  </a:lnTo>
                  <a:lnTo>
                    <a:pt x="1139" y="627"/>
                  </a:lnTo>
                  <a:lnTo>
                    <a:pt x="1125" y="649"/>
                  </a:lnTo>
                  <a:lnTo>
                    <a:pt x="1108" y="673"/>
                  </a:lnTo>
                  <a:lnTo>
                    <a:pt x="1086" y="697"/>
                  </a:lnTo>
                  <a:lnTo>
                    <a:pt x="1062" y="722"/>
                  </a:lnTo>
                  <a:lnTo>
                    <a:pt x="1035" y="748"/>
                  </a:lnTo>
                  <a:lnTo>
                    <a:pt x="1004" y="775"/>
                  </a:lnTo>
                  <a:lnTo>
                    <a:pt x="969" y="805"/>
                  </a:lnTo>
                  <a:lnTo>
                    <a:pt x="933" y="836"/>
                  </a:lnTo>
                  <a:lnTo>
                    <a:pt x="933" y="836"/>
                  </a:lnTo>
                  <a:lnTo>
                    <a:pt x="883" y="876"/>
                  </a:lnTo>
                  <a:lnTo>
                    <a:pt x="843" y="913"/>
                  </a:lnTo>
                  <a:lnTo>
                    <a:pt x="828" y="929"/>
                  </a:lnTo>
                  <a:lnTo>
                    <a:pt x="814" y="945"/>
                  </a:lnTo>
                  <a:lnTo>
                    <a:pt x="803" y="960"/>
                  </a:lnTo>
                  <a:lnTo>
                    <a:pt x="795" y="973"/>
                  </a:lnTo>
                  <a:lnTo>
                    <a:pt x="795" y="973"/>
                  </a:lnTo>
                  <a:lnTo>
                    <a:pt x="788" y="988"/>
                  </a:lnTo>
                  <a:lnTo>
                    <a:pt x="783" y="1002"/>
                  </a:lnTo>
                  <a:lnTo>
                    <a:pt x="777" y="1017"/>
                  </a:lnTo>
                  <a:lnTo>
                    <a:pt x="773" y="1033"/>
                  </a:lnTo>
                  <a:lnTo>
                    <a:pt x="768" y="1070"/>
                  </a:lnTo>
                  <a:lnTo>
                    <a:pt x="766" y="1110"/>
                  </a:lnTo>
                  <a:lnTo>
                    <a:pt x="766" y="1110"/>
                  </a:lnTo>
                  <a:close/>
                  <a:moveTo>
                    <a:pt x="344" y="1218"/>
                  </a:moveTo>
                  <a:lnTo>
                    <a:pt x="781" y="1218"/>
                  </a:lnTo>
                  <a:lnTo>
                    <a:pt x="781" y="1606"/>
                  </a:lnTo>
                  <a:lnTo>
                    <a:pt x="344" y="1606"/>
                  </a:lnTo>
                  <a:lnTo>
                    <a:pt x="344" y="121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D6DD1AC4-0BBE-4E55-9ADB-40A7C2B9E6F4}"/>
                </a:ext>
              </a:extLst>
            </p:cNvPr>
            <p:cNvSpPr/>
            <p:nvPr/>
          </p:nvSpPr>
          <p:spPr>
            <a:xfrm>
              <a:off x="4347757" y="4280620"/>
              <a:ext cx="364074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Яку обрати?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856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Дистанційна освіта - Офіційний сайт Харківської загальноосвітньої школи  І-ІІІ ступенів №131">
            <a:extLst>
              <a:ext uri="{FF2B5EF4-FFF2-40B4-BE49-F238E27FC236}">
                <a16:creationId xmlns:a16="http://schemas.microsoft.com/office/drawing/2014/main" id="{33AEE250-6BF7-48F3-A656-1E6991B70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7646" y="1271491"/>
            <a:ext cx="4263342" cy="431501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A61819A-7C5C-43BF-81CE-5E1358443C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uk-UA" sz="2400" b="1" dirty="0"/>
              <a:t>ЄДИНА ПЛАТФОРМА </a:t>
            </a: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uk-UA" sz="2400" b="1" dirty="0"/>
              <a:t>ЯКА ЗАБЕЗПЕЧУЄ: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Зручний інструмент взаємодії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Встановлення дедлайнів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Зворотній зв’язок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Формат здачі завдань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Адаптація матеріалу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Перевірка завдань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Живе спілкування онлайн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/>
              <a:t>Захист персональних даних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b="1" dirty="0"/>
          </a:p>
          <a:p>
            <a:endParaRPr lang="uk-UA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D03A9EC-063B-47A4-BBAE-8A37288E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1092197"/>
            <a:ext cx="3023903" cy="2977780"/>
          </a:xfrm>
        </p:spPr>
        <p:txBody>
          <a:bodyPr anchor="t">
            <a:noAutofit/>
          </a:bodyPr>
          <a:lstStyle/>
          <a:p>
            <a:r>
              <a:rPr lang="uk-UA" sz="4000" dirty="0">
                <a:solidFill>
                  <a:srgbClr val="FFC000"/>
                </a:solidFill>
              </a:rPr>
              <a:t>Організація освітнього процесу </a:t>
            </a:r>
            <a:br>
              <a:rPr lang="uk-UA" sz="4000" dirty="0">
                <a:solidFill>
                  <a:srgbClr val="FFC000"/>
                </a:solidFill>
              </a:rPr>
            </a:br>
            <a:br>
              <a:rPr lang="uk-UA" sz="4000" dirty="0">
                <a:solidFill>
                  <a:srgbClr val="FFC000"/>
                </a:solidFill>
              </a:rPr>
            </a:br>
            <a:r>
              <a:rPr lang="uk-UA" sz="4000" dirty="0">
                <a:solidFill>
                  <a:srgbClr val="FFC000"/>
                </a:solidFill>
              </a:rPr>
              <a:t>(дистанційне навчання)</a:t>
            </a:r>
          </a:p>
        </p:txBody>
      </p:sp>
    </p:spTree>
    <p:extLst>
      <p:ext uri="{BB962C8B-B14F-4D97-AF65-F5344CB8AC3E}">
        <p14:creationId xmlns:p14="http://schemas.microsoft.com/office/powerpoint/2010/main" val="247278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DF3C41AA-C898-479C-B87B-49FFB2CD154B}"/>
              </a:ext>
            </a:extLst>
          </p:cNvPr>
          <p:cNvSpPr txBox="1">
            <a:spLocks/>
          </p:cNvSpPr>
          <p:nvPr/>
        </p:nvSpPr>
        <p:spPr>
          <a:xfrm>
            <a:off x="914469" y="4793113"/>
            <a:ext cx="10824011" cy="1156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  <a:highlight>
                  <a:srgbClr val="C0C0C0"/>
                </a:highlight>
              </a:rPr>
              <a:t>G</a:t>
            </a: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o</a:t>
            </a:r>
            <a:r>
              <a:rPr lang="en-US" b="1" dirty="0">
                <a:solidFill>
                  <a:srgbClr val="FFC000"/>
                </a:solidFill>
                <a:highlight>
                  <a:srgbClr val="C0C0C0"/>
                </a:highlight>
              </a:rPr>
              <a:t>o</a:t>
            </a:r>
            <a:r>
              <a:rPr lang="en-US" b="1" dirty="0">
                <a:solidFill>
                  <a:srgbClr val="0070C0"/>
                </a:solidFill>
                <a:highlight>
                  <a:srgbClr val="C0C0C0"/>
                </a:highlight>
              </a:rPr>
              <a:t>g</a:t>
            </a:r>
            <a:r>
              <a:rPr lang="en-US" b="1" dirty="0">
                <a:solidFill>
                  <a:srgbClr val="00B050"/>
                </a:solidFill>
                <a:highlight>
                  <a:srgbClr val="C0C0C0"/>
                </a:highlight>
              </a:rPr>
              <a:t>l</a:t>
            </a: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e</a:t>
            </a:r>
            <a:r>
              <a:rPr lang="uk-UA" b="1" dirty="0">
                <a:solidFill>
                  <a:srgbClr val="FF0000"/>
                </a:solidFill>
                <a:highlight>
                  <a:srgbClr val="C0C0C0"/>
                </a:highlight>
              </a:rPr>
              <a:t> </a:t>
            </a:r>
            <a:r>
              <a:rPr lang="uk-UA" b="1" dirty="0">
                <a:solidFill>
                  <a:schemeClr val="bg1"/>
                </a:solidFill>
              </a:rPr>
              <a:t>сервіси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– це не тільки безмежні розваги, а невід'ємний помічник у навчанні кожного сучасного освітянина та керівника.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E0D61D-A9B6-4D31-B392-1D51F037E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3969"/>
            <a:ext cx="10636625" cy="89125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G</a:t>
            </a:r>
            <a:r>
              <a:rPr lang="en-US" sz="3200" dirty="0">
                <a:solidFill>
                  <a:srgbClr val="FF0000"/>
                </a:solidFill>
              </a:rPr>
              <a:t>o</a:t>
            </a:r>
            <a:r>
              <a:rPr lang="en-US" sz="3200" dirty="0">
                <a:solidFill>
                  <a:srgbClr val="FFC000"/>
                </a:solidFill>
              </a:rPr>
              <a:t>o</a:t>
            </a:r>
            <a:r>
              <a:rPr lang="en-US" sz="3200" dirty="0">
                <a:solidFill>
                  <a:srgbClr val="0070C0"/>
                </a:solidFill>
              </a:rPr>
              <a:t>g</a:t>
            </a:r>
            <a:r>
              <a:rPr lang="en-US" sz="3200" dirty="0">
                <a:solidFill>
                  <a:srgbClr val="00B050"/>
                </a:solidFill>
              </a:rPr>
              <a:t>l</a:t>
            </a:r>
            <a:r>
              <a:rPr lang="en-US" sz="3200" dirty="0">
                <a:solidFill>
                  <a:srgbClr val="FF0000"/>
                </a:solidFill>
              </a:rPr>
              <a:t>e</a:t>
            </a:r>
            <a:r>
              <a:rPr lang="uk-UA" sz="3200" dirty="0"/>
              <a:t> </a:t>
            </a:r>
            <a:r>
              <a:rPr lang="en-US" sz="3200" dirty="0" err="1">
                <a:solidFill>
                  <a:srgbClr val="08338F"/>
                </a:solidFill>
              </a:rPr>
              <a:t>Classr</a:t>
            </a:r>
            <a:r>
              <a:rPr lang="uk-UA" sz="3200" dirty="0" err="1">
                <a:solidFill>
                  <a:srgbClr val="08338F"/>
                </a:solidFill>
              </a:rPr>
              <a:t>oom</a:t>
            </a:r>
            <a:r>
              <a:rPr lang="uk-UA" sz="3200" dirty="0">
                <a:solidFill>
                  <a:srgbClr val="08338F"/>
                </a:solidFill>
              </a:rPr>
              <a:t> - хмаро орієнтована платформа</a:t>
            </a:r>
          </a:p>
        </p:txBody>
      </p:sp>
      <p:pic>
        <p:nvPicPr>
          <p:cNvPr id="2054" name="Picture 6" descr="Сунтарский район в годы Великой Отечественной войны&quot; - Главная страница">
            <a:extLst>
              <a:ext uri="{FF2B5EF4-FFF2-40B4-BE49-F238E27FC236}">
                <a16:creationId xmlns:a16="http://schemas.microsoft.com/office/drawing/2014/main" id="{285B3D19-902A-4CF5-BBEE-A65C46E07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552" y="3221173"/>
            <a:ext cx="1464000" cy="137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oogle Sites Oтзывы [2021] - почему мы не рекомендуем его">
            <a:extLst>
              <a:ext uri="{FF2B5EF4-FFF2-40B4-BE49-F238E27FC236}">
                <a16:creationId xmlns:a16="http://schemas.microsoft.com/office/drawing/2014/main" id="{30D2616C-59A8-4176-9786-7E8CB0DA3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82" y="3452294"/>
            <a:ext cx="1177380" cy="117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oogle Classroom – Guroo – Centro de Ensino">
            <a:extLst>
              <a:ext uri="{FF2B5EF4-FFF2-40B4-BE49-F238E27FC236}">
                <a16:creationId xmlns:a16="http://schemas.microsoft.com/office/drawing/2014/main" id="{AEAB7F66-1449-45E3-9BC0-E1B1AB8AD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45" b="95050" l="10000" r="90000">
                        <a14:foregroundMark x1="33377" y1="18614" x2="33896" y2="17030"/>
                        <a14:foregroundMark x1="35325" y1="15248" x2="41299" y2="10099"/>
                        <a14:foregroundMark x1="41299" y1="10099" x2="49351" y2="10297"/>
                        <a14:foregroundMark x1="49351" y1="10297" x2="66623" y2="36040"/>
                        <a14:foregroundMark x1="66623" y1="36040" x2="68831" y2="45743"/>
                        <a14:foregroundMark x1="68831" y1="45743" x2="62208" y2="66535"/>
                        <a14:foregroundMark x1="62208" y1="66535" x2="56104" y2="73663"/>
                        <a14:foregroundMark x1="56104" y1="73663" x2="51948" y2="60990"/>
                        <a14:foregroundMark x1="51948" y1="60990" x2="52987" y2="45347"/>
                        <a14:foregroundMark x1="52987" y1="45347" x2="45584" y2="40594"/>
                        <a14:foregroundMark x1="45584" y1="40594" x2="40000" y2="46337"/>
                        <a14:foregroundMark x1="40000" y1="46337" x2="48312" y2="45347"/>
                        <a14:foregroundMark x1="48312" y1="45347" x2="40390" y2="44158"/>
                        <a14:foregroundMark x1="40390" y1="44158" x2="26623" y2="50495"/>
                        <a14:foregroundMark x1="26623" y1="50495" x2="20649" y2="45347"/>
                        <a14:foregroundMark x1="20649" y1="45347" x2="25455" y2="25743"/>
                        <a14:foregroundMark x1="25455" y1="25743" x2="26234" y2="24158"/>
                        <a14:foregroundMark x1="21948" y1="27525" x2="21948" y2="27525"/>
                        <a14:foregroundMark x1="22857" y1="27921" x2="31169" y2="13663"/>
                        <a14:foregroundMark x1="33377" y1="10099" x2="48052" y2="4950"/>
                        <a14:foregroundMark x1="48052" y1="4950" x2="55195" y2="8515"/>
                        <a14:foregroundMark x1="55195" y1="8515" x2="67662" y2="26931"/>
                        <a14:foregroundMark x1="67662" y1="26931" x2="74156" y2="48911"/>
                        <a14:foregroundMark x1="74156" y1="48911" x2="71558" y2="69901"/>
                        <a14:foregroundMark x1="71558" y1="69901" x2="63506" y2="78218"/>
                        <a14:foregroundMark x1="63506" y1="78218" x2="54286" y2="79406"/>
                        <a14:foregroundMark x1="54286" y1="79406" x2="48182" y2="73069"/>
                        <a14:foregroundMark x1="48182" y1="73069" x2="48961" y2="40198"/>
                        <a14:foregroundMark x1="48961" y1="40198" x2="48571" y2="38020"/>
                        <a14:foregroundMark x1="19870" y1="58812" x2="25195" y2="78416"/>
                        <a14:foregroundMark x1="25195" y1="78416" x2="31039" y2="86535"/>
                        <a14:foregroundMark x1="31039" y1="86535" x2="50260" y2="95050"/>
                        <a14:foregroundMark x1="54416" y1="5545" x2="54416" y2="5545"/>
                        <a14:foregroundMark x1="60000" y1="7723" x2="64416" y2="10693"/>
                        <a14:foregroundMark x1="67143" y1="14851" x2="73896" y2="30891"/>
                        <a14:foregroundMark x1="78052" y1="41782" x2="78052" y2="41782"/>
                        <a14:foregroundMark x1="78052" y1="41782" x2="76623" y2="33069"/>
                        <a14:foregroundMark x1="75455" y1="68119" x2="76623" y2="65545"/>
                        <a14:foregroundMark x1="68831" y1="83762" x2="71558" y2="79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941" y="1321690"/>
            <a:ext cx="4284118" cy="280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Гугл диск - как пользоваться?">
            <a:extLst>
              <a:ext uri="{FF2B5EF4-FFF2-40B4-BE49-F238E27FC236}">
                <a16:creationId xmlns:a16="http://schemas.microsoft.com/office/drawing/2014/main" id="{00443B3C-DBA1-461B-8222-E1F3DCC286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0" r="26236"/>
          <a:stretch/>
        </p:blipFill>
        <p:spPr bwMode="auto">
          <a:xfrm>
            <a:off x="2640490" y="2091247"/>
            <a:ext cx="1113679" cy="109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Офісний додаток Google G Suite Busines (Google Apps Unlimited) на 1 рік  1обл. запис (G Suite Business 1 рік) ціни в Києві та Українi - купити в  магазині Brain: комп'ютери та гаджети">
            <a:extLst>
              <a:ext uri="{FF2B5EF4-FFF2-40B4-BE49-F238E27FC236}">
                <a16:creationId xmlns:a16="http://schemas.microsoft.com/office/drawing/2014/main" id="{662FEDF8-F056-42E0-8079-25145CADE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9" t="72543" r="40311" b="11044"/>
          <a:stretch/>
        </p:blipFill>
        <p:spPr bwMode="auto">
          <a:xfrm>
            <a:off x="7929828" y="3180886"/>
            <a:ext cx="900162" cy="87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Google Meet (New Logo 2020)&quot; Laptop Skin by Licensed | Redbubble">
            <a:extLst>
              <a:ext uri="{FF2B5EF4-FFF2-40B4-BE49-F238E27FC236}">
                <a16:creationId xmlns:a16="http://schemas.microsoft.com/office/drawing/2014/main" id="{F919A586-3204-49C1-9B2F-32066BAD8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1" t="25375" r="25459" b="33222"/>
          <a:stretch/>
        </p:blipFill>
        <p:spPr bwMode="auto">
          <a:xfrm>
            <a:off x="8350410" y="1933767"/>
            <a:ext cx="1099631" cy="123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Офісний додаток Google G Suite Busines (Google Apps Unlimited) на 1 рік  1обл. запис (G Suite Business 1 рік) ціни в Києві та Українi - купити в  магазині Brain: комп'ютери та гаджети">
            <a:extLst>
              <a:ext uri="{FF2B5EF4-FFF2-40B4-BE49-F238E27FC236}">
                <a16:creationId xmlns:a16="http://schemas.microsoft.com/office/drawing/2014/main" id="{D8F064D3-9FFD-44CF-97CA-39DCCFE425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52" t="36466" r="501" b="40123"/>
          <a:stretch/>
        </p:blipFill>
        <p:spPr bwMode="auto">
          <a:xfrm>
            <a:off x="3540898" y="1097325"/>
            <a:ext cx="1054692" cy="115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Как избавиться от спама в календаре Android?">
            <a:extLst>
              <a:ext uri="{FF2B5EF4-FFF2-40B4-BE49-F238E27FC236}">
                <a16:creationId xmlns:a16="http://schemas.microsoft.com/office/drawing/2014/main" id="{4A028572-A737-46C7-AD11-307D4B7006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6" t="10189" r="24553"/>
          <a:stretch/>
        </p:blipFill>
        <p:spPr bwMode="auto">
          <a:xfrm>
            <a:off x="2707030" y="3358222"/>
            <a:ext cx="1328831" cy="115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Офісний додаток Google G Suite Busines (Google Apps Unlimited) на 1 рік  1обл. запис (G Suite Business 1 рік) ціни в Києві та Українi - купити в  магазині Brain: комп'ютери та гаджети">
            <a:extLst>
              <a:ext uri="{FF2B5EF4-FFF2-40B4-BE49-F238E27FC236}">
                <a16:creationId xmlns:a16="http://schemas.microsoft.com/office/drawing/2014/main" id="{256F5D40-4B3F-45E4-BA9E-44B2C74B7D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" t="35737" r="75117" b="42880"/>
          <a:stretch/>
        </p:blipFill>
        <p:spPr bwMode="auto">
          <a:xfrm>
            <a:off x="7298289" y="910296"/>
            <a:ext cx="1319611" cy="118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135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FDB3726-E6FE-4041-8DE1-67BC03B020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>
            <a:noAutofit/>
          </a:bodyPr>
          <a:lstStyle/>
          <a:p>
            <a:r>
              <a:rPr lang="uk-UA" sz="1800" b="1" dirty="0"/>
              <a:t>Соцмережа</a:t>
            </a:r>
          </a:p>
          <a:p>
            <a:r>
              <a:rPr lang="uk-UA" sz="1800" dirty="0"/>
              <a:t>Внутрішня захищена соціальна мережа</a:t>
            </a:r>
            <a:endParaRPr lang="en-US" sz="18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77A301-A3E9-4DB2-933C-70E2C4877B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>
            <a:noAutofit/>
          </a:bodyPr>
          <a:lstStyle/>
          <a:p>
            <a:r>
              <a:rPr lang="uk-UA" sz="1800" b="1" dirty="0"/>
              <a:t>Система </a:t>
            </a:r>
            <a:r>
              <a:rPr lang="uk-UA" sz="1800" b="1" dirty="0" err="1"/>
              <a:t>управл</a:t>
            </a:r>
            <a:r>
              <a:rPr lang="en-US" sz="1800" b="1" dirty="0" err="1"/>
              <a:t>i</a:t>
            </a:r>
            <a:r>
              <a:rPr lang="uk-UA" sz="1800" b="1" dirty="0" err="1"/>
              <a:t>ння</a:t>
            </a:r>
            <a:r>
              <a:rPr lang="uk-UA" sz="1800" b="1" dirty="0"/>
              <a:t> навчанням</a:t>
            </a:r>
          </a:p>
          <a:p>
            <a:r>
              <a:rPr lang="ru-RU" sz="1800" dirty="0" err="1"/>
              <a:t>Повноцінний</a:t>
            </a:r>
            <a:r>
              <a:rPr lang="ru-RU" sz="1800" dirty="0"/>
              <a:t> </a:t>
            </a:r>
            <a:r>
              <a:rPr lang="ru-RU" sz="1800" dirty="0" err="1"/>
              <a:t>інструмент</a:t>
            </a:r>
            <a:r>
              <a:rPr lang="ru-RU" sz="1800" dirty="0"/>
              <a:t> </a:t>
            </a:r>
            <a:r>
              <a:rPr lang="ru-RU" sz="1800" dirty="0" err="1"/>
              <a:t>електронного</a:t>
            </a:r>
            <a:r>
              <a:rPr lang="ru-RU" sz="1800" dirty="0"/>
              <a:t> менеджменту, </a:t>
            </a:r>
            <a:r>
              <a:rPr lang="ru-RU" sz="1800" dirty="0" err="1"/>
              <a:t>створення</a:t>
            </a:r>
            <a:r>
              <a:rPr lang="ru-RU" sz="1800" dirty="0"/>
              <a:t> і </a:t>
            </a:r>
            <a:r>
              <a:rPr lang="ru-RU" sz="1800" dirty="0" err="1"/>
              <a:t>зберігання</a:t>
            </a:r>
            <a:r>
              <a:rPr lang="ru-RU" sz="1800" dirty="0"/>
              <a:t> </a:t>
            </a:r>
            <a:r>
              <a:rPr lang="ru-RU" sz="1800" dirty="0" err="1"/>
              <a:t>освітнього</a:t>
            </a:r>
            <a:r>
              <a:rPr lang="ru-RU" sz="1800" dirty="0"/>
              <a:t> контенту</a:t>
            </a:r>
            <a:endParaRPr lang="en-US" sz="180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0864174-45D9-4CE8-9C1A-AFF387F922B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>
            <a:noAutofit/>
          </a:bodyPr>
          <a:lstStyle/>
          <a:p>
            <a:r>
              <a:rPr lang="uk-UA" sz="1800" b="1" dirty="0" err="1"/>
              <a:t>Анал</a:t>
            </a:r>
            <a:r>
              <a:rPr lang="en-US" sz="1800" b="1" dirty="0" err="1"/>
              <a:t>i</a:t>
            </a:r>
            <a:r>
              <a:rPr lang="uk-UA" sz="1800" b="1" dirty="0"/>
              <a:t>тик</a:t>
            </a:r>
            <a:r>
              <a:rPr lang="uk-UA" sz="1800" dirty="0"/>
              <a:t>а</a:t>
            </a:r>
          </a:p>
          <a:p>
            <a:r>
              <a:rPr lang="uk-UA" sz="1800" dirty="0"/>
              <a:t>Розширена аналітика від аналізу успішності до візуалізації особистісних показників здобувача</a:t>
            </a:r>
            <a:endParaRPr lang="en-US" sz="1800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07355BD-7888-4409-9551-366E8E8BE8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2" y="4964923"/>
            <a:ext cx="4294383" cy="731694"/>
          </a:xfrm>
        </p:spPr>
        <p:txBody>
          <a:bodyPr>
            <a:noAutofit/>
          </a:bodyPr>
          <a:lstStyle/>
          <a:p>
            <a:r>
              <a:rPr lang="uk-UA" sz="1800" b="1" dirty="0"/>
              <a:t>Рефлекс</a:t>
            </a:r>
            <a:r>
              <a:rPr lang="en-US" sz="1800" b="1" dirty="0" err="1"/>
              <a:t>i</a:t>
            </a:r>
            <a:r>
              <a:rPr lang="uk-UA" sz="1800" b="1" dirty="0"/>
              <a:t>я</a:t>
            </a:r>
          </a:p>
          <a:p>
            <a:r>
              <a:rPr lang="ru-RU" sz="1800" dirty="0" err="1"/>
              <a:t>Автоматизовані</a:t>
            </a:r>
            <a:r>
              <a:rPr lang="ru-RU" sz="1800" dirty="0"/>
              <a:t> </a:t>
            </a:r>
            <a:r>
              <a:rPr lang="ru-RU" sz="1800" dirty="0" err="1"/>
              <a:t>інструменти</a:t>
            </a:r>
            <a:r>
              <a:rPr lang="ru-RU" sz="1800" dirty="0"/>
              <a:t> </a:t>
            </a:r>
            <a:r>
              <a:rPr lang="ru-RU" sz="1800" dirty="0" err="1"/>
              <a:t>зворотного</a:t>
            </a:r>
            <a:r>
              <a:rPr lang="ru-RU" sz="1800" dirty="0"/>
              <a:t> </a:t>
            </a:r>
            <a:r>
              <a:rPr lang="ru-RU" sz="1800" dirty="0" err="1"/>
              <a:t>зв’язку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пронизують</a:t>
            </a:r>
            <a:r>
              <a:rPr lang="ru-RU" sz="1800" dirty="0"/>
              <a:t> всю систему</a:t>
            </a:r>
            <a:endParaRPr lang="en-US" sz="1800" dirty="0"/>
          </a:p>
        </p:txBody>
      </p:sp>
      <p:pic>
        <p:nvPicPr>
          <p:cNvPr id="17" name="Picture 6" descr="HUMAN">
            <a:extLst>
              <a:ext uri="{FF2B5EF4-FFF2-40B4-BE49-F238E27FC236}">
                <a16:creationId xmlns:a16="http://schemas.microsoft.com/office/drawing/2014/main" id="{1BE92D77-84DE-4F49-8C59-C3000C39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058" y="1110313"/>
            <a:ext cx="3977648" cy="1137370"/>
          </a:xfrm>
          <a:prstGeom prst="rect">
            <a:avLst/>
          </a:prstGeom>
          <a:solidFill>
            <a:srgbClr val="FFFFFF"/>
          </a:solidFill>
          <a:ln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B14CDE-3550-450F-9611-AC11CF2F68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882" t="30055" r="8258" b="23124"/>
          <a:stretch/>
        </p:blipFill>
        <p:spPr>
          <a:xfrm>
            <a:off x="841059" y="2731384"/>
            <a:ext cx="5649388" cy="3242714"/>
          </a:xfrm>
          <a:prstGeom prst="rect">
            <a:avLst/>
          </a:prstGeom>
        </p:spPr>
      </p:pic>
      <p:pic>
        <p:nvPicPr>
          <p:cNvPr id="8" name="Рисунок 7" descr="Статистика">
            <a:extLst>
              <a:ext uri="{FF2B5EF4-FFF2-40B4-BE49-F238E27FC236}">
                <a16:creationId xmlns:a16="http://schemas.microsoft.com/office/drawing/2014/main" id="{3E41F418-559F-4D39-A50F-1CD7F382B5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0134" y="3656265"/>
            <a:ext cx="731694" cy="731694"/>
          </a:xfrm>
          <a:prstGeom prst="rect">
            <a:avLst/>
          </a:prstGeom>
        </p:spPr>
      </p:pic>
      <p:pic>
        <p:nvPicPr>
          <p:cNvPr id="11" name="Рисунок 10" descr="Успех группы">
            <a:extLst>
              <a:ext uri="{FF2B5EF4-FFF2-40B4-BE49-F238E27FC236}">
                <a16:creationId xmlns:a16="http://schemas.microsoft.com/office/drawing/2014/main" id="{0554EE0B-3BE2-4C8F-83D4-42FBE5D5EA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50134" y="1058980"/>
            <a:ext cx="731694" cy="731694"/>
          </a:xfrm>
          <a:prstGeom prst="rect">
            <a:avLst/>
          </a:prstGeom>
        </p:spPr>
      </p:pic>
      <p:pic>
        <p:nvPicPr>
          <p:cNvPr id="15" name="Рисунок 14" descr="Одна шестеренка">
            <a:extLst>
              <a:ext uri="{FF2B5EF4-FFF2-40B4-BE49-F238E27FC236}">
                <a16:creationId xmlns:a16="http://schemas.microsoft.com/office/drawing/2014/main" id="{5CA00C66-93F0-472B-A31E-A847620112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44697" y="2274184"/>
            <a:ext cx="914400" cy="914400"/>
          </a:xfrm>
          <a:prstGeom prst="rect">
            <a:avLst/>
          </a:prstGeom>
        </p:spPr>
      </p:pic>
      <p:pic>
        <p:nvPicPr>
          <p:cNvPr id="21" name="Рисунок 20" descr="Рукопожатие">
            <a:extLst>
              <a:ext uri="{FF2B5EF4-FFF2-40B4-BE49-F238E27FC236}">
                <a16:creationId xmlns:a16="http://schemas.microsoft.com/office/drawing/2014/main" id="{93AD8891-4913-4FC6-A448-74881E36DA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95710" y="4953562"/>
            <a:ext cx="845458" cy="845458"/>
          </a:xfrm>
          <a:prstGeom prst="rect">
            <a:avLst/>
          </a:prstGeom>
        </p:spPr>
      </p:pic>
      <p:sp>
        <p:nvSpPr>
          <p:cNvPr id="27" name="Управляющая кнопка: возврат 26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7D512C8-40BC-4466-9A0C-5DD8597E8A9C}"/>
              </a:ext>
            </a:extLst>
          </p:cNvPr>
          <p:cNvSpPr/>
          <p:nvPr/>
        </p:nvSpPr>
        <p:spPr>
          <a:xfrm>
            <a:off x="11337383" y="6124275"/>
            <a:ext cx="480976" cy="52170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3545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3"/>
            <a:ext cx="3586334" cy="1993300"/>
            <a:chOff x="415870" y="3952068"/>
            <a:chExt cx="2770908" cy="2120391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1538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Організація</a:t>
              </a:r>
              <a:r>
                <a:rPr lang="ru-RU" sz="2200" dirty="0"/>
                <a:t> </a:t>
              </a:r>
              <a:r>
                <a:rPr lang="ru-RU" sz="2200" dirty="0" err="1"/>
                <a:t>освітнього</a:t>
              </a:r>
              <a:r>
                <a:rPr lang="ru-RU" sz="2200" dirty="0"/>
                <a:t> </a:t>
              </a:r>
              <a:r>
                <a:rPr lang="ru-RU" sz="2200" dirty="0" err="1"/>
                <a:t>процесу</a:t>
              </a:r>
              <a:r>
                <a:rPr lang="ru-RU" sz="2200" dirty="0"/>
                <a:t> за </a:t>
              </a:r>
              <a:r>
                <a:rPr lang="ru-RU" sz="2200" dirty="0" err="1"/>
                <a:t>дистанційними</a:t>
              </a:r>
              <a:r>
                <a:rPr lang="ru-RU" sz="2200" dirty="0"/>
                <a:t> та </a:t>
              </a:r>
              <a:r>
                <a:rPr lang="ru-RU" sz="2200" dirty="0" err="1"/>
                <a:t>змішаними</a:t>
              </a:r>
              <a:r>
                <a:rPr lang="ru-RU" sz="2200" dirty="0"/>
                <a:t> формами навчання 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8272302" y="3587198"/>
            <a:ext cx="3550472" cy="1937728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264875" y="4073944"/>
              <a:ext cx="3923626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Переваги</a:t>
              </a:r>
              <a:r>
                <a:rPr lang="ru-RU" sz="2200" dirty="0"/>
                <a:t> та </a:t>
              </a:r>
              <a:r>
                <a:rPr lang="ru-RU" sz="2200" dirty="0" err="1"/>
                <a:t>недоліки</a:t>
              </a:r>
              <a:r>
                <a:rPr lang="ru-RU" sz="2200" dirty="0"/>
                <a:t> дистанційного навчання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/>
                <a:t>Платформи та сервіси для </a:t>
              </a:r>
              <a:r>
                <a:rPr lang="ru-RU" sz="2200" dirty="0" err="1"/>
                <a:t>організації</a:t>
              </a:r>
              <a:r>
                <a:rPr lang="ru-RU" sz="2200" dirty="0"/>
                <a:t> дистанційного навчання 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FDB3726-E6FE-4041-8DE1-67BC03B020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>
            <a:noAutofit/>
          </a:bodyPr>
          <a:lstStyle/>
          <a:p>
            <a:r>
              <a:rPr lang="uk-UA" sz="1800" b="1" dirty="0"/>
              <a:t>Вартість</a:t>
            </a:r>
          </a:p>
          <a:p>
            <a:r>
              <a:rPr lang="uk-UA" sz="1800" dirty="0"/>
              <a:t>Витрати на впровадження та розробку</a:t>
            </a:r>
            <a:endParaRPr lang="en-US" sz="18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77A301-A3E9-4DB2-933C-70E2C4877B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>
            <a:noAutofit/>
          </a:bodyPr>
          <a:lstStyle/>
          <a:p>
            <a:r>
              <a:rPr lang="uk-UA" sz="1800" b="1" dirty="0"/>
              <a:t>Система </a:t>
            </a:r>
            <a:r>
              <a:rPr lang="uk-UA" sz="1800" b="1" dirty="0" err="1"/>
              <a:t>управл</a:t>
            </a:r>
            <a:r>
              <a:rPr lang="en-US" sz="1800" b="1" dirty="0" err="1"/>
              <a:t>i</a:t>
            </a:r>
            <a:r>
              <a:rPr lang="uk-UA" sz="1800" b="1" dirty="0" err="1"/>
              <a:t>ння</a:t>
            </a:r>
            <a:r>
              <a:rPr lang="uk-UA" sz="1800" b="1" dirty="0"/>
              <a:t> контентом</a:t>
            </a:r>
          </a:p>
          <a:p>
            <a:pPr>
              <a:spcBef>
                <a:spcPts val="0"/>
              </a:spcBef>
            </a:pPr>
            <a:r>
              <a:rPr lang="ru-RU" sz="1800" dirty="0" err="1"/>
              <a:t>Реалізовує</a:t>
            </a:r>
            <a:r>
              <a:rPr lang="ru-RU" sz="1800" dirty="0"/>
              <a:t> </a:t>
            </a:r>
            <a:r>
              <a:rPr lang="ru-RU" sz="1800" dirty="0" err="1"/>
              <a:t>модульну</a:t>
            </a:r>
            <a:r>
              <a:rPr lang="ru-RU" sz="1800" dirty="0"/>
              <a:t> </a:t>
            </a:r>
            <a:r>
              <a:rPr lang="ru-RU" sz="1800" dirty="0" err="1"/>
              <a:t>організацію</a:t>
            </a:r>
            <a:r>
              <a:rPr lang="ru-RU" sz="1800" dirty="0"/>
              <a:t> </a:t>
            </a:r>
            <a:r>
              <a:rPr lang="ru-RU" sz="1800" dirty="0" err="1"/>
              <a:t>освітнього</a:t>
            </a:r>
            <a:r>
              <a:rPr lang="ru-RU" sz="1800" dirty="0"/>
              <a:t> </a:t>
            </a:r>
            <a:r>
              <a:rPr lang="ru-RU" sz="1800" dirty="0" err="1"/>
              <a:t>процесу</a:t>
            </a:r>
            <a:r>
              <a:rPr lang="ru-RU" sz="1800" dirty="0"/>
              <a:t> за </a:t>
            </a:r>
            <a:r>
              <a:rPr lang="ru-RU" sz="1800" dirty="0" err="1"/>
              <a:t>вимогами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dirty="0" err="1"/>
              <a:t>Болонської</a:t>
            </a:r>
            <a:r>
              <a:rPr lang="ru-RU" sz="1800" dirty="0"/>
              <a:t> </a:t>
            </a:r>
            <a:r>
              <a:rPr lang="ru-RU" sz="1800" dirty="0" err="1"/>
              <a:t>декларації</a:t>
            </a:r>
            <a:r>
              <a:rPr lang="ru-RU" sz="1800" dirty="0"/>
              <a:t> </a:t>
            </a:r>
            <a:endParaRPr lang="en-US" sz="180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0864174-45D9-4CE8-9C1A-AFF387F922B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1800" b="1" dirty="0"/>
              <a:t>Функціональність</a:t>
            </a:r>
            <a:r>
              <a:rPr lang="uk-UA" sz="1800" dirty="0"/>
              <a:t> </a:t>
            </a:r>
          </a:p>
          <a:p>
            <a:pPr>
              <a:spcBef>
                <a:spcPts val="0"/>
              </a:spcBef>
            </a:pPr>
            <a:r>
              <a:rPr lang="ru-RU" sz="1800" dirty="0" err="1"/>
              <a:t>Наявність</a:t>
            </a:r>
            <a:r>
              <a:rPr lang="ru-RU" sz="1800" dirty="0"/>
              <a:t> набору </a:t>
            </a:r>
            <a:r>
              <a:rPr lang="ru-RU" sz="1800" dirty="0" err="1"/>
              <a:t>функцій</a:t>
            </a:r>
            <a:r>
              <a:rPr lang="ru-RU" sz="1800" dirty="0"/>
              <a:t> </a:t>
            </a:r>
            <a:r>
              <a:rPr lang="ru-RU" sz="1800" dirty="0" err="1"/>
              <a:t>різного</a:t>
            </a:r>
            <a:r>
              <a:rPr lang="ru-RU" sz="1800" dirty="0"/>
              <a:t> </a:t>
            </a:r>
            <a:r>
              <a:rPr lang="ru-RU" sz="1800" dirty="0" err="1"/>
              <a:t>рівня</a:t>
            </a:r>
            <a:r>
              <a:rPr lang="ru-RU" sz="1800" dirty="0"/>
              <a:t> (</a:t>
            </a:r>
            <a:r>
              <a:rPr lang="ru-RU" sz="1800" dirty="0" err="1"/>
              <a:t>форуми</a:t>
            </a:r>
            <a:r>
              <a:rPr lang="ru-RU" sz="1800" dirty="0"/>
              <a:t>, </a:t>
            </a:r>
            <a:r>
              <a:rPr lang="ru-RU" sz="1800" dirty="0" err="1"/>
              <a:t>чати</a:t>
            </a:r>
            <a:r>
              <a:rPr lang="ru-RU" sz="1800" dirty="0"/>
              <a:t>, </a:t>
            </a:r>
            <a:r>
              <a:rPr lang="ru-RU" sz="1800" dirty="0" err="1"/>
              <a:t>аналіз</a:t>
            </a:r>
            <a:r>
              <a:rPr lang="ru-RU" sz="1800" dirty="0"/>
              <a:t> </a:t>
            </a:r>
            <a:r>
              <a:rPr lang="ru-RU" sz="1800" dirty="0" err="1"/>
              <a:t>активності</a:t>
            </a:r>
            <a:r>
              <a:rPr lang="ru-RU" sz="1800" dirty="0"/>
              <a:t> </a:t>
            </a:r>
            <a:r>
              <a:rPr lang="ru-RU" sz="1800" dirty="0" err="1"/>
              <a:t>слухачів</a:t>
            </a:r>
            <a:r>
              <a:rPr lang="ru-RU" sz="1800" dirty="0"/>
              <a:t> (</a:t>
            </a:r>
            <a:r>
              <a:rPr lang="ru-RU" sz="1800" dirty="0" err="1"/>
              <a:t>студентів</a:t>
            </a:r>
            <a:r>
              <a:rPr lang="ru-RU" sz="1800" dirty="0"/>
              <a:t>))</a:t>
            </a:r>
            <a:endParaRPr lang="en-US" sz="1800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07355BD-7888-4409-9551-366E8E8BE8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2" y="4964923"/>
            <a:ext cx="4294383" cy="731694"/>
          </a:xfrm>
        </p:spPr>
        <p:txBody>
          <a:bodyPr>
            <a:noAutofit/>
          </a:bodyPr>
          <a:lstStyle/>
          <a:p>
            <a:r>
              <a:rPr lang="uk-UA" sz="1800" b="1" dirty="0"/>
              <a:t>Модульність</a:t>
            </a:r>
          </a:p>
          <a:p>
            <a:r>
              <a:rPr lang="ru-RU" sz="1800" dirty="0" err="1"/>
              <a:t>Наявність</a:t>
            </a:r>
            <a:r>
              <a:rPr lang="ru-RU" sz="1800" dirty="0"/>
              <a:t> в </a:t>
            </a:r>
            <a:r>
              <a:rPr lang="ru-RU" sz="1800" dirty="0" err="1"/>
              <a:t>освітніх</a:t>
            </a:r>
            <a:r>
              <a:rPr lang="ru-RU" sz="1800" dirty="0"/>
              <a:t> курсах набору </a:t>
            </a:r>
            <a:r>
              <a:rPr lang="ru-RU" sz="1800" dirty="0" err="1"/>
              <a:t>блоків</a:t>
            </a:r>
            <a:r>
              <a:rPr lang="ru-RU" sz="1800" dirty="0"/>
              <a:t> </a:t>
            </a:r>
            <a:r>
              <a:rPr lang="ru-RU" sz="1800" dirty="0" err="1"/>
              <a:t>матеріалу</a:t>
            </a:r>
            <a:r>
              <a:rPr lang="ru-RU" sz="1800" dirty="0"/>
              <a:t>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можуть</a:t>
            </a:r>
            <a:r>
              <a:rPr lang="ru-RU" sz="1800" dirty="0"/>
              <a:t> бути </a:t>
            </a:r>
            <a:r>
              <a:rPr lang="ru-RU" sz="1800" dirty="0" err="1"/>
              <a:t>використані</a:t>
            </a:r>
            <a:r>
              <a:rPr lang="ru-RU" sz="1800" dirty="0"/>
              <a:t> в </a:t>
            </a:r>
            <a:r>
              <a:rPr lang="ru-RU" sz="1800" dirty="0" err="1"/>
              <a:t>інших</a:t>
            </a:r>
            <a:r>
              <a:rPr lang="ru-RU" sz="1800" dirty="0"/>
              <a:t> курсах</a:t>
            </a:r>
            <a:endParaRPr lang="en-US" sz="1800" dirty="0"/>
          </a:p>
        </p:txBody>
      </p:sp>
      <p:sp>
        <p:nvSpPr>
          <p:cNvPr id="27" name="Управляющая кнопка: возврат 2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7D512C8-40BC-4466-9A0C-5DD8597E8A9C}"/>
              </a:ext>
            </a:extLst>
          </p:cNvPr>
          <p:cNvSpPr/>
          <p:nvPr/>
        </p:nvSpPr>
        <p:spPr>
          <a:xfrm>
            <a:off x="11337383" y="6124275"/>
            <a:ext cx="480976" cy="52170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281CF309-3DED-4485-B5A2-F40EFB7B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11" y="980634"/>
            <a:ext cx="3977648" cy="101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Альт Линукс 5.0 Школьный Сервер">
            <a:extLst>
              <a:ext uri="{FF2B5EF4-FFF2-40B4-BE49-F238E27FC236}">
                <a16:creationId xmlns:a16="http://schemas.microsoft.com/office/drawing/2014/main" id="{90FC9A97-114D-44D0-B713-6B3FEEE45C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8311" y="2766602"/>
            <a:ext cx="5622975" cy="324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Шестеренки">
            <a:extLst>
              <a:ext uri="{FF2B5EF4-FFF2-40B4-BE49-F238E27FC236}">
                <a16:creationId xmlns:a16="http://schemas.microsoft.com/office/drawing/2014/main" id="{EBB1617C-F193-4C55-917F-7AF15A23CD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87381" y="2365537"/>
            <a:ext cx="731694" cy="731694"/>
          </a:xfrm>
          <a:prstGeom prst="rect">
            <a:avLst/>
          </a:prstGeom>
        </p:spPr>
      </p:pic>
      <p:pic>
        <p:nvPicPr>
          <p:cNvPr id="9" name="Рисунок 8" descr="Отзыв клиента">
            <a:extLst>
              <a:ext uri="{FF2B5EF4-FFF2-40B4-BE49-F238E27FC236}">
                <a16:creationId xmlns:a16="http://schemas.microsoft.com/office/drawing/2014/main" id="{BCE8DD11-C0B7-47D8-BA55-BC1155110B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23239" y="3760770"/>
            <a:ext cx="553066" cy="553066"/>
          </a:xfrm>
          <a:prstGeom prst="rect">
            <a:avLst/>
          </a:prstGeom>
        </p:spPr>
      </p:pic>
      <p:pic>
        <p:nvPicPr>
          <p:cNvPr id="20" name="Рисунок 19" descr="Книги">
            <a:extLst>
              <a:ext uri="{FF2B5EF4-FFF2-40B4-BE49-F238E27FC236}">
                <a16:creationId xmlns:a16="http://schemas.microsoft.com/office/drawing/2014/main" id="{63C91BBB-15DF-4F9A-A76A-F69BC53069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87381" y="4977375"/>
            <a:ext cx="636493" cy="63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11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588BE78-ADB2-492A-B7D2-B676157CAF74}"/>
              </a:ext>
            </a:extLst>
          </p:cNvPr>
          <p:cNvSpPr/>
          <p:nvPr/>
        </p:nvSpPr>
        <p:spPr>
          <a:xfrm>
            <a:off x="3532094" y="0"/>
            <a:ext cx="865990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Управляющая кнопка: возврат 2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7D512C8-40BC-4466-9A0C-5DD8597E8A9C}"/>
              </a:ext>
            </a:extLst>
          </p:cNvPr>
          <p:cNvSpPr/>
          <p:nvPr/>
        </p:nvSpPr>
        <p:spPr>
          <a:xfrm>
            <a:off x="11337383" y="6124275"/>
            <a:ext cx="480976" cy="52170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Picture 4" descr="Про сервіс Навчальна хмара «lCloud»">
            <a:extLst>
              <a:ext uri="{FF2B5EF4-FFF2-40B4-BE49-F238E27FC236}">
                <a16:creationId xmlns:a16="http://schemas.microsoft.com/office/drawing/2014/main" id="{4F722858-A43E-4DD1-A563-693C64F61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42" y="970174"/>
            <a:ext cx="3651028" cy="1971558"/>
          </a:xfrm>
          <a:prstGeom prst="rect">
            <a:avLst/>
          </a:prstGeom>
          <a:ln>
            <a:noFill/>
          </a:ln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D376216-5B8C-40C4-B05D-D515CDEFF6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71" t="15408" r="21912" b="69421"/>
          <a:stretch/>
        </p:blipFill>
        <p:spPr>
          <a:xfrm>
            <a:off x="4730511" y="867344"/>
            <a:ext cx="6798097" cy="92333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B5350C5-FFD9-4547-AAD4-57BFE7A8B7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18" t="53335" r="18677" b="31494"/>
          <a:stretch/>
        </p:blipFill>
        <p:spPr>
          <a:xfrm>
            <a:off x="4464423" y="3007692"/>
            <a:ext cx="7440703" cy="92333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128E9A1-0FB4-443C-AA4E-E7FC26328A16}"/>
              </a:ext>
            </a:extLst>
          </p:cNvPr>
          <p:cNvSpPr txBox="1"/>
          <p:nvPr/>
        </p:nvSpPr>
        <p:spPr>
          <a:xfrm>
            <a:off x="4320989" y="1617706"/>
            <a:ext cx="2581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Виведення педагогічного навантаження</a:t>
            </a:r>
          </a:p>
          <a:p>
            <a:endParaRPr lang="uk-UA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7D827E-B883-4C33-9A70-87646D0583A1}"/>
              </a:ext>
            </a:extLst>
          </p:cNvPr>
          <p:cNvSpPr txBox="1"/>
          <p:nvPr/>
        </p:nvSpPr>
        <p:spPr>
          <a:xfrm>
            <a:off x="7189691" y="1629313"/>
            <a:ext cx="258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b="1" dirty="0" err="1"/>
              <a:t>розкладом</a:t>
            </a:r>
            <a:r>
              <a:rPr lang="ru-RU" b="1" dirty="0"/>
              <a:t> </a:t>
            </a:r>
            <a:r>
              <a:rPr lang="ru-RU" b="1" dirty="0" err="1"/>
              <a:t>груп</a:t>
            </a:r>
            <a:r>
              <a:rPr lang="ru-RU" b="1" dirty="0"/>
              <a:t> та </a:t>
            </a:r>
            <a:r>
              <a:rPr lang="ru-RU" b="1" dirty="0" err="1"/>
              <a:t>викладачів</a:t>
            </a:r>
            <a:endParaRPr lang="ru-RU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4ADF58-0FB1-41E4-88E9-F3D542517038}"/>
              </a:ext>
            </a:extLst>
          </p:cNvPr>
          <p:cNvSpPr txBox="1"/>
          <p:nvPr/>
        </p:nvSpPr>
        <p:spPr>
          <a:xfrm>
            <a:off x="9897032" y="1629313"/>
            <a:ext cx="258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Рейтинг </a:t>
            </a:r>
            <a:r>
              <a:rPr lang="ru-RU" b="1" dirty="0" err="1"/>
              <a:t>групи</a:t>
            </a:r>
            <a:r>
              <a:rPr lang="ru-RU" b="1" dirty="0"/>
              <a:t> та </a:t>
            </a:r>
            <a:r>
              <a:rPr lang="ru-RU" b="1" dirty="0" err="1"/>
              <a:t>здобувачів</a:t>
            </a:r>
            <a:endParaRPr lang="ru-RU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F4374D-C95B-468A-A8C1-39A9219A391E}"/>
              </a:ext>
            </a:extLst>
          </p:cNvPr>
          <p:cNvSpPr txBox="1"/>
          <p:nvPr/>
        </p:nvSpPr>
        <p:spPr>
          <a:xfrm>
            <a:off x="4374774" y="3754206"/>
            <a:ext cx="258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Контроль вичитки занять</a:t>
            </a:r>
          </a:p>
          <a:p>
            <a:endParaRPr lang="uk-UA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24E872-9451-4527-BE13-A0DD4FB08DF0}"/>
              </a:ext>
            </a:extLst>
          </p:cNvPr>
          <p:cNvSpPr txBox="1"/>
          <p:nvPr/>
        </p:nvSpPr>
        <p:spPr>
          <a:xfrm>
            <a:off x="6857994" y="3784912"/>
            <a:ext cx="258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Друк</a:t>
            </a:r>
            <a:r>
              <a:rPr lang="ru-RU" b="1" dirty="0"/>
              <a:t> </a:t>
            </a:r>
            <a:r>
              <a:rPr lang="ru-RU" b="1" dirty="0" err="1"/>
              <a:t>оцінок</a:t>
            </a:r>
            <a:endParaRPr lang="ru-RU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28D7F9-81FA-4852-9C92-CC9AFAD23D23}"/>
              </a:ext>
            </a:extLst>
          </p:cNvPr>
          <p:cNvSpPr txBox="1"/>
          <p:nvPr/>
        </p:nvSpPr>
        <p:spPr>
          <a:xfrm>
            <a:off x="9720615" y="3790519"/>
            <a:ext cx="258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Загальні відомості про здобувача освіти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8AE08BC-1654-4392-B005-686CC9463D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971" t="32672" r="17647" b="53713"/>
          <a:stretch/>
        </p:blipFill>
        <p:spPr>
          <a:xfrm>
            <a:off x="4760055" y="4705316"/>
            <a:ext cx="7288507" cy="82864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EF4630E-4E44-405C-9E5A-4728FD316172}"/>
              </a:ext>
            </a:extLst>
          </p:cNvPr>
          <p:cNvSpPr txBox="1"/>
          <p:nvPr/>
        </p:nvSpPr>
        <p:spPr>
          <a:xfrm>
            <a:off x="4219503" y="5564662"/>
            <a:ext cx="258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Реєстрація пропусків студента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1E1E85-5D7E-4A39-85AB-DFD8DB822675}"/>
              </a:ext>
            </a:extLst>
          </p:cNvPr>
          <p:cNvSpPr txBox="1"/>
          <p:nvPr/>
        </p:nvSpPr>
        <p:spPr>
          <a:xfrm>
            <a:off x="7010397" y="5576985"/>
            <a:ext cx="258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Залікова книжка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D06A5C-8B79-456D-82D0-B86E78771D3F}"/>
              </a:ext>
            </a:extLst>
          </p:cNvPr>
          <p:cNvSpPr txBox="1"/>
          <p:nvPr/>
        </p:nvSpPr>
        <p:spPr>
          <a:xfrm>
            <a:off x="9819224" y="5582592"/>
            <a:ext cx="258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Студентський чат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A5DB223-29A8-4493-8645-B689F26817A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588" t="19291" r="20295" b="35297"/>
          <a:stretch/>
        </p:blipFill>
        <p:spPr>
          <a:xfrm>
            <a:off x="806535" y="3102302"/>
            <a:ext cx="3457793" cy="1493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A25AB74-F774-4A63-9E32-9E4EFC945A3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948" t="31380" r="21984" b="37046"/>
          <a:stretch/>
        </p:blipFill>
        <p:spPr>
          <a:xfrm>
            <a:off x="817121" y="5119636"/>
            <a:ext cx="3457793" cy="1131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0271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577946A2-8DCE-4047-9CAE-38128B4BA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206186"/>
            <a:ext cx="12192000" cy="3651813"/>
          </a:xfrm>
        </p:spPr>
        <p:txBody>
          <a:bodyPr rtlCol="0">
            <a:normAutofit/>
          </a:bodyPr>
          <a:lstStyle/>
          <a:p>
            <a:pPr marL="1076325" indent="-90488" rtl="0"/>
            <a:r>
              <a:rPr lang="ru-RU" dirty="0"/>
              <a:t>.</a:t>
            </a:r>
          </a:p>
          <a:p>
            <a:pPr rtl="0"/>
            <a:endParaRPr lang="ru-RU" dirty="0"/>
          </a:p>
        </p:txBody>
      </p:sp>
      <p:sp>
        <p:nvSpPr>
          <p:cNvPr id="6" name="Выноска: стрелка вправо 5">
            <a:extLst>
              <a:ext uri="{FF2B5EF4-FFF2-40B4-BE49-F238E27FC236}">
                <a16:creationId xmlns:a16="http://schemas.microsoft.com/office/drawing/2014/main" id="{EB2114EA-5913-4ED1-BBBF-76300BB7C3AC}"/>
              </a:ext>
            </a:extLst>
          </p:cNvPr>
          <p:cNvSpPr/>
          <p:nvPr/>
        </p:nvSpPr>
        <p:spPr>
          <a:xfrm>
            <a:off x="6479594" y="3429000"/>
            <a:ext cx="2846294" cy="2883646"/>
          </a:xfrm>
          <a:prstGeom prst="rightArrowCallou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25A472B-DD2F-4DC5-B540-6D335FF7F53B}"/>
              </a:ext>
            </a:extLst>
          </p:cNvPr>
          <p:cNvSpPr/>
          <p:nvPr/>
        </p:nvSpPr>
        <p:spPr>
          <a:xfrm>
            <a:off x="6499432" y="4314218"/>
            <a:ext cx="20040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555555"/>
                </a:solidFill>
                <a:latin typeface="tahoma" panose="020B0604030504040204" pitchFamily="34" charset="0"/>
              </a:rPr>
              <a:t>ОПИТУВАННЯ:</a:t>
            </a:r>
          </a:p>
          <a:p>
            <a:r>
              <a:rPr lang="uk-UA" b="1" dirty="0">
                <a:solidFill>
                  <a:srgbClr val="555555"/>
                </a:solidFill>
                <a:latin typeface="tahoma" panose="020B0604030504040204" pitchFamily="34" charset="0"/>
              </a:rPr>
              <a:t>Переваги </a:t>
            </a:r>
          </a:p>
          <a:p>
            <a:r>
              <a:rPr lang="uk-UA" b="1" dirty="0">
                <a:solidFill>
                  <a:srgbClr val="555555"/>
                </a:solidFill>
                <a:latin typeface="tahoma" panose="020B0604030504040204" pitchFamily="34" charset="0"/>
              </a:rPr>
              <a:t>дистанційного </a:t>
            </a:r>
          </a:p>
          <a:p>
            <a:r>
              <a:rPr lang="uk-UA" b="1" dirty="0">
                <a:solidFill>
                  <a:srgbClr val="555555"/>
                </a:solidFill>
                <a:latin typeface="tahoma" panose="020B0604030504040204" pitchFamily="34" charset="0"/>
              </a:rPr>
              <a:t>навчання</a:t>
            </a:r>
            <a:endParaRPr lang="uk-UA" b="1" i="0" dirty="0">
              <a:solidFill>
                <a:srgbClr val="555555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B330F23-23F5-4C28-9094-7E96340AD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590" y="3685471"/>
            <a:ext cx="2457822" cy="2457822"/>
          </a:xfrm>
          <a:prstGeom prst="rect">
            <a:avLst/>
          </a:prstGeom>
        </p:spPr>
      </p:pic>
      <p:pic>
        <p:nvPicPr>
          <p:cNvPr id="20" name="Місце для зображення 19">
            <a:extLst>
              <a:ext uri="{FF2B5EF4-FFF2-40B4-BE49-F238E27FC236}">
                <a16:creationId xmlns:a16="http://schemas.microsoft.com/office/drawing/2014/main" id="{589A9B46-3756-4478-9F4E-BA85086A906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/>
          <a:srcRect l="19089" t="4199" r="914" b="7863"/>
          <a:stretch/>
        </p:blipFill>
        <p:spPr>
          <a:xfrm>
            <a:off x="971836" y="3381182"/>
            <a:ext cx="4740571" cy="293146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6E2B8A-CCAE-4B52-B37C-F5DFADED3707}"/>
              </a:ext>
            </a:extLst>
          </p:cNvPr>
          <p:cNvSpPr/>
          <p:nvPr/>
        </p:nvSpPr>
        <p:spPr>
          <a:xfrm>
            <a:off x="609599" y="353249"/>
            <a:ext cx="51028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Перевагами дистанційного навчання </a:t>
            </a:r>
            <a:r>
              <a:rPr lang="uk-UA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 гнучкість, асинхронність у часі, інформаційна доступність навчальних ресурсів, масовість, інтерактивність, автоматизація тестового контролю і моніторингу.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7E28FF-99BF-4B51-A309-8120608D23CA}"/>
              </a:ext>
            </a:extLst>
          </p:cNvPr>
          <p:cNvSpPr/>
          <p:nvPr/>
        </p:nvSpPr>
        <p:spPr>
          <a:xfrm>
            <a:off x="6479595" y="332851"/>
            <a:ext cx="48865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 </a:t>
            </a:r>
            <a:r>
              <a:rPr lang="uk-UA" sz="2000" i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недоліків </a:t>
            </a:r>
            <a:r>
              <a:rPr lang="uk-UA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 виділити такі: відсутність або недостатність безпосереднього контакту учня із учителем, учнів між собою, додаткове навантаження на вчителя і учня у зв’язку з недостатньою мотивацією та навичками самостійної роботи учнів</a:t>
            </a: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917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Дистанційне навчання в Україні: чи відкриються школи з 1 вересня">
            <a:extLst>
              <a:ext uri="{FF2B5EF4-FFF2-40B4-BE49-F238E27FC236}">
                <a16:creationId xmlns:a16="http://schemas.microsoft.com/office/drawing/2014/main" id="{8B986569-1339-4481-834B-D3B887FB90CA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9" b="991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B5671E-BC8F-4395-8F05-5BBA29315770}"/>
              </a:ext>
            </a:extLst>
          </p:cNvPr>
          <p:cNvSpPr txBox="1"/>
          <p:nvPr/>
        </p:nvSpPr>
        <p:spPr>
          <a:xfrm>
            <a:off x="0" y="407632"/>
            <a:ext cx="12192000" cy="646331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4472C4"/>
                </a:solidFill>
              </a:rPr>
              <a:t>  Дистанційне навчання -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573368-E155-4E64-87D5-B5A9D86F8BA0}"/>
              </a:ext>
            </a:extLst>
          </p:cNvPr>
          <p:cNvSpPr txBox="1"/>
          <p:nvPr/>
        </p:nvSpPr>
        <p:spPr>
          <a:xfrm>
            <a:off x="0" y="4612478"/>
            <a:ext cx="12192000" cy="646331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uk-UA" sz="3600" b="1" dirty="0">
                <a:solidFill>
                  <a:srgbClr val="4472C4"/>
                </a:solidFill>
              </a:rPr>
              <a:t>нова формула освіти!  </a:t>
            </a:r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E4175259-EE69-4615-A8C9-398FF646D9F9}"/>
              </a:ext>
            </a:extLst>
          </p:cNvPr>
          <p:cNvSpPr/>
          <p:nvPr/>
        </p:nvSpPr>
        <p:spPr>
          <a:xfrm>
            <a:off x="0" y="5497975"/>
            <a:ext cx="12192000" cy="136002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5BAB2FCD-9609-493A-AAD5-223C31269E8C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40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https://zakon.rada.gov.ua/laws/show/z0941-20#Text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https://kppk.com.ua/info/DistanceEducation.pdf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https://mon.gov.ua/storage/app/media/zagalna%20serednya/metodichni%20recomendazii/2020/metodichni%20recomendazii-dustanciyna%20osvita-2020.pdf</a:t>
            </a: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hlinkClick r:id="rId5"/>
              </a:rPr>
              <a:t>https://mon.gov.ua/ua/news/trivalist-navchalnogo-zanyattya-pid-chas-distancijnogo-formatu-lishayetsya-nezminnoyu-rozyasnennya-mon</a:t>
            </a:r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hlinkClick r:id="rId6"/>
              </a:rPr>
              <a:t>https://kppk.com.ua/_mkomisii.html?p=csv/InothemniMovu.csv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559948AB-EA84-4D2F-851A-141B5A8244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B4A461A7-5C16-463D-AACD-8FD7B1CA4D2A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28D04E0-C8F7-45E7-A3BD-CC34D1F9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1917014"/>
            <a:ext cx="6408934" cy="1818655"/>
          </a:xfrm>
        </p:spPr>
        <p:txBody>
          <a:bodyPr anchor="b">
            <a:normAutofit/>
          </a:bodyPr>
          <a:lstStyle/>
          <a:p>
            <a:r>
              <a:rPr lang="uk-UA" sz="3600" dirty="0"/>
              <a:t>Дистанційне навчання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0D86EC9-EE68-4D10-804A-CF0462416F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8690" y="4031658"/>
            <a:ext cx="4963481" cy="2528799"/>
          </a:xfrm>
        </p:spPr>
        <p:txBody>
          <a:bodyPr>
            <a:normAutofit/>
          </a:bodyPr>
          <a:lstStyle/>
          <a:p>
            <a:r>
              <a:rPr lang="uk-UA" sz="2000" dirty="0"/>
              <a:t>це організація освітнього процесу, учасники якого віддалені одне від одного і взаємодіють за допомогою сучасних інформаційно-комунікаційних (цифрових) технологій</a:t>
            </a:r>
            <a:endParaRPr lang="en-US" sz="2000" dirty="0"/>
          </a:p>
        </p:txBody>
      </p:sp>
      <p:pic>
        <p:nvPicPr>
          <p:cNvPr id="8" name="Місце для зображення 7">
            <a:extLst>
              <a:ext uri="{FF2B5EF4-FFF2-40B4-BE49-F238E27FC236}">
                <a16:creationId xmlns:a16="http://schemas.microsoft.com/office/drawing/2014/main" id="{67E5C35E-D84E-4563-8B34-5AA6AFB9FA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25041" t="22430" r="25832" b="17136"/>
          <a:stretch/>
        </p:blipFill>
        <p:spPr>
          <a:xfrm>
            <a:off x="7380446" y="0"/>
            <a:ext cx="4811554" cy="3327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6B8A1C-BF45-4DE8-A0F5-1BFCA82717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8676" t="21640" r="12206" b="15584"/>
          <a:stretch/>
        </p:blipFill>
        <p:spPr>
          <a:xfrm>
            <a:off x="7380446" y="3407701"/>
            <a:ext cx="4811554" cy="3457405"/>
          </a:xfrm>
          <a:prstGeom prst="rect">
            <a:avLst/>
          </a:prstGeom>
        </p:spPr>
      </p:pic>
      <p:pic>
        <p:nvPicPr>
          <p:cNvPr id="1030" name="Picture 6" descr="COVID-19. Організація дистанційного навчання: поради для шкіл — Бібліотека  Сумського державного університету">
            <a:extLst>
              <a:ext uri="{FF2B5EF4-FFF2-40B4-BE49-F238E27FC236}">
                <a16:creationId xmlns:a16="http://schemas.microsoft.com/office/drawing/2014/main" id="{1EEDB7E1-E32E-419B-A598-271775D4E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815" y="292758"/>
            <a:ext cx="7680261" cy="323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86479595-6825-4B66-886D-C0296707D6C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лок-схема: затримка 8">
            <a:extLst>
              <a:ext uri="{FF2B5EF4-FFF2-40B4-BE49-F238E27FC236}">
                <a16:creationId xmlns:a16="http://schemas.microsoft.com/office/drawing/2014/main" id="{B46E085F-EA19-45DE-A973-0C00F1ACCF59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3713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28D04E0-C8F7-45E7-A3BD-CC34D1F9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360" y="5520683"/>
            <a:ext cx="8717280" cy="823070"/>
          </a:xfrm>
        </p:spPr>
        <p:txBody>
          <a:bodyPr anchor="ctr">
            <a:normAutofit/>
          </a:bodyPr>
          <a:lstStyle/>
          <a:p>
            <a:pPr algn="ctr"/>
            <a:r>
              <a:rPr lang="uk-UA" sz="2800" dirty="0"/>
              <a:t>Результативність дистанційного навчання забезпечується</a:t>
            </a:r>
          </a:p>
        </p:txBody>
      </p:sp>
      <p:pic>
        <p:nvPicPr>
          <p:cNvPr id="15" name="Місце для зображення 14">
            <a:extLst>
              <a:ext uri="{FF2B5EF4-FFF2-40B4-BE49-F238E27FC236}">
                <a16:creationId xmlns:a16="http://schemas.microsoft.com/office/drawing/2014/main" id="{BF36C258-68B2-43FE-9143-97BC624757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6182" b="6182"/>
          <a:stretch>
            <a:fillRect/>
          </a:stretch>
        </p:blipFill>
        <p:spPr/>
      </p:pic>
      <p:sp>
        <p:nvSpPr>
          <p:cNvPr id="17" name="Прямокутник 12">
            <a:extLst>
              <a:ext uri="{FF2B5EF4-FFF2-40B4-BE49-F238E27FC236}">
                <a16:creationId xmlns:a16="http://schemas.microsoft.com/office/drawing/2014/main" id="{8B3226B1-0200-4A04-8484-62221660383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Блок-схема: затримка 8">
            <a:extLst>
              <a:ext uri="{FF2B5EF4-FFF2-40B4-BE49-F238E27FC236}">
                <a16:creationId xmlns:a16="http://schemas.microsoft.com/office/drawing/2014/main" id="{CF2C036E-B536-4753-A160-609038C9A461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9806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A5DE2A90-A4E8-4080-9230-BE1CE53316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2007" b="4045"/>
          <a:stretch/>
        </p:blipFill>
        <p:spPr>
          <a:xfrm>
            <a:off x="20" y="10"/>
            <a:ext cx="12191980" cy="5497965"/>
          </a:xfrm>
          <a:noFill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28D04E0-C8F7-45E7-A3BD-CC34D1F9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019" y="5464713"/>
            <a:ext cx="8717280" cy="823070"/>
          </a:xfrm>
        </p:spPr>
        <p:txBody>
          <a:bodyPr anchor="ctr">
            <a:normAutofit/>
          </a:bodyPr>
          <a:lstStyle/>
          <a:p>
            <a:r>
              <a:rPr lang="uk-UA" sz="3400" dirty="0"/>
              <a:t>Умови ефективності дистанційного навчання</a:t>
            </a:r>
          </a:p>
        </p:txBody>
      </p:sp>
      <p:sp>
        <p:nvSpPr>
          <p:cNvPr id="10" name="Прямокутник 12">
            <a:extLst>
              <a:ext uri="{FF2B5EF4-FFF2-40B4-BE49-F238E27FC236}">
                <a16:creationId xmlns:a16="http://schemas.microsoft.com/office/drawing/2014/main" id="{C0665DC9-9F61-43D9-B162-17323AA17000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8">
            <a:extLst>
              <a:ext uri="{FF2B5EF4-FFF2-40B4-BE49-F238E27FC236}">
                <a16:creationId xmlns:a16="http://schemas.microsoft.com/office/drawing/2014/main" id="{FD1D1ECA-9392-4908-8941-E2D174F8C77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096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7446B8-8E4D-4311-80B5-4D662883A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488" y="168949"/>
            <a:ext cx="4767262" cy="1342045"/>
          </a:xfrm>
        </p:spPr>
        <p:txBody>
          <a:bodyPr anchor="b">
            <a:normAutofit/>
          </a:bodyPr>
          <a:lstStyle/>
          <a:p>
            <a:r>
              <a:rPr lang="uk-UA" sz="3200" dirty="0">
                <a:solidFill>
                  <a:srgbClr val="08338F"/>
                </a:solidFill>
              </a:rPr>
              <a:t>Синхронний режим</a:t>
            </a:r>
            <a:endParaRPr lang="en-US" sz="3200" dirty="0">
              <a:solidFill>
                <a:srgbClr val="08338F"/>
              </a:solidFill>
            </a:endParaRPr>
          </a:p>
        </p:txBody>
      </p:sp>
      <p:graphicFrame>
        <p:nvGraphicFramePr>
          <p:cNvPr id="29" name="Text Placeholder 3">
            <a:extLst>
              <a:ext uri="{FF2B5EF4-FFF2-40B4-BE49-F238E27FC236}">
                <a16:creationId xmlns:a16="http://schemas.microsoft.com/office/drawing/2014/main" id="{ABA61824-D99A-46B3-9ED5-FA507FBC4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1387195"/>
              </p:ext>
            </p:extLst>
          </p:nvPr>
        </p:nvGraphicFramePr>
        <p:xfrm>
          <a:off x="5937569" y="839972"/>
          <a:ext cx="5620473" cy="527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4" name="Picture 2" descr="Вебинары">
            <a:extLst>
              <a:ext uri="{FF2B5EF4-FFF2-40B4-BE49-F238E27FC236}">
                <a16:creationId xmlns:a16="http://schemas.microsoft.com/office/drawing/2014/main" id="{CBA5E7DE-6E6B-46EA-A78F-C460F2CE3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48329"/>
            <a:ext cx="4858079" cy="316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7415E0-9F6D-4C3F-AEED-4FC432C397A1}"/>
              </a:ext>
            </a:extLst>
          </p:cNvPr>
          <p:cNvSpPr txBox="1"/>
          <p:nvPr/>
        </p:nvSpPr>
        <p:spPr>
          <a:xfrm>
            <a:off x="616029" y="1875699"/>
            <a:ext cx="5062322" cy="43088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b="1" dirty="0"/>
              <a:t>Переваги: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швидкий зворотний зв’язок від педагога: можна відразу пояснити концепції та поняття, які викликають у слухачів складності; </a:t>
            </a:r>
          </a:p>
          <a:p>
            <a:r>
              <a:rPr lang="uk-UA" dirty="0"/>
              <a:t>• організація групових </a:t>
            </a:r>
            <a:r>
              <a:rPr lang="uk-UA" dirty="0" err="1"/>
              <a:t>активностей</a:t>
            </a:r>
            <a:r>
              <a:rPr lang="uk-UA" dirty="0"/>
              <a:t>;</a:t>
            </a:r>
          </a:p>
          <a:p>
            <a:r>
              <a:rPr lang="uk-UA" dirty="0"/>
              <a:t>• розвиток навичок комунікації й </a:t>
            </a:r>
            <a:r>
              <a:rPr lang="uk-UA" dirty="0" err="1"/>
              <a:t>колаборації</a:t>
            </a:r>
            <a:r>
              <a:rPr lang="uk-UA" dirty="0"/>
              <a:t>;</a:t>
            </a:r>
          </a:p>
          <a:p>
            <a:r>
              <a:rPr lang="uk-UA" dirty="0"/>
              <a:t>• мотивація до навчання в процесі спілкування.</a:t>
            </a:r>
          </a:p>
          <a:p>
            <a:r>
              <a:rPr lang="uk-UA" sz="2000" b="1" dirty="0"/>
              <a:t>Недоліки:</a:t>
            </a:r>
          </a:p>
          <a:p>
            <a:r>
              <a:rPr lang="uk-UA" dirty="0"/>
              <a:t>• необхідність синхронізувати графік і підлаштовуватися під загальний темп навчання;</a:t>
            </a:r>
          </a:p>
          <a:p>
            <a:r>
              <a:rPr lang="uk-UA" dirty="0"/>
              <a:t>• якщо індивідуальна увага педагога потрібна кільком слухачам, іншим доводиться чекати;</a:t>
            </a:r>
          </a:p>
          <a:p>
            <a:r>
              <a:rPr lang="uk-UA" dirty="0"/>
              <a:t>• залежність ефективності навчання від особистості педагога;</a:t>
            </a:r>
          </a:p>
          <a:p>
            <a:r>
              <a:rPr lang="uk-UA" dirty="0"/>
              <a:t>• високі вимоги до якості зв’язку під час занять.</a:t>
            </a:r>
          </a:p>
        </p:txBody>
      </p:sp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1F8B2048-F656-4BF2-9C36-553ABA2D74FC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8">
            <a:extLst>
              <a:ext uri="{FF2B5EF4-FFF2-40B4-BE49-F238E27FC236}">
                <a16:creationId xmlns:a16="http://schemas.microsoft.com/office/drawing/2014/main" id="{C70BBFDC-DCE7-4B9A-84B1-75A7B145267C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215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B190C-6C8B-413E-BD78-F423FCA01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887" y="616350"/>
            <a:ext cx="7978227" cy="1062602"/>
          </a:xfrm>
        </p:spPr>
        <p:txBody>
          <a:bodyPr anchor="ctr">
            <a:normAutofit/>
          </a:bodyPr>
          <a:lstStyle/>
          <a:p>
            <a:r>
              <a:rPr lang="uk-UA" sz="3200" dirty="0">
                <a:solidFill>
                  <a:srgbClr val="08338F"/>
                </a:solidFill>
              </a:rPr>
              <a:t>Відеоконференції</a:t>
            </a:r>
            <a:br>
              <a:rPr lang="uk-UA" sz="3400" dirty="0"/>
            </a:br>
            <a:endParaRPr lang="uk-UA" sz="3400" dirty="0"/>
          </a:p>
        </p:txBody>
      </p:sp>
      <p:pic>
        <p:nvPicPr>
          <p:cNvPr id="26" name="Рисунок 25" descr="Изображение выглядит как текст, снимок экрана, монитор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C8566132-AA5B-445F-AE82-AC647BEC2A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68" t="29299" r="39940" b="-667"/>
          <a:stretch/>
        </p:blipFill>
        <p:spPr>
          <a:xfrm>
            <a:off x="1" y="4405715"/>
            <a:ext cx="3054096" cy="249157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CA875CA-36E5-4B4A-8E0F-83EE9652D5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57" r="3318"/>
          <a:stretch/>
        </p:blipFill>
        <p:spPr>
          <a:xfrm>
            <a:off x="9150351" y="1951640"/>
            <a:ext cx="3041650" cy="2466573"/>
          </a:xfrm>
          <a:prstGeom prst="rect">
            <a:avLst/>
          </a:prstGeom>
        </p:spPr>
      </p:pic>
      <p:pic>
        <p:nvPicPr>
          <p:cNvPr id="34" name="Рисунок 33" descr="Изображение выглядит как текст, снимок экрана, электроника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A302F4E8-7233-4C56-BCED-C37282A172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076"/>
          <a:stretch/>
        </p:blipFill>
        <p:spPr>
          <a:xfrm>
            <a:off x="3047874" y="1976638"/>
            <a:ext cx="3054350" cy="2441575"/>
          </a:xfrm>
          <a:prstGeom prst="rect">
            <a:avLst/>
          </a:prstGeom>
        </p:spPr>
      </p:pic>
      <p:pic>
        <p:nvPicPr>
          <p:cNvPr id="42" name="Місце для зображення 41" descr="Изображение выглядит как текст, окно, другой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E2960E1-BD0B-4836-9F4D-84923DCC94A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6"/>
          <a:srcRect l="10907" r="10907"/>
          <a:stretch/>
        </p:blipFill>
        <p:spPr>
          <a:xfrm>
            <a:off x="6092825" y="4416425"/>
            <a:ext cx="3054350" cy="2441575"/>
          </a:xfrm>
          <a:prstGeom prst="rect">
            <a:avLst/>
          </a:prstGeom>
        </p:spPr>
      </p:pic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86C63C1-545B-4FDA-BFC1-813BA9A7AE9D}"/>
              </a:ext>
            </a:extLst>
          </p:cNvPr>
          <p:cNvSpPr txBox="1">
            <a:spLocks/>
          </p:cNvSpPr>
          <p:nvPr/>
        </p:nvSpPr>
        <p:spPr>
          <a:xfrm>
            <a:off x="264410" y="3248535"/>
            <a:ext cx="2517605" cy="38274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000" u="sng" dirty="0"/>
              <a:t>Онлайн-лекції, семінарські заняття, практичні роботи</a:t>
            </a:r>
            <a:endParaRPr lang="en-US" sz="2000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DBDCCCE0-8687-48B0-918C-C9A826C29463}"/>
              </a:ext>
            </a:extLst>
          </p:cNvPr>
          <p:cNvSpPr txBox="1">
            <a:spLocks/>
          </p:cNvSpPr>
          <p:nvPr/>
        </p:nvSpPr>
        <p:spPr>
          <a:xfrm>
            <a:off x="3314658" y="5445837"/>
            <a:ext cx="2517605" cy="38274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000" u="sng" dirty="0"/>
              <a:t>Консультації</a:t>
            </a:r>
            <a:endParaRPr lang="en-US" sz="2000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4EA5398-EB40-4BD6-A3E1-740F2B05F785}"/>
              </a:ext>
            </a:extLst>
          </p:cNvPr>
          <p:cNvSpPr txBox="1">
            <a:spLocks/>
          </p:cNvSpPr>
          <p:nvPr/>
        </p:nvSpPr>
        <p:spPr>
          <a:xfrm>
            <a:off x="6361197" y="3237625"/>
            <a:ext cx="2517605" cy="38274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000" u="sng" dirty="0"/>
              <a:t>Онлайн-захист курсових та дипломних робіт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66B2DFD7-C519-401D-A137-DB99BB1E30A5}"/>
              </a:ext>
            </a:extLst>
          </p:cNvPr>
          <p:cNvSpPr txBox="1">
            <a:spLocks/>
          </p:cNvSpPr>
          <p:nvPr/>
        </p:nvSpPr>
        <p:spPr>
          <a:xfrm>
            <a:off x="9407737" y="5464012"/>
            <a:ext cx="2517605" cy="38274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000" u="sng" dirty="0"/>
              <a:t>Заліки, іспити</a:t>
            </a:r>
          </a:p>
        </p:txBody>
      </p:sp>
      <p:sp>
        <p:nvSpPr>
          <p:cNvPr id="24" name="Управляющая кнопка: возврат 2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74331CB6-25A3-4F6A-B62A-2EC1A3CC3521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217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B3E8291-D68B-48DA-8B0E-642C191C215F}"/>
              </a:ext>
            </a:extLst>
          </p:cNvPr>
          <p:cNvSpPr/>
          <p:nvPr/>
        </p:nvSpPr>
        <p:spPr>
          <a:xfrm>
            <a:off x="0" y="1"/>
            <a:ext cx="12192000" cy="3848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B190C-6C8B-413E-BD78-F423FCA01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687" y="349417"/>
            <a:ext cx="8768625" cy="1841333"/>
          </a:xfrm>
          <a:solidFill>
            <a:srgbClr val="4472C4"/>
          </a:solidFill>
        </p:spPr>
        <p:txBody>
          <a:bodyPr anchor="ctr">
            <a:normAutofit/>
          </a:bodyPr>
          <a:lstStyle/>
          <a:p>
            <a:r>
              <a:rPr lang="uk-UA" sz="3700" dirty="0"/>
              <a:t>Сервіси для відеоконференцій</a:t>
            </a:r>
            <a:br>
              <a:rPr lang="uk-UA" sz="3700" dirty="0"/>
            </a:br>
            <a:br>
              <a:rPr lang="uk-UA" sz="3700" dirty="0"/>
            </a:br>
            <a:endParaRPr lang="uk-UA" sz="3700" dirty="0"/>
          </a:p>
        </p:txBody>
      </p:sp>
      <p:graphicFrame>
        <p:nvGraphicFramePr>
          <p:cNvPr id="51" name="Схема 50">
            <a:extLst>
              <a:ext uri="{FF2B5EF4-FFF2-40B4-BE49-F238E27FC236}">
                <a16:creationId xmlns:a16="http://schemas.microsoft.com/office/drawing/2014/main" id="{766DC6B5-C919-46BB-8AA6-52237311A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0247900"/>
              </p:ext>
            </p:extLst>
          </p:nvPr>
        </p:nvGraphicFramePr>
        <p:xfrm>
          <a:off x="266138" y="1114425"/>
          <a:ext cx="11659721" cy="5889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6" name="Управляющая кнопка: возврат 75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73A411E5-D72C-4FCC-A096-EC143E089958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238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B190C-6C8B-413E-BD78-F423FCA01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887" y="616350"/>
            <a:ext cx="7978227" cy="1062602"/>
          </a:xfrm>
        </p:spPr>
        <p:txBody>
          <a:bodyPr anchor="ctr">
            <a:normAutofit/>
          </a:bodyPr>
          <a:lstStyle/>
          <a:p>
            <a:r>
              <a:rPr lang="uk-UA" sz="3200" dirty="0" err="1">
                <a:solidFill>
                  <a:srgbClr val="08338F"/>
                </a:solidFill>
              </a:rPr>
              <a:t>Вебінари</a:t>
            </a:r>
            <a:r>
              <a:rPr lang="uk-UA" sz="3200" dirty="0">
                <a:solidFill>
                  <a:srgbClr val="08338F"/>
                </a:solidFill>
              </a:rPr>
              <a:t>, тренінги</a:t>
            </a:r>
            <a:br>
              <a:rPr lang="uk-UA" sz="3400" dirty="0"/>
            </a:br>
            <a:endParaRPr lang="uk-UA" sz="3400" dirty="0"/>
          </a:p>
        </p:txBody>
      </p:sp>
      <p:pic>
        <p:nvPicPr>
          <p:cNvPr id="14" name="Рисунок 13" descr="Изображение выглядит как текст, человек, стен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1B5BCCAB-226A-430C-94F7-A66360413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68" r="-4" b="33177"/>
          <a:stretch/>
        </p:blipFill>
        <p:spPr>
          <a:xfrm>
            <a:off x="20" y="4416552"/>
            <a:ext cx="3054076" cy="2441448"/>
          </a:xfrm>
          <a:prstGeom prst="rect">
            <a:avLst/>
          </a:prstGeom>
          <a:noFill/>
        </p:spPr>
      </p:pic>
      <p:pic>
        <p:nvPicPr>
          <p:cNvPr id="9" name="Рисунок 8" descr="Изображение выглядит как текст, снимок экрана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727B37AC-C84B-48F2-B84E-63E74D928E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12" t="-1478" r="12224" b="1479"/>
          <a:stretch/>
        </p:blipFill>
        <p:spPr>
          <a:xfrm>
            <a:off x="3046424" y="1964140"/>
            <a:ext cx="3054096" cy="2441575"/>
          </a:xfrm>
          <a:prstGeom prst="rect">
            <a:avLst/>
          </a:prstGeom>
          <a:noFill/>
        </p:spPr>
      </p:pic>
      <p:pic>
        <p:nvPicPr>
          <p:cNvPr id="11" name="Рисунок 10" descr="Изображение выглядит как текст, человек, ноутбук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67A558DD-968A-4C25-B7A0-ED39685209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96" t="7804" r="293" b="32239"/>
          <a:stretch/>
        </p:blipFill>
        <p:spPr>
          <a:xfrm>
            <a:off x="9137904" y="1964267"/>
            <a:ext cx="3054096" cy="2441448"/>
          </a:xfrm>
          <a:prstGeom prst="rect">
            <a:avLst/>
          </a:prstGeom>
          <a:noFill/>
        </p:spPr>
      </p:pic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9F5DCC9-2E4D-4EE1-B548-DE29C3B383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4410" y="3248535"/>
            <a:ext cx="2517605" cy="38274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uk-UA" sz="18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Онлайн-дискусія “Як збільшити кількість дівчат у науці”,</a:t>
            </a:r>
          </a:p>
          <a:p>
            <a:pPr>
              <a:spcBef>
                <a:spcPts val="0"/>
              </a:spcBef>
            </a:pPr>
            <a:r>
              <a:rPr lang="uk-UA" sz="18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11 лютого 2021</a:t>
            </a:r>
            <a:endParaRPr lang="en-US" sz="1800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110B2B8B-EEA3-477E-8BCE-43B3EDEAAD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1197" y="3876110"/>
            <a:ext cx="2517605" cy="38274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uk-UA" sz="1800" dirty="0" err="1"/>
              <a:t>Вебінар</a:t>
            </a:r>
            <a:r>
              <a:rPr lang="uk-UA" sz="1800" dirty="0"/>
              <a:t> “</a:t>
            </a:r>
            <a:r>
              <a:rPr lang="en-US" sz="1800" dirty="0"/>
              <a:t>Product Management </a:t>
            </a:r>
            <a:r>
              <a:rPr lang="uk-UA" sz="1800" dirty="0"/>
              <a:t>в </a:t>
            </a:r>
            <a:r>
              <a:rPr lang="en-US" sz="1800" dirty="0"/>
              <a:t>IT. </a:t>
            </a:r>
            <a:r>
              <a:rPr lang="uk-UA" sz="1800" dirty="0"/>
              <a:t>Яка комбінація технічного бекграунду та навичок роботи з командою оптимальна для </a:t>
            </a:r>
            <a:r>
              <a:rPr lang="en-US" sz="1800" dirty="0"/>
              <a:t>Junior PM?”</a:t>
            </a:r>
            <a:r>
              <a:rPr lang="uk-UA" b="0" dirty="0"/>
              <a:t>,</a:t>
            </a:r>
          </a:p>
          <a:p>
            <a:pPr>
              <a:spcBef>
                <a:spcPts val="0"/>
              </a:spcBef>
            </a:pPr>
            <a:r>
              <a:rPr lang="uk-UA" sz="1800" b="0" dirty="0"/>
              <a:t>12 березня 2021 р.</a:t>
            </a:r>
            <a:endParaRPr lang="en-US" sz="1800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0585A98C-7113-4563-9DD9-80A82996FB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b="1" dirty="0" err="1"/>
              <a:t>Вебінар</a:t>
            </a:r>
            <a:r>
              <a:rPr lang="ru-RU" sz="1800" b="1" dirty="0"/>
              <a:t> «</a:t>
            </a:r>
            <a:r>
              <a:rPr lang="ru-RU" sz="1800" b="1" dirty="0" err="1"/>
              <a:t>Історія</a:t>
            </a:r>
            <a:r>
              <a:rPr lang="ru-RU" sz="1800" b="1" dirty="0"/>
              <a:t> </a:t>
            </a:r>
            <a:r>
              <a:rPr lang="ru-RU" sz="1800" b="1" dirty="0" err="1"/>
              <a:t>першої</a:t>
            </a:r>
            <a:r>
              <a:rPr lang="ru-RU" sz="1800" b="1" dirty="0"/>
              <a:t> в </a:t>
            </a:r>
            <a:r>
              <a:rPr lang="ru-RU" sz="1800" b="1" dirty="0" err="1"/>
              <a:t>світі</a:t>
            </a:r>
            <a:r>
              <a:rPr lang="ru-RU" sz="1800" b="1" dirty="0"/>
              <a:t> </a:t>
            </a:r>
            <a:r>
              <a:rPr lang="ru-RU" sz="1800" b="1" dirty="0" err="1"/>
              <a:t>мови</a:t>
            </a:r>
            <a:r>
              <a:rPr lang="ru-RU" sz="1800" b="1" dirty="0"/>
              <a:t> </a:t>
            </a:r>
            <a:r>
              <a:rPr lang="ru-RU" sz="1800" b="1" dirty="0" err="1"/>
              <a:t>програмування</a:t>
            </a:r>
            <a:r>
              <a:rPr lang="ru-RU" sz="1800" b="1" dirty="0"/>
              <a:t> </a:t>
            </a:r>
            <a:r>
              <a:rPr lang="ru-RU" sz="1800" b="1" dirty="0" err="1"/>
              <a:t>високого</a:t>
            </a:r>
            <a:r>
              <a:rPr lang="ru-RU" sz="1800" b="1" dirty="0"/>
              <a:t> </a:t>
            </a:r>
            <a:r>
              <a:rPr lang="ru-RU" sz="1800" b="1" dirty="0" err="1"/>
              <a:t>рівня</a:t>
            </a:r>
            <a:r>
              <a:rPr lang="ru-RU" sz="1800" b="1" dirty="0"/>
              <a:t>»,        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 16 </a:t>
            </a:r>
            <a:r>
              <a:rPr lang="ru-RU" sz="1800" b="1" dirty="0" err="1"/>
              <a:t>січня</a:t>
            </a:r>
            <a:r>
              <a:rPr lang="ru-RU" sz="1800" b="1" dirty="0"/>
              <a:t> 2021 р.</a:t>
            </a:r>
          </a:p>
          <a:p>
            <a:endParaRPr lang="en-US" dirty="0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4B79D3AA-FE2E-496A-8771-3A067C0EF7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Онлайн-</a:t>
            </a:r>
            <a:r>
              <a:rPr lang="ru-RU" sz="1800" b="1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Конференція</a:t>
            </a: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"</a:t>
            </a:r>
            <a:r>
              <a:rPr lang="ru-RU" sz="1800" b="1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Українки</a:t>
            </a: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в </a:t>
            </a:r>
            <a:r>
              <a:rPr lang="ru-RU" sz="1800" b="1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науці</a:t>
            </a: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ru-RU" sz="1800" b="1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яким</a:t>
            </a: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800" b="1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аплодує</a:t>
            </a: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800" b="1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світ</a:t>
            </a: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", </a:t>
            </a:r>
          </a:p>
          <a:p>
            <a:pPr>
              <a:spcBef>
                <a:spcPts val="0"/>
              </a:spcBef>
            </a:pPr>
            <a:r>
              <a:rPr lang="ru-RU" sz="18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 лютого 2021</a:t>
            </a:r>
            <a:endParaRPr lang="en-US" sz="1800" b="1" dirty="0"/>
          </a:p>
        </p:txBody>
      </p:sp>
      <p:pic>
        <p:nvPicPr>
          <p:cNvPr id="16" name="Місце для зображення 15" descr="Изображение выглядит как человек, внутренний, женщина&#10;&#10;Автоматически созданное описание">
            <a:extLst>
              <a:ext uri="{FF2B5EF4-FFF2-40B4-BE49-F238E27FC236}">
                <a16:creationId xmlns:a16="http://schemas.microsoft.com/office/drawing/2014/main" id="{849F5956-F582-4685-88C0-2FF1F5899FC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 t="20336" b="20336"/>
          <a:stretch>
            <a:fillRect/>
          </a:stretch>
        </p:blipFill>
        <p:spPr>
          <a:xfrm>
            <a:off x="6092825" y="4416425"/>
            <a:ext cx="3054350" cy="2441575"/>
          </a:xfrm>
        </p:spPr>
      </p:pic>
      <p:sp>
        <p:nvSpPr>
          <p:cNvPr id="12" name="Управляющая кнопка: возврат 11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81EB6405-DF1B-476A-B9C9-2EE9BCD85F11}"/>
              </a:ext>
            </a:extLst>
          </p:cNvPr>
          <p:cNvSpPr/>
          <p:nvPr/>
        </p:nvSpPr>
        <p:spPr>
          <a:xfrm>
            <a:off x="11316556" y="6325930"/>
            <a:ext cx="580292" cy="400049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9036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1531</Words>
  <Application>Microsoft Office PowerPoint</Application>
  <PresentationFormat>Широкий екран</PresentationFormat>
  <Paragraphs>193</Paragraphs>
  <Slides>24</Slides>
  <Notes>21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Tahoma</vt:lpstr>
      <vt:lpstr>Tahoma</vt:lpstr>
      <vt:lpstr>Wingdings</vt:lpstr>
      <vt:lpstr>Тема Office</vt:lpstr>
      <vt:lpstr>Тема 10. Платформи та сервіси для дистанційного навчання</vt:lpstr>
      <vt:lpstr>План лекції </vt:lpstr>
      <vt:lpstr>Дистанційне навчання</vt:lpstr>
      <vt:lpstr>Результативність дистанційного навчання забезпечується</vt:lpstr>
      <vt:lpstr>Умови ефективності дистанційного навчання</vt:lpstr>
      <vt:lpstr>Синхронний режим</vt:lpstr>
      <vt:lpstr>Відеоконференції </vt:lpstr>
      <vt:lpstr>Сервіси для відеоконференцій  </vt:lpstr>
      <vt:lpstr>Вебінари, тренінги </vt:lpstr>
      <vt:lpstr>Асинхронний режим</vt:lpstr>
      <vt:lpstr>Масові відкриті  онлайн курси (МООС) </vt:lpstr>
      <vt:lpstr>Онлайн-література </vt:lpstr>
      <vt:lpstr>Блог, Персональний сайт </vt:lpstr>
      <vt:lpstr>Форум, чат, електронна пошта </vt:lpstr>
      <vt:lpstr>Презентація PowerPoint</vt:lpstr>
      <vt:lpstr>Презентація PowerPoint</vt:lpstr>
      <vt:lpstr>Організація освітнього процесу   (дистанційне навчання)</vt:lpstr>
      <vt:lpstr>Google Classroom - хмаро орієнтована платформа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10. Платформи та сервіси для дистанційного навчання</dc:title>
  <dc:creator>Vadym Gorbenko</dc:creator>
  <cp:lastModifiedBy>Антоніна Горбенко</cp:lastModifiedBy>
  <cp:revision>16</cp:revision>
  <dcterms:created xsi:type="dcterms:W3CDTF">2021-11-15T17:27:17Z</dcterms:created>
  <dcterms:modified xsi:type="dcterms:W3CDTF">2022-01-22T17:07:03Z</dcterms:modified>
</cp:coreProperties>
</file>