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96" r:id="rId2"/>
    <p:sldId id="2629" r:id="rId3"/>
    <p:sldId id="2630" r:id="rId4"/>
    <p:sldId id="2631" r:id="rId5"/>
    <p:sldId id="2632" r:id="rId6"/>
    <p:sldId id="2634" r:id="rId7"/>
    <p:sldId id="2635" r:id="rId8"/>
    <p:sldId id="2636" r:id="rId9"/>
    <p:sldId id="2637" r:id="rId10"/>
    <p:sldId id="2638" r:id="rId11"/>
    <p:sldId id="2627" r:id="rId12"/>
    <p:sldId id="2607" r:id="rId13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h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338F"/>
    <a:srgbClr val="E6E6E6"/>
    <a:srgbClr val="FFDE59"/>
    <a:srgbClr val="ED7D31"/>
    <a:srgbClr val="4472C4"/>
    <a:srgbClr val="FFFFFF"/>
    <a:srgbClr val="BC8E00"/>
    <a:srgbClr val="B48800"/>
    <a:srgbClr val="B45210"/>
    <a:srgbClr val="0F39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249" autoAdjust="0"/>
  </p:normalViewPr>
  <p:slideViewPr>
    <p:cSldViewPr snapToGrid="0" snapToObjects="1" showGuides="1">
      <p:cViewPr varScale="1">
        <p:scale>
          <a:sx n="68" d="100"/>
          <a:sy n="68" d="100"/>
        </p:scale>
        <p:origin x="738" y="72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-4414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5136"/>
    </p:cViewPr>
  </p:sorterViewPr>
  <p:notesViewPr>
    <p:cSldViewPr snapToGrid="0" snapToObjects="1">
      <p:cViewPr varScale="1">
        <p:scale>
          <a:sx n="88" d="100"/>
          <a:sy n="88" d="100"/>
        </p:scale>
        <p:origin x="38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Relationship Id="rId4" Type="http://schemas.openxmlformats.org/officeDocument/2006/relationships/image" Target="../media/image8.jpeg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slide" Target="../slides/slide9.xml"/><Relationship Id="rId3" Type="http://schemas.openxmlformats.org/officeDocument/2006/relationships/image" Target="../media/image10.jpeg"/><Relationship Id="rId7" Type="http://schemas.openxmlformats.org/officeDocument/2006/relationships/image" Target="../media/image12.jpeg"/><Relationship Id="rId2" Type="http://schemas.openxmlformats.org/officeDocument/2006/relationships/slide" Target="../slides/slide3.xml"/><Relationship Id="rId1" Type="http://schemas.openxmlformats.org/officeDocument/2006/relationships/image" Target="../media/image9.jpeg"/><Relationship Id="rId6" Type="http://schemas.openxmlformats.org/officeDocument/2006/relationships/slide" Target="../slides/slide4.xml"/><Relationship Id="rId5" Type="http://schemas.openxmlformats.org/officeDocument/2006/relationships/image" Target="../media/image11.jpeg"/><Relationship Id="rId10" Type="http://schemas.openxmlformats.org/officeDocument/2006/relationships/image" Target="../media/image14.jpeg"/><Relationship Id="rId4" Type="http://schemas.openxmlformats.org/officeDocument/2006/relationships/slide" Target="../slides/slide2.xml"/><Relationship Id="rId9" Type="http://schemas.openxmlformats.org/officeDocument/2006/relationships/image" Target="../media/image13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Relationship Id="rId4" Type="http://schemas.openxmlformats.org/officeDocument/2006/relationships/image" Target="../media/image8.jpe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F42BCB-3ED2-4CBF-B84E-66313935E7C2}" type="doc">
      <dgm:prSet loTypeId="urn:microsoft.com/office/officeart/2005/8/layout/bList2#2" loCatId="list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A53D0CB7-389A-4650-BE55-9D7DBC64BA43}">
      <dgm:prSet phldrT="[Текст]"/>
      <dgm:spPr>
        <a:solidFill>
          <a:srgbClr val="FFC000"/>
        </a:solidFill>
      </dgm:spPr>
      <dgm:t>
        <a:bodyPr/>
        <a:lstStyle/>
        <a:p>
          <a:r>
            <a:rPr lang="uk-UA" dirty="0"/>
            <a:t>Технічні вимоги</a:t>
          </a:r>
          <a:endParaRPr lang="ru-RU" dirty="0"/>
        </a:p>
      </dgm:t>
    </dgm:pt>
    <dgm:pt modelId="{BCF2D41E-9510-4AFA-81D3-DCF1B01A4AF9}" type="parTrans" cxnId="{65BD35C7-7455-4681-BD41-60DA1DB4C456}">
      <dgm:prSet/>
      <dgm:spPr/>
      <dgm:t>
        <a:bodyPr/>
        <a:lstStyle/>
        <a:p>
          <a:endParaRPr lang="ru-RU"/>
        </a:p>
      </dgm:t>
    </dgm:pt>
    <dgm:pt modelId="{292260B2-A07E-4594-B09A-DD4F302F1BD6}" type="sibTrans" cxnId="{65BD35C7-7455-4681-BD41-60DA1DB4C456}">
      <dgm:prSet/>
      <dgm:spPr/>
      <dgm:t>
        <a:bodyPr/>
        <a:lstStyle/>
        <a:p>
          <a:endParaRPr lang="ru-RU"/>
        </a:p>
      </dgm:t>
    </dgm:pt>
    <dgm:pt modelId="{FBFEA62D-61F2-4BF3-94A4-0EBB14BBEDC2}">
      <dgm:prSet phldrT="[Текст]" custT="1"/>
      <dgm:spPr/>
      <dgm:t>
        <a:bodyPr/>
        <a:lstStyle/>
        <a:p>
          <a:r>
            <a:rPr lang="uk-UA" sz="1600" dirty="0"/>
            <a:t>Комп'ютерна техніка</a:t>
          </a:r>
        </a:p>
      </dgm:t>
    </dgm:pt>
    <dgm:pt modelId="{E8815371-6FDA-41BE-8C1A-B37A6375E7E5}" type="parTrans" cxnId="{D98970E2-530C-4730-AE6B-D581EEFE7B78}">
      <dgm:prSet/>
      <dgm:spPr/>
      <dgm:t>
        <a:bodyPr/>
        <a:lstStyle/>
        <a:p>
          <a:endParaRPr lang="ru-RU"/>
        </a:p>
      </dgm:t>
    </dgm:pt>
    <dgm:pt modelId="{578BAE16-0CB3-4417-9E69-29E3A2FC14EF}" type="sibTrans" cxnId="{D98970E2-530C-4730-AE6B-D581EEFE7B78}">
      <dgm:prSet/>
      <dgm:spPr/>
      <dgm:t>
        <a:bodyPr/>
        <a:lstStyle/>
        <a:p>
          <a:endParaRPr lang="ru-RU"/>
        </a:p>
      </dgm:t>
    </dgm:pt>
    <dgm:pt modelId="{49A57077-E0B4-451E-8AA2-57199A01558F}">
      <dgm:prSet phldrT="[Текст]"/>
      <dgm:spPr>
        <a:solidFill>
          <a:srgbClr val="FFC000"/>
        </a:solidFill>
      </dgm:spPr>
      <dgm:t>
        <a:bodyPr/>
        <a:lstStyle/>
        <a:p>
          <a:r>
            <a:rPr lang="uk-UA" dirty="0"/>
            <a:t>Програмні вимоги</a:t>
          </a:r>
          <a:endParaRPr lang="ru-RU" dirty="0"/>
        </a:p>
      </dgm:t>
    </dgm:pt>
    <dgm:pt modelId="{887283BC-3004-46FB-8A81-F102B37C6918}" type="parTrans" cxnId="{2688F777-F529-49BE-96F5-EDEF05E6AE13}">
      <dgm:prSet/>
      <dgm:spPr/>
      <dgm:t>
        <a:bodyPr/>
        <a:lstStyle/>
        <a:p>
          <a:endParaRPr lang="ru-RU"/>
        </a:p>
      </dgm:t>
    </dgm:pt>
    <dgm:pt modelId="{EBFF9336-2800-4F5A-93D5-7CEAB2CB773F}" type="sibTrans" cxnId="{2688F777-F529-49BE-96F5-EDEF05E6AE13}">
      <dgm:prSet/>
      <dgm:spPr/>
      <dgm:t>
        <a:bodyPr/>
        <a:lstStyle/>
        <a:p>
          <a:endParaRPr lang="ru-RU"/>
        </a:p>
      </dgm:t>
    </dgm:pt>
    <dgm:pt modelId="{1EF53E1E-AF23-49BD-B3FB-DE7CAB4B462B}">
      <dgm:prSet phldrT="[Текст]" custT="1"/>
      <dgm:spPr/>
      <dgm:t>
        <a:bodyPr/>
        <a:lstStyle/>
        <a:p>
          <a:r>
            <a:rPr lang="uk-UA" sz="1600" dirty="0"/>
            <a:t>Питання безпеки</a:t>
          </a:r>
          <a:endParaRPr lang="ru-RU" sz="1600" dirty="0"/>
        </a:p>
      </dgm:t>
    </dgm:pt>
    <dgm:pt modelId="{EE076B6D-8F19-46BB-BB65-4094B772FE3D}" type="parTrans" cxnId="{61FC792F-C89D-4345-B2F0-BCD3E864FBCA}">
      <dgm:prSet/>
      <dgm:spPr/>
      <dgm:t>
        <a:bodyPr/>
        <a:lstStyle/>
        <a:p>
          <a:endParaRPr lang="ru-RU"/>
        </a:p>
      </dgm:t>
    </dgm:pt>
    <dgm:pt modelId="{D0FA191D-B6A0-40FD-A601-738D0977AC83}" type="sibTrans" cxnId="{61FC792F-C89D-4345-B2F0-BCD3E864FBCA}">
      <dgm:prSet/>
      <dgm:spPr/>
      <dgm:t>
        <a:bodyPr/>
        <a:lstStyle/>
        <a:p>
          <a:endParaRPr lang="ru-RU"/>
        </a:p>
      </dgm:t>
    </dgm:pt>
    <dgm:pt modelId="{C2E7278A-73AC-442E-A4E8-AE3DA5B630A8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600" dirty="0"/>
            <a:t>Об'єднання в мережу</a:t>
          </a:r>
        </a:p>
      </dgm:t>
    </dgm:pt>
    <dgm:pt modelId="{809FC1E2-23D8-40AA-9442-481D1D1F0D70}" type="parTrans" cxnId="{BF6961E3-022F-4E73-A580-82760F6E8D18}">
      <dgm:prSet/>
      <dgm:spPr/>
      <dgm:t>
        <a:bodyPr/>
        <a:lstStyle/>
        <a:p>
          <a:endParaRPr lang="ru-RU"/>
        </a:p>
      </dgm:t>
    </dgm:pt>
    <dgm:pt modelId="{DC131878-D9E4-415F-931D-2220C7659552}" type="sibTrans" cxnId="{BF6961E3-022F-4E73-A580-82760F6E8D18}">
      <dgm:prSet/>
      <dgm:spPr/>
      <dgm:t>
        <a:bodyPr/>
        <a:lstStyle/>
        <a:p>
          <a:endParaRPr lang="ru-RU"/>
        </a:p>
      </dgm:t>
    </dgm:pt>
    <dgm:pt modelId="{735F78E8-B2A1-461E-B118-0936DAC9658F}">
      <dgm:prSet phldrT="[Текст]" custT="1"/>
      <dgm:spPr/>
      <dgm:t>
        <a:bodyPr/>
        <a:lstStyle/>
        <a:p>
          <a:r>
            <a:rPr lang="uk-UA" sz="1600" dirty="0"/>
            <a:t>Інтегрованість</a:t>
          </a:r>
          <a:endParaRPr lang="ru-RU" sz="1600" dirty="0"/>
        </a:p>
      </dgm:t>
    </dgm:pt>
    <dgm:pt modelId="{03A30983-9F84-4375-B688-2EB0542B4D3F}" type="parTrans" cxnId="{956477AB-051B-4148-ABCF-A7D1AF4184F2}">
      <dgm:prSet/>
      <dgm:spPr/>
      <dgm:t>
        <a:bodyPr/>
        <a:lstStyle/>
        <a:p>
          <a:endParaRPr lang="ru-RU"/>
        </a:p>
      </dgm:t>
    </dgm:pt>
    <dgm:pt modelId="{00A73E6B-C474-4AED-BCBC-1F26E49FBB3D}" type="sibTrans" cxnId="{956477AB-051B-4148-ABCF-A7D1AF4184F2}">
      <dgm:prSet/>
      <dgm:spPr/>
      <dgm:t>
        <a:bodyPr/>
        <a:lstStyle/>
        <a:p>
          <a:endParaRPr lang="ru-RU"/>
        </a:p>
      </dgm:t>
    </dgm:pt>
    <dgm:pt modelId="{FCF55DD9-B9FE-46BE-9469-7B1D9E6C1FFA}">
      <dgm:prSet phldrT="[Текст]" custT="1"/>
      <dgm:spPr/>
      <dgm:t>
        <a:bodyPr/>
        <a:lstStyle/>
        <a:p>
          <a:r>
            <a:rPr lang="uk-UA" sz="1600" dirty="0"/>
            <a:t>Взаємодія</a:t>
          </a:r>
          <a:endParaRPr lang="ru-RU" sz="1600" dirty="0"/>
        </a:p>
      </dgm:t>
    </dgm:pt>
    <dgm:pt modelId="{E6DAEC95-0C9B-49C3-9FC4-FA0C613015A6}" type="parTrans" cxnId="{89F203B4-BC72-42D8-8B8E-CF542C09ECC6}">
      <dgm:prSet/>
      <dgm:spPr/>
      <dgm:t>
        <a:bodyPr/>
        <a:lstStyle/>
        <a:p>
          <a:endParaRPr lang="ru-RU"/>
        </a:p>
      </dgm:t>
    </dgm:pt>
    <dgm:pt modelId="{1FFD053A-2BF2-49F0-83F9-2F06DFD525C4}" type="sibTrans" cxnId="{89F203B4-BC72-42D8-8B8E-CF542C09ECC6}">
      <dgm:prSet/>
      <dgm:spPr/>
      <dgm:t>
        <a:bodyPr/>
        <a:lstStyle/>
        <a:p>
          <a:endParaRPr lang="ru-RU"/>
        </a:p>
      </dgm:t>
    </dgm:pt>
    <dgm:pt modelId="{C1622EF0-2658-40A6-97D8-6C2E1AC4B41B}">
      <dgm:prSet phldrT="[Текст]"/>
      <dgm:spPr>
        <a:solidFill>
          <a:srgbClr val="FFC000"/>
        </a:solidFill>
      </dgm:spPr>
      <dgm:t>
        <a:bodyPr/>
        <a:lstStyle/>
        <a:p>
          <a:r>
            <a:rPr lang="uk-UA" dirty="0"/>
            <a:t>Академічні вимоги</a:t>
          </a:r>
        </a:p>
      </dgm:t>
    </dgm:pt>
    <dgm:pt modelId="{D26EA573-6773-4C40-A503-E5948C1FFFB9}" type="parTrans" cxnId="{239D7DB4-4174-428B-8D15-120220C62ECB}">
      <dgm:prSet/>
      <dgm:spPr/>
      <dgm:t>
        <a:bodyPr/>
        <a:lstStyle/>
        <a:p>
          <a:endParaRPr lang="ru-RU"/>
        </a:p>
      </dgm:t>
    </dgm:pt>
    <dgm:pt modelId="{4785470A-E611-4AAB-A7BD-8F9737C363F9}" type="sibTrans" cxnId="{239D7DB4-4174-428B-8D15-120220C62ECB}">
      <dgm:prSet/>
      <dgm:spPr/>
      <dgm:t>
        <a:bodyPr/>
        <a:lstStyle/>
        <a:p>
          <a:endParaRPr lang="ru-RU"/>
        </a:p>
      </dgm:t>
    </dgm:pt>
    <dgm:pt modelId="{46F4720F-C11E-4716-8651-A753B3753BF5}">
      <dgm:prSet phldrT="[Текст]" custT="1"/>
      <dgm:spPr/>
      <dgm:t>
        <a:bodyPr/>
        <a:lstStyle/>
        <a:p>
          <a:r>
            <a:rPr lang="uk-UA" sz="1600" dirty="0"/>
            <a:t>Методичне наповнення</a:t>
          </a:r>
        </a:p>
      </dgm:t>
    </dgm:pt>
    <dgm:pt modelId="{94E15B88-9F9C-4919-83DE-EAE5807EB9BF}" type="parTrans" cxnId="{3D59454B-CE72-42B5-A68B-A7E5DD8C94DD}">
      <dgm:prSet/>
      <dgm:spPr/>
      <dgm:t>
        <a:bodyPr/>
        <a:lstStyle/>
        <a:p>
          <a:endParaRPr lang="ru-RU"/>
        </a:p>
      </dgm:t>
    </dgm:pt>
    <dgm:pt modelId="{374F466A-6118-426E-B7E0-C7CDDB369FED}" type="sibTrans" cxnId="{3D59454B-CE72-42B5-A68B-A7E5DD8C94DD}">
      <dgm:prSet/>
      <dgm:spPr/>
      <dgm:t>
        <a:bodyPr/>
        <a:lstStyle/>
        <a:p>
          <a:endParaRPr lang="ru-RU"/>
        </a:p>
      </dgm:t>
    </dgm:pt>
    <dgm:pt modelId="{90445594-E8F5-4647-B6CB-44B32E9A0A8A}">
      <dgm:prSet phldrT="[Текст]"/>
      <dgm:spPr>
        <a:solidFill>
          <a:srgbClr val="FFC000"/>
        </a:solidFill>
      </dgm:spPr>
      <dgm:t>
        <a:bodyPr/>
        <a:lstStyle/>
        <a:p>
          <a:r>
            <a:rPr lang="uk-UA" dirty="0"/>
            <a:t>Соціальні вимоги	</a:t>
          </a:r>
        </a:p>
      </dgm:t>
    </dgm:pt>
    <dgm:pt modelId="{FCC0EC65-E561-4CF5-8CF7-2FCE8E5A4772}" type="parTrans" cxnId="{911CBCE6-05CB-49EB-AD28-D46BABD04CE5}">
      <dgm:prSet/>
      <dgm:spPr/>
      <dgm:t>
        <a:bodyPr/>
        <a:lstStyle/>
        <a:p>
          <a:endParaRPr lang="ru-RU"/>
        </a:p>
      </dgm:t>
    </dgm:pt>
    <dgm:pt modelId="{4E1C4C00-B015-4D46-9413-D127DD369CD0}" type="sibTrans" cxnId="{911CBCE6-05CB-49EB-AD28-D46BABD04CE5}">
      <dgm:prSet/>
      <dgm:spPr/>
      <dgm:t>
        <a:bodyPr/>
        <a:lstStyle/>
        <a:p>
          <a:endParaRPr lang="ru-RU"/>
        </a:p>
      </dgm:t>
    </dgm:pt>
    <dgm:pt modelId="{8B1F05B1-8E93-4905-9E7E-23A95B29EC68}">
      <dgm:prSet phldrT="[Текст]" custT="1"/>
      <dgm:spPr/>
      <dgm:t>
        <a:bodyPr/>
        <a:lstStyle/>
        <a:p>
          <a:r>
            <a:rPr lang="uk-UA" sz="1600" dirty="0"/>
            <a:t>Етичний  аспект</a:t>
          </a:r>
        </a:p>
      </dgm:t>
    </dgm:pt>
    <dgm:pt modelId="{5A09764C-B528-4403-8DA7-D2643306E348}" type="parTrans" cxnId="{8752C0EC-AEC0-4A94-8DDB-7122952C0939}">
      <dgm:prSet/>
      <dgm:spPr/>
      <dgm:t>
        <a:bodyPr/>
        <a:lstStyle/>
        <a:p>
          <a:endParaRPr lang="ru-RU"/>
        </a:p>
      </dgm:t>
    </dgm:pt>
    <dgm:pt modelId="{48A2078C-3AA1-452E-9E52-57816406B256}" type="sibTrans" cxnId="{8752C0EC-AEC0-4A94-8DDB-7122952C0939}">
      <dgm:prSet/>
      <dgm:spPr/>
      <dgm:t>
        <a:bodyPr/>
        <a:lstStyle/>
        <a:p>
          <a:endParaRPr lang="ru-RU"/>
        </a:p>
      </dgm:t>
    </dgm:pt>
    <dgm:pt modelId="{D0478F0B-5D2F-45FB-AF55-5F6D19269E2D}">
      <dgm:prSet phldrT="[Текст]" custT="1"/>
      <dgm:spPr/>
      <dgm:t>
        <a:bodyPr/>
        <a:lstStyle/>
        <a:p>
          <a:r>
            <a:rPr lang="uk-UA" sz="1600" dirty="0"/>
            <a:t>Нормативно-правовий аспект	</a:t>
          </a:r>
        </a:p>
      </dgm:t>
    </dgm:pt>
    <dgm:pt modelId="{5E81ACA5-7767-492F-89BA-8EDB81E21FF6}" type="parTrans" cxnId="{F6748353-42C3-4019-9BD0-07B6A78DA67E}">
      <dgm:prSet/>
      <dgm:spPr/>
      <dgm:t>
        <a:bodyPr/>
        <a:lstStyle/>
        <a:p>
          <a:endParaRPr lang="ru-RU"/>
        </a:p>
      </dgm:t>
    </dgm:pt>
    <dgm:pt modelId="{DC9FE90E-E7C4-4819-920C-E732AB475DE9}" type="sibTrans" cxnId="{F6748353-42C3-4019-9BD0-07B6A78DA67E}">
      <dgm:prSet/>
      <dgm:spPr/>
      <dgm:t>
        <a:bodyPr/>
        <a:lstStyle/>
        <a:p>
          <a:endParaRPr lang="ru-RU"/>
        </a:p>
      </dgm:t>
    </dgm:pt>
    <dgm:pt modelId="{916212C9-29F2-4C14-8FDB-F082367AD3D3}">
      <dgm:prSet phldrT="[Текст]"/>
      <dgm:spPr>
        <a:solidFill>
          <a:srgbClr val="FFC000"/>
        </a:solidFill>
      </dgm:spPr>
      <dgm:t>
        <a:bodyPr/>
        <a:lstStyle/>
        <a:p>
          <a:r>
            <a:rPr lang="uk-UA" dirty="0"/>
            <a:t>Людські ресурси</a:t>
          </a:r>
        </a:p>
      </dgm:t>
    </dgm:pt>
    <dgm:pt modelId="{07BDBB90-1CB0-4322-A43A-57ABDCDC9EDC}" type="parTrans" cxnId="{4093CCDB-84F6-4970-89FF-9375BA2D3665}">
      <dgm:prSet/>
      <dgm:spPr/>
      <dgm:t>
        <a:bodyPr/>
        <a:lstStyle/>
        <a:p>
          <a:endParaRPr lang="ru-RU"/>
        </a:p>
      </dgm:t>
    </dgm:pt>
    <dgm:pt modelId="{3A2174D6-627F-4289-A60A-13CF2E1E116C}" type="sibTrans" cxnId="{4093CCDB-84F6-4970-89FF-9375BA2D3665}">
      <dgm:prSet/>
      <dgm:spPr/>
      <dgm:t>
        <a:bodyPr/>
        <a:lstStyle/>
        <a:p>
          <a:endParaRPr lang="ru-RU"/>
        </a:p>
      </dgm:t>
    </dgm:pt>
    <dgm:pt modelId="{B4F7DECC-C3CE-400B-B402-E0A8AC51C017}">
      <dgm:prSet phldrT="[Текст]" custT="1"/>
      <dgm:spPr/>
      <dgm:t>
        <a:bodyPr/>
        <a:lstStyle/>
        <a:p>
          <a:r>
            <a:rPr lang="uk-UA" sz="1600" dirty="0"/>
            <a:t>ІКТ-грамотність</a:t>
          </a:r>
        </a:p>
      </dgm:t>
    </dgm:pt>
    <dgm:pt modelId="{5EE73248-CE3E-4130-B39B-0070ED90AC99}" type="parTrans" cxnId="{C460DFB9-B102-4CE4-9D0B-16EC1358589A}">
      <dgm:prSet/>
      <dgm:spPr/>
      <dgm:t>
        <a:bodyPr/>
        <a:lstStyle/>
        <a:p>
          <a:endParaRPr lang="ru-RU"/>
        </a:p>
      </dgm:t>
    </dgm:pt>
    <dgm:pt modelId="{0D3DA888-59A2-4E97-9A8D-C88BB639BE5E}" type="sibTrans" cxnId="{C460DFB9-B102-4CE4-9D0B-16EC1358589A}">
      <dgm:prSet/>
      <dgm:spPr/>
      <dgm:t>
        <a:bodyPr/>
        <a:lstStyle/>
        <a:p>
          <a:endParaRPr lang="ru-RU"/>
        </a:p>
      </dgm:t>
    </dgm:pt>
    <dgm:pt modelId="{9C25345F-9954-4EA7-8CA3-F9755EE8895E}">
      <dgm:prSet phldrT="[Текст]" custT="1"/>
      <dgm:spPr/>
      <dgm:t>
        <a:bodyPr/>
        <a:lstStyle/>
        <a:p>
          <a:r>
            <a:rPr lang="uk-UA" sz="1600" dirty="0"/>
            <a:t>Наявність фахівців</a:t>
          </a:r>
        </a:p>
      </dgm:t>
    </dgm:pt>
    <dgm:pt modelId="{DD217EC0-F875-4BEB-B49C-BA65A7138D27}" type="parTrans" cxnId="{13ABC385-B257-480E-8F2D-12786F579FED}">
      <dgm:prSet/>
      <dgm:spPr/>
      <dgm:t>
        <a:bodyPr/>
        <a:lstStyle/>
        <a:p>
          <a:endParaRPr lang="ru-RU"/>
        </a:p>
      </dgm:t>
    </dgm:pt>
    <dgm:pt modelId="{F337B5B8-E6D4-4BA8-AE9A-27CF4077F1B0}" type="sibTrans" cxnId="{13ABC385-B257-480E-8F2D-12786F579FED}">
      <dgm:prSet/>
      <dgm:spPr/>
      <dgm:t>
        <a:bodyPr/>
        <a:lstStyle/>
        <a:p>
          <a:endParaRPr lang="ru-RU"/>
        </a:p>
      </dgm:t>
    </dgm:pt>
    <dgm:pt modelId="{9DCBB9E2-7C05-40D3-8E7A-BCCC83282BDF}">
      <dgm:prSet custT="1"/>
      <dgm:spPr/>
      <dgm:t>
        <a:bodyPr/>
        <a:lstStyle/>
        <a:p>
          <a:pPr marL="0" marR="0" indent="0" defTabSz="914400" eaLnBrk="1" fontAlgn="auto" latinLnBrk="0" hangingPunct="1"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600" dirty="0"/>
            <a:t>Wi-Fi</a:t>
          </a:r>
          <a:r>
            <a:rPr lang="uk-UA" sz="1600" dirty="0"/>
            <a:t>-технології </a:t>
          </a:r>
          <a:endParaRPr lang="ru-RU" sz="1600" dirty="0"/>
        </a:p>
        <a:p>
          <a:pPr defTabSz="577850">
            <a:spcBef>
              <a:spcPct val="0"/>
            </a:spcBef>
            <a:spcAft>
              <a:spcPct val="35000"/>
            </a:spcAft>
          </a:pPr>
          <a:endParaRPr lang="ru-RU" sz="1600" dirty="0"/>
        </a:p>
      </dgm:t>
    </dgm:pt>
    <dgm:pt modelId="{E1B5292F-D345-4E70-A002-9D8CE7F3AABD}" type="parTrans" cxnId="{71D0EB96-91DC-4872-9180-15060BC1D680}">
      <dgm:prSet/>
      <dgm:spPr/>
      <dgm:t>
        <a:bodyPr/>
        <a:lstStyle/>
        <a:p>
          <a:endParaRPr lang="ru-RU"/>
        </a:p>
      </dgm:t>
    </dgm:pt>
    <dgm:pt modelId="{86A3C069-E534-4403-9352-A04896E49A64}" type="sibTrans" cxnId="{71D0EB96-91DC-4872-9180-15060BC1D680}">
      <dgm:prSet/>
      <dgm:spPr/>
      <dgm:t>
        <a:bodyPr/>
        <a:lstStyle/>
        <a:p>
          <a:endParaRPr lang="ru-RU"/>
        </a:p>
      </dgm:t>
    </dgm:pt>
    <dgm:pt modelId="{031EA562-EC0F-4720-9A70-13B95C9ACB68}">
      <dgm:prSet custT="1"/>
      <dgm:spPr/>
      <dgm:t>
        <a:bodyPr/>
        <a:lstStyle/>
        <a:p>
          <a:r>
            <a:rPr lang="uk-UA" sz="1600" dirty="0"/>
            <a:t>Відповідність  навчальним програмам</a:t>
          </a:r>
          <a:endParaRPr lang="ru-RU" sz="1600" dirty="0"/>
        </a:p>
      </dgm:t>
    </dgm:pt>
    <dgm:pt modelId="{CA83F60A-5992-4984-87E1-59ADF2B0A2A8}" type="parTrans" cxnId="{BD4FAE35-5CBC-49F8-BB6B-E19E470D906E}">
      <dgm:prSet/>
      <dgm:spPr/>
      <dgm:t>
        <a:bodyPr/>
        <a:lstStyle/>
        <a:p>
          <a:endParaRPr lang="ru-RU"/>
        </a:p>
      </dgm:t>
    </dgm:pt>
    <dgm:pt modelId="{5E99AFA1-4D6B-4C5E-B7D8-639E16795C5E}" type="sibTrans" cxnId="{BD4FAE35-5CBC-49F8-BB6B-E19E470D906E}">
      <dgm:prSet/>
      <dgm:spPr/>
      <dgm:t>
        <a:bodyPr/>
        <a:lstStyle/>
        <a:p>
          <a:endParaRPr lang="ru-RU"/>
        </a:p>
      </dgm:t>
    </dgm:pt>
    <dgm:pt modelId="{C64DA57F-5B08-4094-9634-C23CB8B7D50E}">
      <dgm:prSet custT="1"/>
      <dgm:spPr/>
      <dgm:t>
        <a:bodyPr/>
        <a:lstStyle/>
        <a:p>
          <a:r>
            <a:rPr lang="uk-UA" sz="1600" dirty="0"/>
            <a:t>Культурологічний аспект</a:t>
          </a:r>
          <a:endParaRPr lang="ru-RU" sz="1600" dirty="0"/>
        </a:p>
      </dgm:t>
    </dgm:pt>
    <dgm:pt modelId="{53D7462E-C888-4B38-8D2A-4C3966F28964}" type="parTrans" cxnId="{6A781401-A2F8-4418-8B67-98A70C05D9D4}">
      <dgm:prSet/>
      <dgm:spPr/>
      <dgm:t>
        <a:bodyPr/>
        <a:lstStyle/>
        <a:p>
          <a:endParaRPr lang="ru-RU"/>
        </a:p>
      </dgm:t>
    </dgm:pt>
    <dgm:pt modelId="{534E4252-09E2-45E4-9709-FF681EB43F35}" type="sibTrans" cxnId="{6A781401-A2F8-4418-8B67-98A70C05D9D4}">
      <dgm:prSet/>
      <dgm:spPr/>
      <dgm:t>
        <a:bodyPr/>
        <a:lstStyle/>
        <a:p>
          <a:endParaRPr lang="ru-RU"/>
        </a:p>
      </dgm:t>
    </dgm:pt>
    <dgm:pt modelId="{CDE6DB06-E1C6-431C-8CFF-CF1C7E884514}">
      <dgm:prSet custT="1"/>
      <dgm:spPr/>
      <dgm:t>
        <a:bodyPr/>
        <a:lstStyle/>
        <a:p>
          <a:r>
            <a:rPr lang="uk-UA" sz="1600" dirty="0"/>
            <a:t>Психологічна готовність</a:t>
          </a:r>
          <a:endParaRPr lang="ru-RU" sz="1600" dirty="0"/>
        </a:p>
      </dgm:t>
    </dgm:pt>
    <dgm:pt modelId="{D17D9227-66BF-45A3-8FC8-C36A15025C1E}" type="parTrans" cxnId="{B78315E9-340E-4A00-9C34-35C5263E3151}">
      <dgm:prSet/>
      <dgm:spPr/>
      <dgm:t>
        <a:bodyPr/>
        <a:lstStyle/>
        <a:p>
          <a:endParaRPr lang="ru-RU"/>
        </a:p>
      </dgm:t>
    </dgm:pt>
    <dgm:pt modelId="{CE5B7095-76F4-4AA6-B5C1-705F97307FB3}" type="sibTrans" cxnId="{B78315E9-340E-4A00-9C34-35C5263E3151}">
      <dgm:prSet/>
      <dgm:spPr/>
      <dgm:t>
        <a:bodyPr/>
        <a:lstStyle/>
        <a:p>
          <a:endParaRPr lang="ru-RU"/>
        </a:p>
      </dgm:t>
    </dgm:pt>
    <dgm:pt modelId="{848E0D31-16C2-4031-803A-6F37E9F76C63}" type="pres">
      <dgm:prSet presAssocID="{73F42BCB-3ED2-4CBF-B84E-66313935E7C2}" presName="diagram" presStyleCnt="0">
        <dgm:presLayoutVars>
          <dgm:dir/>
          <dgm:animLvl val="lvl"/>
          <dgm:resizeHandles val="exact"/>
        </dgm:presLayoutVars>
      </dgm:prSet>
      <dgm:spPr/>
    </dgm:pt>
    <dgm:pt modelId="{D475946C-6C2D-4FFF-8AEB-6AEFABEA27D7}" type="pres">
      <dgm:prSet presAssocID="{A53D0CB7-389A-4650-BE55-9D7DBC64BA43}" presName="compNode" presStyleCnt="0"/>
      <dgm:spPr/>
    </dgm:pt>
    <dgm:pt modelId="{5A4BFEBF-576B-4A11-A4EC-1947240D09EF}" type="pres">
      <dgm:prSet presAssocID="{A53D0CB7-389A-4650-BE55-9D7DBC64BA43}" presName="childRect" presStyleLbl="bgAcc1" presStyleIdx="0" presStyleCnt="5">
        <dgm:presLayoutVars>
          <dgm:bulletEnabled val="1"/>
        </dgm:presLayoutVars>
      </dgm:prSet>
      <dgm:spPr/>
    </dgm:pt>
    <dgm:pt modelId="{1D63CD30-0A13-41C8-BA12-C8E3868F8B41}" type="pres">
      <dgm:prSet presAssocID="{A53D0CB7-389A-4650-BE55-9D7DBC64BA43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55898E28-FFC8-4FDF-8CF8-9B7BA3B863B8}" type="pres">
      <dgm:prSet presAssocID="{A53D0CB7-389A-4650-BE55-9D7DBC64BA43}" presName="parentRect" presStyleLbl="alignNode1" presStyleIdx="0" presStyleCnt="5" custLinFactNeighborY="-1170"/>
      <dgm:spPr/>
    </dgm:pt>
    <dgm:pt modelId="{320D8EF0-30AA-4853-99DB-7943802956D9}" type="pres">
      <dgm:prSet presAssocID="{A53D0CB7-389A-4650-BE55-9D7DBC64BA43}" presName="adorn" presStyleLbl="fgAccFollowNode1" presStyleIdx="0" presStyleCnt="5"/>
      <dgm:spPr/>
    </dgm:pt>
    <dgm:pt modelId="{41CA92D8-1D12-463D-8CCF-48BDE16BEA52}" type="pres">
      <dgm:prSet presAssocID="{292260B2-A07E-4594-B09A-DD4F302F1BD6}" presName="sibTrans" presStyleLbl="sibTrans2D1" presStyleIdx="0" presStyleCnt="0"/>
      <dgm:spPr/>
    </dgm:pt>
    <dgm:pt modelId="{E80C4BFC-7873-4BD5-A73F-D9ED76433E0E}" type="pres">
      <dgm:prSet presAssocID="{49A57077-E0B4-451E-8AA2-57199A01558F}" presName="compNode" presStyleCnt="0"/>
      <dgm:spPr/>
    </dgm:pt>
    <dgm:pt modelId="{F7AE6F1F-C794-4866-B5FA-FDD5BEAC98B2}" type="pres">
      <dgm:prSet presAssocID="{49A57077-E0B4-451E-8AA2-57199A01558F}" presName="childRect" presStyleLbl="bgAcc1" presStyleIdx="1" presStyleCnt="5">
        <dgm:presLayoutVars>
          <dgm:bulletEnabled val="1"/>
        </dgm:presLayoutVars>
      </dgm:prSet>
      <dgm:spPr/>
    </dgm:pt>
    <dgm:pt modelId="{6B09FDE0-810E-4685-9617-7CD79EBF237B}" type="pres">
      <dgm:prSet presAssocID="{49A57077-E0B4-451E-8AA2-57199A01558F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CC4518A-F3C5-402C-87C2-004A92938EB9}" type="pres">
      <dgm:prSet presAssocID="{49A57077-E0B4-451E-8AA2-57199A01558F}" presName="parentRect" presStyleLbl="alignNode1" presStyleIdx="1" presStyleCnt="5" custLinFactNeighborY="-1170"/>
      <dgm:spPr/>
    </dgm:pt>
    <dgm:pt modelId="{9D0CDA73-AF4B-423B-ABA1-FFC8745EF37B}" type="pres">
      <dgm:prSet presAssocID="{49A57077-E0B4-451E-8AA2-57199A01558F}" presName="adorn" presStyleLbl="fgAccFollowNode1" presStyleIdx="1" presStyleCnt="5"/>
      <dgm:spPr/>
    </dgm:pt>
    <dgm:pt modelId="{055D8F2B-CDB7-424C-81BA-D82EDD0D43DF}" type="pres">
      <dgm:prSet presAssocID="{EBFF9336-2800-4F5A-93D5-7CEAB2CB773F}" presName="sibTrans" presStyleLbl="sibTrans2D1" presStyleIdx="0" presStyleCnt="0"/>
      <dgm:spPr/>
    </dgm:pt>
    <dgm:pt modelId="{A1ECD468-CE4D-4E78-85A9-7A0D2FB74CBB}" type="pres">
      <dgm:prSet presAssocID="{C1622EF0-2658-40A6-97D8-6C2E1AC4B41B}" presName="compNode" presStyleCnt="0"/>
      <dgm:spPr/>
    </dgm:pt>
    <dgm:pt modelId="{4DB90B0B-D589-4424-AB8F-8C9AC0515230}" type="pres">
      <dgm:prSet presAssocID="{C1622EF0-2658-40A6-97D8-6C2E1AC4B41B}" presName="childRect" presStyleLbl="bgAcc1" presStyleIdx="2" presStyleCnt="5">
        <dgm:presLayoutVars>
          <dgm:bulletEnabled val="1"/>
        </dgm:presLayoutVars>
      </dgm:prSet>
      <dgm:spPr/>
    </dgm:pt>
    <dgm:pt modelId="{A9308A58-0C47-47CC-8AB2-063359D7BB9E}" type="pres">
      <dgm:prSet presAssocID="{C1622EF0-2658-40A6-97D8-6C2E1AC4B41B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5D97374-7D91-4A90-8B7F-2C09E77DCE0B}" type="pres">
      <dgm:prSet presAssocID="{C1622EF0-2658-40A6-97D8-6C2E1AC4B41B}" presName="parentRect" presStyleLbl="alignNode1" presStyleIdx="2" presStyleCnt="5" custLinFactNeighborY="-1170"/>
      <dgm:spPr/>
    </dgm:pt>
    <dgm:pt modelId="{F136E715-04C3-494A-B19D-33F371ADE641}" type="pres">
      <dgm:prSet presAssocID="{C1622EF0-2658-40A6-97D8-6C2E1AC4B41B}" presName="adorn" presStyleLbl="fgAccFollowNode1" presStyleIdx="2" presStyleCnt="5"/>
      <dgm:spPr/>
    </dgm:pt>
    <dgm:pt modelId="{454513D8-F5F5-494C-BA2F-E67200B5AEC5}" type="pres">
      <dgm:prSet presAssocID="{4785470A-E611-4AAB-A7BD-8F9737C363F9}" presName="sibTrans" presStyleLbl="sibTrans2D1" presStyleIdx="0" presStyleCnt="0"/>
      <dgm:spPr/>
    </dgm:pt>
    <dgm:pt modelId="{1B274E87-1936-4C20-8F1E-DBE6E09CB666}" type="pres">
      <dgm:prSet presAssocID="{90445594-E8F5-4647-B6CB-44B32E9A0A8A}" presName="compNode" presStyleCnt="0"/>
      <dgm:spPr/>
    </dgm:pt>
    <dgm:pt modelId="{55B148F7-9605-49E3-8A2C-A7CC6F29A63F}" type="pres">
      <dgm:prSet presAssocID="{90445594-E8F5-4647-B6CB-44B32E9A0A8A}" presName="childRect" presStyleLbl="bgAcc1" presStyleIdx="3" presStyleCnt="5">
        <dgm:presLayoutVars>
          <dgm:bulletEnabled val="1"/>
        </dgm:presLayoutVars>
      </dgm:prSet>
      <dgm:spPr/>
    </dgm:pt>
    <dgm:pt modelId="{93F9DA5C-6B97-49C1-BE42-16B438C17482}" type="pres">
      <dgm:prSet presAssocID="{90445594-E8F5-4647-B6CB-44B32E9A0A8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A68CE82-6AA5-464A-BE71-30BF152D2E69}" type="pres">
      <dgm:prSet presAssocID="{90445594-E8F5-4647-B6CB-44B32E9A0A8A}" presName="parentRect" presStyleLbl="alignNode1" presStyleIdx="3" presStyleCnt="5"/>
      <dgm:spPr/>
    </dgm:pt>
    <dgm:pt modelId="{0C247140-BEBA-45A3-AD81-54D3B4CE9822}" type="pres">
      <dgm:prSet presAssocID="{90445594-E8F5-4647-B6CB-44B32E9A0A8A}" presName="adorn" presStyleLbl="fgAccFollowNode1" presStyleIdx="3" presStyleCnt="5"/>
      <dgm:spPr/>
    </dgm:pt>
    <dgm:pt modelId="{360D1485-5FC8-4B27-99CA-DE85F91A545F}" type="pres">
      <dgm:prSet presAssocID="{4E1C4C00-B015-4D46-9413-D127DD369CD0}" presName="sibTrans" presStyleLbl="sibTrans2D1" presStyleIdx="0" presStyleCnt="0"/>
      <dgm:spPr/>
    </dgm:pt>
    <dgm:pt modelId="{016F2905-4BC5-4494-BD9F-F43CF43EEFBB}" type="pres">
      <dgm:prSet presAssocID="{916212C9-29F2-4C14-8FDB-F082367AD3D3}" presName="compNode" presStyleCnt="0"/>
      <dgm:spPr/>
    </dgm:pt>
    <dgm:pt modelId="{C0D6B7DD-EB29-4F50-9B5C-324F6DB3B76B}" type="pres">
      <dgm:prSet presAssocID="{916212C9-29F2-4C14-8FDB-F082367AD3D3}" presName="childRect" presStyleLbl="bgAcc1" presStyleIdx="4" presStyleCnt="5" custLinFactNeighborY="-503">
        <dgm:presLayoutVars>
          <dgm:bulletEnabled val="1"/>
        </dgm:presLayoutVars>
      </dgm:prSet>
      <dgm:spPr/>
    </dgm:pt>
    <dgm:pt modelId="{24FDB16B-99C7-452C-B55F-8BD3E5DA80BE}" type="pres">
      <dgm:prSet presAssocID="{916212C9-29F2-4C14-8FDB-F082367AD3D3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A7ECCBB5-A392-4DDE-9BA2-FA127C854C02}" type="pres">
      <dgm:prSet presAssocID="{916212C9-29F2-4C14-8FDB-F082367AD3D3}" presName="parentRect" presStyleLbl="alignNode1" presStyleIdx="4" presStyleCnt="5"/>
      <dgm:spPr/>
    </dgm:pt>
    <dgm:pt modelId="{768A9B8F-AA2C-43F5-B275-2817D677EC7E}" type="pres">
      <dgm:prSet presAssocID="{916212C9-29F2-4C14-8FDB-F082367AD3D3}" presName="adorn" presStyleLbl="fgAccFollowNode1" presStyleIdx="4" presStyleCnt="5"/>
      <dgm:spPr/>
    </dgm:pt>
  </dgm:ptLst>
  <dgm:cxnLst>
    <dgm:cxn modelId="{6A781401-A2F8-4418-8B67-98A70C05D9D4}" srcId="{90445594-E8F5-4647-B6CB-44B32E9A0A8A}" destId="{C64DA57F-5B08-4094-9634-C23CB8B7D50E}" srcOrd="1" destOrd="0" parTransId="{53D7462E-C888-4B38-8D2A-4C3966F28964}" sibTransId="{534E4252-09E2-45E4-9709-FF681EB43F35}"/>
    <dgm:cxn modelId="{2875EE0B-B41F-444A-9B53-A1C4C1C6E536}" type="presOf" srcId="{C1622EF0-2658-40A6-97D8-6C2E1AC4B41B}" destId="{85D97374-7D91-4A90-8B7F-2C09E77DCE0B}" srcOrd="1" destOrd="0" presId="urn:microsoft.com/office/officeart/2005/8/layout/bList2#2"/>
    <dgm:cxn modelId="{6B57550D-9D0C-445A-9F06-C2D661D06702}" type="presOf" srcId="{C2E7278A-73AC-442E-A4E8-AE3DA5B630A8}" destId="{5A4BFEBF-576B-4A11-A4EC-1947240D09EF}" srcOrd="0" destOrd="1" presId="urn:microsoft.com/office/officeart/2005/8/layout/bList2#2"/>
    <dgm:cxn modelId="{21E77411-7FD0-410B-A884-3D68F6195DC1}" type="presOf" srcId="{9DCBB9E2-7C05-40D3-8E7A-BCCC83282BDF}" destId="{5A4BFEBF-576B-4A11-A4EC-1947240D09EF}" srcOrd="0" destOrd="2" presId="urn:microsoft.com/office/officeart/2005/8/layout/bList2#2"/>
    <dgm:cxn modelId="{CF0DFC13-9E17-49A8-8F37-01E65CFD4882}" type="presOf" srcId="{A53D0CB7-389A-4650-BE55-9D7DBC64BA43}" destId="{55898E28-FFC8-4FDF-8CF8-9B7BA3B863B8}" srcOrd="1" destOrd="0" presId="urn:microsoft.com/office/officeart/2005/8/layout/bList2#2"/>
    <dgm:cxn modelId="{93DE891A-62CF-492E-BFA6-F76E0F5892B4}" type="presOf" srcId="{46F4720F-C11E-4716-8651-A753B3753BF5}" destId="{4DB90B0B-D589-4424-AB8F-8C9AC0515230}" srcOrd="0" destOrd="0" presId="urn:microsoft.com/office/officeart/2005/8/layout/bList2#2"/>
    <dgm:cxn modelId="{9A8AE11D-34A2-4F04-B6A2-F03ADD8B153E}" type="presOf" srcId="{1EF53E1E-AF23-49BD-B3FB-DE7CAB4B462B}" destId="{F7AE6F1F-C794-4866-B5FA-FDD5BEAC98B2}" srcOrd="0" destOrd="0" presId="urn:microsoft.com/office/officeart/2005/8/layout/bList2#2"/>
    <dgm:cxn modelId="{63BE7628-B55C-4F04-AFFF-138BFB3B81F1}" type="presOf" srcId="{FCF55DD9-B9FE-46BE-9469-7B1D9E6C1FFA}" destId="{F7AE6F1F-C794-4866-B5FA-FDD5BEAC98B2}" srcOrd="0" destOrd="2" presId="urn:microsoft.com/office/officeart/2005/8/layout/bList2#2"/>
    <dgm:cxn modelId="{61FC792F-C89D-4345-B2F0-BCD3E864FBCA}" srcId="{49A57077-E0B4-451E-8AA2-57199A01558F}" destId="{1EF53E1E-AF23-49BD-B3FB-DE7CAB4B462B}" srcOrd="0" destOrd="0" parTransId="{EE076B6D-8F19-46BB-BB65-4094B772FE3D}" sibTransId="{D0FA191D-B6A0-40FD-A601-738D0977AC83}"/>
    <dgm:cxn modelId="{CCE9C532-8828-449D-BAC1-814DD4B79BC2}" type="presOf" srcId="{292260B2-A07E-4594-B09A-DD4F302F1BD6}" destId="{41CA92D8-1D12-463D-8CCF-48BDE16BEA52}" srcOrd="0" destOrd="0" presId="urn:microsoft.com/office/officeart/2005/8/layout/bList2#2"/>
    <dgm:cxn modelId="{BD4FAE35-5CBC-49F8-BB6B-E19E470D906E}" srcId="{C1622EF0-2658-40A6-97D8-6C2E1AC4B41B}" destId="{031EA562-EC0F-4720-9A70-13B95C9ACB68}" srcOrd="1" destOrd="0" parTransId="{CA83F60A-5992-4984-87E1-59ADF2B0A2A8}" sibTransId="{5E99AFA1-4D6B-4C5E-B7D8-639E16795C5E}"/>
    <dgm:cxn modelId="{7DD6EC68-E092-490E-87D9-9C134BDBE729}" type="presOf" srcId="{CDE6DB06-E1C6-431C-8CFF-CF1C7E884514}" destId="{C0D6B7DD-EB29-4F50-9B5C-324F6DB3B76B}" srcOrd="0" destOrd="1" presId="urn:microsoft.com/office/officeart/2005/8/layout/bList2#2"/>
    <dgm:cxn modelId="{01021A4A-0F7C-4B22-B272-A6058553FB91}" type="presOf" srcId="{916212C9-29F2-4C14-8FDB-F082367AD3D3}" destId="{24FDB16B-99C7-452C-B55F-8BD3E5DA80BE}" srcOrd="0" destOrd="0" presId="urn:microsoft.com/office/officeart/2005/8/layout/bList2#2"/>
    <dgm:cxn modelId="{3D59454B-CE72-42B5-A68B-A7E5DD8C94DD}" srcId="{C1622EF0-2658-40A6-97D8-6C2E1AC4B41B}" destId="{46F4720F-C11E-4716-8651-A753B3753BF5}" srcOrd="0" destOrd="0" parTransId="{94E15B88-9F9C-4919-83DE-EAE5807EB9BF}" sibTransId="{374F466A-6118-426E-B7E0-C7CDDB369FED}"/>
    <dgm:cxn modelId="{7CE83C6F-F543-407E-9059-D12918DCED80}" type="presOf" srcId="{49A57077-E0B4-451E-8AA2-57199A01558F}" destId="{6B09FDE0-810E-4685-9617-7CD79EBF237B}" srcOrd="0" destOrd="0" presId="urn:microsoft.com/office/officeart/2005/8/layout/bList2#2"/>
    <dgm:cxn modelId="{F6748353-42C3-4019-9BD0-07B6A78DA67E}" srcId="{90445594-E8F5-4647-B6CB-44B32E9A0A8A}" destId="{D0478F0B-5D2F-45FB-AF55-5F6D19269E2D}" srcOrd="2" destOrd="0" parTransId="{5E81ACA5-7767-492F-89BA-8EDB81E21FF6}" sibTransId="{DC9FE90E-E7C4-4819-920C-E732AB475DE9}"/>
    <dgm:cxn modelId="{DB1BA654-FDCC-49D7-A256-B006BB3417EF}" type="presOf" srcId="{031EA562-EC0F-4720-9A70-13B95C9ACB68}" destId="{4DB90B0B-D589-4424-AB8F-8C9AC0515230}" srcOrd="0" destOrd="1" presId="urn:microsoft.com/office/officeart/2005/8/layout/bList2#2"/>
    <dgm:cxn modelId="{2688F777-F529-49BE-96F5-EDEF05E6AE13}" srcId="{73F42BCB-3ED2-4CBF-B84E-66313935E7C2}" destId="{49A57077-E0B4-451E-8AA2-57199A01558F}" srcOrd="1" destOrd="0" parTransId="{887283BC-3004-46FB-8A81-F102B37C6918}" sibTransId="{EBFF9336-2800-4F5A-93D5-7CEAB2CB773F}"/>
    <dgm:cxn modelId="{15CB0758-3C9C-408B-8E27-6E33F8B36FD9}" type="presOf" srcId="{FBFEA62D-61F2-4BF3-94A4-0EBB14BBEDC2}" destId="{5A4BFEBF-576B-4A11-A4EC-1947240D09EF}" srcOrd="0" destOrd="0" presId="urn:microsoft.com/office/officeart/2005/8/layout/bList2#2"/>
    <dgm:cxn modelId="{A8DC667B-41D6-4B68-BDF8-14AACA2BA6CD}" type="presOf" srcId="{4785470A-E611-4AAB-A7BD-8F9737C363F9}" destId="{454513D8-F5F5-494C-BA2F-E67200B5AEC5}" srcOrd="0" destOrd="0" presId="urn:microsoft.com/office/officeart/2005/8/layout/bList2#2"/>
    <dgm:cxn modelId="{13ABC385-B257-480E-8F2D-12786F579FED}" srcId="{916212C9-29F2-4C14-8FDB-F082367AD3D3}" destId="{9C25345F-9954-4EA7-8CA3-F9755EE8895E}" srcOrd="2" destOrd="0" parTransId="{DD217EC0-F875-4BEB-B49C-BA65A7138D27}" sibTransId="{F337B5B8-E6D4-4BA8-AE9A-27CF4077F1B0}"/>
    <dgm:cxn modelId="{F459068A-9E4D-46CC-AD53-A3165026841E}" type="presOf" srcId="{D0478F0B-5D2F-45FB-AF55-5F6D19269E2D}" destId="{55B148F7-9605-49E3-8A2C-A7CC6F29A63F}" srcOrd="0" destOrd="2" presId="urn:microsoft.com/office/officeart/2005/8/layout/bList2#2"/>
    <dgm:cxn modelId="{9E98D094-2F92-48AF-BB20-CAE110E7EACA}" type="presOf" srcId="{73F42BCB-3ED2-4CBF-B84E-66313935E7C2}" destId="{848E0D31-16C2-4031-803A-6F37E9F76C63}" srcOrd="0" destOrd="0" presId="urn:microsoft.com/office/officeart/2005/8/layout/bList2#2"/>
    <dgm:cxn modelId="{71D0EB96-91DC-4872-9180-15060BC1D680}" srcId="{A53D0CB7-389A-4650-BE55-9D7DBC64BA43}" destId="{9DCBB9E2-7C05-40D3-8E7A-BCCC83282BDF}" srcOrd="2" destOrd="0" parTransId="{E1B5292F-D345-4E70-A002-9D8CE7F3AABD}" sibTransId="{86A3C069-E534-4403-9352-A04896E49A64}"/>
    <dgm:cxn modelId="{BD50569B-6484-4E8F-8936-52F10BE0FD69}" type="presOf" srcId="{EBFF9336-2800-4F5A-93D5-7CEAB2CB773F}" destId="{055D8F2B-CDB7-424C-81BA-D82EDD0D43DF}" srcOrd="0" destOrd="0" presId="urn:microsoft.com/office/officeart/2005/8/layout/bList2#2"/>
    <dgm:cxn modelId="{223C5F9D-5A25-4E55-AAC4-B57400585678}" type="presOf" srcId="{90445594-E8F5-4647-B6CB-44B32E9A0A8A}" destId="{FA68CE82-6AA5-464A-BE71-30BF152D2E69}" srcOrd="1" destOrd="0" presId="urn:microsoft.com/office/officeart/2005/8/layout/bList2#2"/>
    <dgm:cxn modelId="{ACB6DFA3-B4F0-4EA7-90AE-F7AA26DF6E9B}" type="presOf" srcId="{B4F7DECC-C3CE-400B-B402-E0A8AC51C017}" destId="{C0D6B7DD-EB29-4F50-9B5C-324F6DB3B76B}" srcOrd="0" destOrd="0" presId="urn:microsoft.com/office/officeart/2005/8/layout/bList2#2"/>
    <dgm:cxn modelId="{76AE8EA5-5CD0-4B57-93C6-758766EEA5FB}" type="presOf" srcId="{9C25345F-9954-4EA7-8CA3-F9755EE8895E}" destId="{C0D6B7DD-EB29-4F50-9B5C-324F6DB3B76B}" srcOrd="0" destOrd="2" presId="urn:microsoft.com/office/officeart/2005/8/layout/bList2#2"/>
    <dgm:cxn modelId="{956477AB-051B-4148-ABCF-A7D1AF4184F2}" srcId="{49A57077-E0B4-451E-8AA2-57199A01558F}" destId="{735F78E8-B2A1-461E-B118-0936DAC9658F}" srcOrd="1" destOrd="0" parTransId="{03A30983-9F84-4375-B688-2EB0542B4D3F}" sibTransId="{00A73E6B-C474-4AED-BCBC-1F26E49FBB3D}"/>
    <dgm:cxn modelId="{D1B1D8AE-624C-4C61-B3FF-E3D10D5F7AA2}" type="presOf" srcId="{916212C9-29F2-4C14-8FDB-F082367AD3D3}" destId="{A7ECCBB5-A392-4DDE-9BA2-FA127C854C02}" srcOrd="1" destOrd="0" presId="urn:microsoft.com/office/officeart/2005/8/layout/bList2#2"/>
    <dgm:cxn modelId="{89F203B4-BC72-42D8-8B8E-CF542C09ECC6}" srcId="{49A57077-E0B4-451E-8AA2-57199A01558F}" destId="{FCF55DD9-B9FE-46BE-9469-7B1D9E6C1FFA}" srcOrd="2" destOrd="0" parTransId="{E6DAEC95-0C9B-49C3-9FC4-FA0C613015A6}" sibTransId="{1FFD053A-2BF2-49F0-83F9-2F06DFD525C4}"/>
    <dgm:cxn modelId="{239D7DB4-4174-428B-8D15-120220C62ECB}" srcId="{73F42BCB-3ED2-4CBF-B84E-66313935E7C2}" destId="{C1622EF0-2658-40A6-97D8-6C2E1AC4B41B}" srcOrd="2" destOrd="0" parTransId="{D26EA573-6773-4C40-A503-E5948C1FFFB9}" sibTransId="{4785470A-E611-4AAB-A7BD-8F9737C363F9}"/>
    <dgm:cxn modelId="{C460DFB9-B102-4CE4-9D0B-16EC1358589A}" srcId="{916212C9-29F2-4C14-8FDB-F082367AD3D3}" destId="{B4F7DECC-C3CE-400B-B402-E0A8AC51C017}" srcOrd="0" destOrd="0" parTransId="{5EE73248-CE3E-4130-B39B-0070ED90AC99}" sibTransId="{0D3DA888-59A2-4E97-9A8D-C88BB639BE5E}"/>
    <dgm:cxn modelId="{65BD35C7-7455-4681-BD41-60DA1DB4C456}" srcId="{73F42BCB-3ED2-4CBF-B84E-66313935E7C2}" destId="{A53D0CB7-389A-4650-BE55-9D7DBC64BA43}" srcOrd="0" destOrd="0" parTransId="{BCF2D41E-9510-4AFA-81D3-DCF1B01A4AF9}" sibTransId="{292260B2-A07E-4594-B09A-DD4F302F1BD6}"/>
    <dgm:cxn modelId="{60A484C9-C38D-4581-AE6A-40565011DCB8}" type="presOf" srcId="{C1622EF0-2658-40A6-97D8-6C2E1AC4B41B}" destId="{A9308A58-0C47-47CC-8AB2-063359D7BB9E}" srcOrd="0" destOrd="0" presId="urn:microsoft.com/office/officeart/2005/8/layout/bList2#2"/>
    <dgm:cxn modelId="{B3B189CA-17E8-4245-A2BF-D4FDE6990C7B}" type="presOf" srcId="{A53D0CB7-389A-4650-BE55-9D7DBC64BA43}" destId="{1D63CD30-0A13-41C8-BA12-C8E3868F8B41}" srcOrd="0" destOrd="0" presId="urn:microsoft.com/office/officeart/2005/8/layout/bList2#2"/>
    <dgm:cxn modelId="{19C81BD4-90E2-416E-B8C6-2C3B8CCEA4A7}" type="presOf" srcId="{90445594-E8F5-4647-B6CB-44B32E9A0A8A}" destId="{93F9DA5C-6B97-49C1-BE42-16B438C17482}" srcOrd="0" destOrd="0" presId="urn:microsoft.com/office/officeart/2005/8/layout/bList2#2"/>
    <dgm:cxn modelId="{8D20DED5-9D7F-4834-BB15-1B1636F1BC4D}" type="presOf" srcId="{49A57077-E0B4-451E-8AA2-57199A01558F}" destId="{8CC4518A-F3C5-402C-87C2-004A92938EB9}" srcOrd="1" destOrd="0" presId="urn:microsoft.com/office/officeart/2005/8/layout/bList2#2"/>
    <dgm:cxn modelId="{FE39F2D9-EE77-4E57-9BC0-DC52A3280A85}" type="presOf" srcId="{8B1F05B1-8E93-4905-9E7E-23A95B29EC68}" destId="{55B148F7-9605-49E3-8A2C-A7CC6F29A63F}" srcOrd="0" destOrd="0" presId="urn:microsoft.com/office/officeart/2005/8/layout/bList2#2"/>
    <dgm:cxn modelId="{4093CCDB-84F6-4970-89FF-9375BA2D3665}" srcId="{73F42BCB-3ED2-4CBF-B84E-66313935E7C2}" destId="{916212C9-29F2-4C14-8FDB-F082367AD3D3}" srcOrd="4" destOrd="0" parTransId="{07BDBB90-1CB0-4322-A43A-57ABDCDC9EDC}" sibTransId="{3A2174D6-627F-4289-A60A-13CF2E1E116C}"/>
    <dgm:cxn modelId="{D98970E2-530C-4730-AE6B-D581EEFE7B78}" srcId="{A53D0CB7-389A-4650-BE55-9D7DBC64BA43}" destId="{FBFEA62D-61F2-4BF3-94A4-0EBB14BBEDC2}" srcOrd="0" destOrd="0" parTransId="{E8815371-6FDA-41BE-8C1A-B37A6375E7E5}" sibTransId="{578BAE16-0CB3-4417-9E69-29E3A2FC14EF}"/>
    <dgm:cxn modelId="{BF6961E3-022F-4E73-A580-82760F6E8D18}" srcId="{A53D0CB7-389A-4650-BE55-9D7DBC64BA43}" destId="{C2E7278A-73AC-442E-A4E8-AE3DA5B630A8}" srcOrd="1" destOrd="0" parTransId="{809FC1E2-23D8-40AA-9442-481D1D1F0D70}" sibTransId="{DC131878-D9E4-415F-931D-2220C7659552}"/>
    <dgm:cxn modelId="{911CBCE6-05CB-49EB-AD28-D46BABD04CE5}" srcId="{73F42BCB-3ED2-4CBF-B84E-66313935E7C2}" destId="{90445594-E8F5-4647-B6CB-44B32E9A0A8A}" srcOrd="3" destOrd="0" parTransId="{FCC0EC65-E561-4CF5-8CF7-2FCE8E5A4772}" sibTransId="{4E1C4C00-B015-4D46-9413-D127DD369CD0}"/>
    <dgm:cxn modelId="{B78315E9-340E-4A00-9C34-35C5263E3151}" srcId="{916212C9-29F2-4C14-8FDB-F082367AD3D3}" destId="{CDE6DB06-E1C6-431C-8CFF-CF1C7E884514}" srcOrd="1" destOrd="0" parTransId="{D17D9227-66BF-45A3-8FC8-C36A15025C1E}" sibTransId="{CE5B7095-76F4-4AA6-B5C1-705F97307FB3}"/>
    <dgm:cxn modelId="{C98AE5EB-CEBD-483D-BF04-679D1A85EC47}" type="presOf" srcId="{C64DA57F-5B08-4094-9634-C23CB8B7D50E}" destId="{55B148F7-9605-49E3-8A2C-A7CC6F29A63F}" srcOrd="0" destOrd="1" presId="urn:microsoft.com/office/officeart/2005/8/layout/bList2#2"/>
    <dgm:cxn modelId="{8752C0EC-AEC0-4A94-8DDB-7122952C0939}" srcId="{90445594-E8F5-4647-B6CB-44B32E9A0A8A}" destId="{8B1F05B1-8E93-4905-9E7E-23A95B29EC68}" srcOrd="0" destOrd="0" parTransId="{5A09764C-B528-4403-8DA7-D2643306E348}" sibTransId="{48A2078C-3AA1-452E-9E52-57816406B256}"/>
    <dgm:cxn modelId="{C7A92CF1-0A39-490C-BAD1-18B606F8C877}" type="presOf" srcId="{4E1C4C00-B015-4D46-9413-D127DD369CD0}" destId="{360D1485-5FC8-4B27-99CA-DE85F91A545F}" srcOrd="0" destOrd="0" presId="urn:microsoft.com/office/officeart/2005/8/layout/bList2#2"/>
    <dgm:cxn modelId="{6DF68EF5-2208-43A4-AEDE-D191BF04D4CB}" type="presOf" srcId="{735F78E8-B2A1-461E-B118-0936DAC9658F}" destId="{F7AE6F1F-C794-4866-B5FA-FDD5BEAC98B2}" srcOrd="0" destOrd="1" presId="urn:microsoft.com/office/officeart/2005/8/layout/bList2#2"/>
    <dgm:cxn modelId="{73E249E2-2F99-4957-9648-21395B0575F0}" type="presParOf" srcId="{848E0D31-16C2-4031-803A-6F37E9F76C63}" destId="{D475946C-6C2D-4FFF-8AEB-6AEFABEA27D7}" srcOrd="0" destOrd="0" presId="urn:microsoft.com/office/officeart/2005/8/layout/bList2#2"/>
    <dgm:cxn modelId="{3BE9F5CD-A4FC-4707-8D60-2356440CD800}" type="presParOf" srcId="{D475946C-6C2D-4FFF-8AEB-6AEFABEA27D7}" destId="{5A4BFEBF-576B-4A11-A4EC-1947240D09EF}" srcOrd="0" destOrd="0" presId="urn:microsoft.com/office/officeart/2005/8/layout/bList2#2"/>
    <dgm:cxn modelId="{41A21CE6-33B0-4E38-8393-9E2D09FC4195}" type="presParOf" srcId="{D475946C-6C2D-4FFF-8AEB-6AEFABEA27D7}" destId="{1D63CD30-0A13-41C8-BA12-C8E3868F8B41}" srcOrd="1" destOrd="0" presId="urn:microsoft.com/office/officeart/2005/8/layout/bList2#2"/>
    <dgm:cxn modelId="{420FDF80-FD01-4DCE-A894-B7E302FD15F6}" type="presParOf" srcId="{D475946C-6C2D-4FFF-8AEB-6AEFABEA27D7}" destId="{55898E28-FFC8-4FDF-8CF8-9B7BA3B863B8}" srcOrd="2" destOrd="0" presId="urn:microsoft.com/office/officeart/2005/8/layout/bList2#2"/>
    <dgm:cxn modelId="{13F2D613-BA67-4344-8EAB-C9D9DB07B7FF}" type="presParOf" srcId="{D475946C-6C2D-4FFF-8AEB-6AEFABEA27D7}" destId="{320D8EF0-30AA-4853-99DB-7943802956D9}" srcOrd="3" destOrd="0" presId="urn:microsoft.com/office/officeart/2005/8/layout/bList2#2"/>
    <dgm:cxn modelId="{BBE7F3FD-DDC7-4875-BB88-D907A39FC5A7}" type="presParOf" srcId="{848E0D31-16C2-4031-803A-6F37E9F76C63}" destId="{41CA92D8-1D12-463D-8CCF-48BDE16BEA52}" srcOrd="1" destOrd="0" presId="urn:microsoft.com/office/officeart/2005/8/layout/bList2#2"/>
    <dgm:cxn modelId="{B8FF011F-A4C0-48A4-9B36-4FFC6CFDD462}" type="presParOf" srcId="{848E0D31-16C2-4031-803A-6F37E9F76C63}" destId="{E80C4BFC-7873-4BD5-A73F-D9ED76433E0E}" srcOrd="2" destOrd="0" presId="urn:microsoft.com/office/officeart/2005/8/layout/bList2#2"/>
    <dgm:cxn modelId="{2FA72BEC-1575-4DEC-AFE2-707DF89E88B6}" type="presParOf" srcId="{E80C4BFC-7873-4BD5-A73F-D9ED76433E0E}" destId="{F7AE6F1F-C794-4866-B5FA-FDD5BEAC98B2}" srcOrd="0" destOrd="0" presId="urn:microsoft.com/office/officeart/2005/8/layout/bList2#2"/>
    <dgm:cxn modelId="{9D5A25B2-E4F0-4721-B3F4-E683A74E94B6}" type="presParOf" srcId="{E80C4BFC-7873-4BD5-A73F-D9ED76433E0E}" destId="{6B09FDE0-810E-4685-9617-7CD79EBF237B}" srcOrd="1" destOrd="0" presId="urn:microsoft.com/office/officeart/2005/8/layout/bList2#2"/>
    <dgm:cxn modelId="{BF34A75B-059B-4A50-B9F6-AEB089C618C1}" type="presParOf" srcId="{E80C4BFC-7873-4BD5-A73F-D9ED76433E0E}" destId="{8CC4518A-F3C5-402C-87C2-004A92938EB9}" srcOrd="2" destOrd="0" presId="urn:microsoft.com/office/officeart/2005/8/layout/bList2#2"/>
    <dgm:cxn modelId="{056AAA3A-7AA6-4F40-80CA-11828279799E}" type="presParOf" srcId="{E80C4BFC-7873-4BD5-A73F-D9ED76433E0E}" destId="{9D0CDA73-AF4B-423B-ABA1-FFC8745EF37B}" srcOrd="3" destOrd="0" presId="urn:microsoft.com/office/officeart/2005/8/layout/bList2#2"/>
    <dgm:cxn modelId="{412E4892-BE23-4013-8DD0-2B9DF2D20BD0}" type="presParOf" srcId="{848E0D31-16C2-4031-803A-6F37E9F76C63}" destId="{055D8F2B-CDB7-424C-81BA-D82EDD0D43DF}" srcOrd="3" destOrd="0" presId="urn:microsoft.com/office/officeart/2005/8/layout/bList2#2"/>
    <dgm:cxn modelId="{CC4C2AE4-20BE-426F-9F82-8D9D647E224E}" type="presParOf" srcId="{848E0D31-16C2-4031-803A-6F37E9F76C63}" destId="{A1ECD468-CE4D-4E78-85A9-7A0D2FB74CBB}" srcOrd="4" destOrd="0" presId="urn:microsoft.com/office/officeart/2005/8/layout/bList2#2"/>
    <dgm:cxn modelId="{AC93A18A-5C9B-4401-95C8-63F2617CA8DF}" type="presParOf" srcId="{A1ECD468-CE4D-4E78-85A9-7A0D2FB74CBB}" destId="{4DB90B0B-D589-4424-AB8F-8C9AC0515230}" srcOrd="0" destOrd="0" presId="urn:microsoft.com/office/officeart/2005/8/layout/bList2#2"/>
    <dgm:cxn modelId="{DD53F9A2-5734-4A80-AACA-ABB88A7F6E5C}" type="presParOf" srcId="{A1ECD468-CE4D-4E78-85A9-7A0D2FB74CBB}" destId="{A9308A58-0C47-47CC-8AB2-063359D7BB9E}" srcOrd="1" destOrd="0" presId="urn:microsoft.com/office/officeart/2005/8/layout/bList2#2"/>
    <dgm:cxn modelId="{F1B00092-AEFF-4539-A1B5-72D9730E8086}" type="presParOf" srcId="{A1ECD468-CE4D-4E78-85A9-7A0D2FB74CBB}" destId="{85D97374-7D91-4A90-8B7F-2C09E77DCE0B}" srcOrd="2" destOrd="0" presId="urn:microsoft.com/office/officeart/2005/8/layout/bList2#2"/>
    <dgm:cxn modelId="{EFE9D2B1-4BC3-421D-A104-B846D452C252}" type="presParOf" srcId="{A1ECD468-CE4D-4E78-85A9-7A0D2FB74CBB}" destId="{F136E715-04C3-494A-B19D-33F371ADE641}" srcOrd="3" destOrd="0" presId="urn:microsoft.com/office/officeart/2005/8/layout/bList2#2"/>
    <dgm:cxn modelId="{3E694ECA-AE92-4EB9-962A-214877751FDE}" type="presParOf" srcId="{848E0D31-16C2-4031-803A-6F37E9F76C63}" destId="{454513D8-F5F5-494C-BA2F-E67200B5AEC5}" srcOrd="5" destOrd="0" presId="urn:microsoft.com/office/officeart/2005/8/layout/bList2#2"/>
    <dgm:cxn modelId="{12F9F195-CF3F-4241-B759-46C9114FD17C}" type="presParOf" srcId="{848E0D31-16C2-4031-803A-6F37E9F76C63}" destId="{1B274E87-1936-4C20-8F1E-DBE6E09CB666}" srcOrd="6" destOrd="0" presId="urn:microsoft.com/office/officeart/2005/8/layout/bList2#2"/>
    <dgm:cxn modelId="{BAD6D66C-FD62-46BD-829A-42BE4138B3FC}" type="presParOf" srcId="{1B274E87-1936-4C20-8F1E-DBE6E09CB666}" destId="{55B148F7-9605-49E3-8A2C-A7CC6F29A63F}" srcOrd="0" destOrd="0" presId="urn:microsoft.com/office/officeart/2005/8/layout/bList2#2"/>
    <dgm:cxn modelId="{E2569379-CF96-41F4-A76F-3E13AC99ED1A}" type="presParOf" srcId="{1B274E87-1936-4C20-8F1E-DBE6E09CB666}" destId="{93F9DA5C-6B97-49C1-BE42-16B438C17482}" srcOrd="1" destOrd="0" presId="urn:microsoft.com/office/officeart/2005/8/layout/bList2#2"/>
    <dgm:cxn modelId="{D797C4EC-1FC7-484F-829A-3B613332A948}" type="presParOf" srcId="{1B274E87-1936-4C20-8F1E-DBE6E09CB666}" destId="{FA68CE82-6AA5-464A-BE71-30BF152D2E69}" srcOrd="2" destOrd="0" presId="urn:microsoft.com/office/officeart/2005/8/layout/bList2#2"/>
    <dgm:cxn modelId="{693D4BBC-9F23-4A9C-99C3-6F5EF3004775}" type="presParOf" srcId="{1B274E87-1936-4C20-8F1E-DBE6E09CB666}" destId="{0C247140-BEBA-45A3-AD81-54D3B4CE9822}" srcOrd="3" destOrd="0" presId="urn:microsoft.com/office/officeart/2005/8/layout/bList2#2"/>
    <dgm:cxn modelId="{34F2DB6F-1F51-4FB7-AEBC-71DDE7D8D165}" type="presParOf" srcId="{848E0D31-16C2-4031-803A-6F37E9F76C63}" destId="{360D1485-5FC8-4B27-99CA-DE85F91A545F}" srcOrd="7" destOrd="0" presId="urn:microsoft.com/office/officeart/2005/8/layout/bList2#2"/>
    <dgm:cxn modelId="{224397E1-8227-4A5A-AC73-6252102E1688}" type="presParOf" srcId="{848E0D31-16C2-4031-803A-6F37E9F76C63}" destId="{016F2905-4BC5-4494-BD9F-F43CF43EEFBB}" srcOrd="8" destOrd="0" presId="urn:microsoft.com/office/officeart/2005/8/layout/bList2#2"/>
    <dgm:cxn modelId="{61A4A914-0096-4D58-B60A-2DC01041EA10}" type="presParOf" srcId="{016F2905-4BC5-4494-BD9F-F43CF43EEFBB}" destId="{C0D6B7DD-EB29-4F50-9B5C-324F6DB3B76B}" srcOrd="0" destOrd="0" presId="urn:microsoft.com/office/officeart/2005/8/layout/bList2#2"/>
    <dgm:cxn modelId="{E88431B1-6298-4210-834D-2A65968DB428}" type="presParOf" srcId="{016F2905-4BC5-4494-BD9F-F43CF43EEFBB}" destId="{24FDB16B-99C7-452C-B55F-8BD3E5DA80BE}" srcOrd="1" destOrd="0" presId="urn:microsoft.com/office/officeart/2005/8/layout/bList2#2"/>
    <dgm:cxn modelId="{AA15E28C-2CA4-453D-8FD3-33442F170297}" type="presParOf" srcId="{016F2905-4BC5-4494-BD9F-F43CF43EEFBB}" destId="{A7ECCBB5-A392-4DDE-9BA2-FA127C854C02}" srcOrd="2" destOrd="0" presId="urn:microsoft.com/office/officeart/2005/8/layout/bList2#2"/>
    <dgm:cxn modelId="{BE8798EB-A0F0-4D0E-9C4B-D3FFFAC51C83}" type="presParOf" srcId="{016F2905-4BC5-4494-BD9F-F43CF43EEFBB}" destId="{768A9B8F-AA2C-43F5-B275-2817D677EC7E}" srcOrd="3" destOrd="0" presId="urn:microsoft.com/office/officeart/2005/8/layout/bList2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358EE98-C538-46B8-A2E1-848D9FBC60FE}" type="doc">
      <dgm:prSet loTypeId="urn:microsoft.com/office/officeart/2005/8/layout/cycle4#2" loCatId="cycle" qsTypeId="urn:microsoft.com/office/officeart/2005/8/quickstyle/simple5" qsCatId="simple" csTypeId="urn:microsoft.com/office/officeart/2005/8/colors/colorful1#5" csCatId="colorful" phldr="1"/>
      <dgm:spPr/>
      <dgm:t>
        <a:bodyPr/>
        <a:lstStyle/>
        <a:p>
          <a:endParaRPr lang="ru-RU"/>
        </a:p>
      </dgm:t>
    </dgm:pt>
    <dgm:pt modelId="{124F4714-A42E-47B2-9D81-DED7C7F603D1}">
      <dgm:prSet phldrT="[Текст]"/>
      <dgm:spPr/>
      <dgm:t>
        <a:bodyPr/>
        <a:lstStyle/>
        <a:p>
          <a:r>
            <a:rPr lang="uk-UA" b="1" dirty="0">
              <a:solidFill>
                <a:schemeClr val="tx1"/>
              </a:solidFill>
            </a:rPr>
            <a:t>Сервер</a:t>
          </a:r>
          <a:br>
            <a:rPr lang="uk-UA" b="1" dirty="0">
              <a:solidFill>
                <a:schemeClr val="tx1"/>
              </a:solidFill>
            </a:rPr>
          </a:br>
          <a:r>
            <a:rPr lang="uk-UA" b="1" dirty="0">
              <a:solidFill>
                <a:schemeClr val="tx1"/>
              </a:solidFill>
            </a:rPr>
            <a:t>Підключення до Інтернет</a:t>
          </a:r>
        </a:p>
        <a:p>
          <a:r>
            <a:rPr lang="uk-UA" b="1" dirty="0">
              <a:solidFill>
                <a:schemeClr val="tx1"/>
              </a:solidFill>
            </a:rPr>
            <a:t>(кабельне і бездротове)</a:t>
          </a:r>
          <a:endParaRPr lang="ru-RU" b="1" dirty="0">
            <a:solidFill>
              <a:schemeClr val="tx1"/>
            </a:solidFill>
          </a:endParaRPr>
        </a:p>
      </dgm:t>
    </dgm:pt>
    <dgm:pt modelId="{E1D637BF-DD1D-467E-9013-631BB19B5079}" type="parTrans" cxnId="{68A48D19-3CDF-4FF8-AC91-617E8FCAB8B1}">
      <dgm:prSet/>
      <dgm:spPr/>
      <dgm:t>
        <a:bodyPr/>
        <a:lstStyle/>
        <a:p>
          <a:endParaRPr lang="ru-RU"/>
        </a:p>
      </dgm:t>
    </dgm:pt>
    <dgm:pt modelId="{CE2100D9-9E7C-43D6-A404-32DAA990FDE1}" type="sibTrans" cxnId="{68A48D19-3CDF-4FF8-AC91-617E8FCAB8B1}">
      <dgm:prSet/>
      <dgm:spPr/>
      <dgm:t>
        <a:bodyPr/>
        <a:lstStyle/>
        <a:p>
          <a:endParaRPr lang="ru-RU"/>
        </a:p>
      </dgm:t>
    </dgm:pt>
    <dgm:pt modelId="{AAD070F8-FA93-49CF-85B2-83964FC6FE26}">
      <dgm:prSet phldrT="[Текст]" custT="1"/>
      <dgm:spPr>
        <a:gradFill flip="none" rotWithShape="1">
          <a:gsLst>
            <a:gs pos="0">
              <a:schemeClr val="accent2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3500000" scaled="1"/>
          <a:tileRect/>
        </a:gradFill>
      </dgm:spPr>
      <dgm:t>
        <a:bodyPr/>
        <a:lstStyle/>
        <a:p>
          <a:r>
            <a:rPr lang="uk-UA" sz="1200" dirty="0"/>
            <a:t>Локальна мережа</a:t>
          </a:r>
          <a:endParaRPr lang="ru-RU" sz="1200" dirty="0"/>
        </a:p>
      </dgm:t>
    </dgm:pt>
    <dgm:pt modelId="{B57DC89D-4DA0-4D49-A9DC-9D084F83E98F}" type="parTrans" cxnId="{81150C88-519A-42A2-9CA5-9B5FE1D8D4D3}">
      <dgm:prSet/>
      <dgm:spPr/>
      <dgm:t>
        <a:bodyPr/>
        <a:lstStyle/>
        <a:p>
          <a:endParaRPr lang="ru-RU"/>
        </a:p>
      </dgm:t>
    </dgm:pt>
    <dgm:pt modelId="{B468876A-CC9B-4E0E-BA8F-66C205A7477C}" type="sibTrans" cxnId="{81150C88-519A-42A2-9CA5-9B5FE1D8D4D3}">
      <dgm:prSet/>
      <dgm:spPr/>
      <dgm:t>
        <a:bodyPr/>
        <a:lstStyle/>
        <a:p>
          <a:endParaRPr lang="ru-RU"/>
        </a:p>
      </dgm:t>
    </dgm:pt>
    <dgm:pt modelId="{1CB9C512-FBEF-4B69-B35E-58932D91550B}">
      <dgm:prSet phldrT="[Текст]" custT="1"/>
      <dgm:spPr>
        <a:gradFill flip="none" rotWithShape="1">
          <a:gsLst>
            <a:gs pos="0">
              <a:schemeClr val="accent2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3500000" scaled="1"/>
          <a:tileRect/>
        </a:gradFill>
      </dgm:spPr>
      <dgm:t>
        <a:bodyPr/>
        <a:lstStyle/>
        <a:p>
          <a:r>
            <a:rPr lang="uk-UA" sz="1200" dirty="0" err="1"/>
            <a:t>Медіатека</a:t>
          </a:r>
          <a:endParaRPr lang="ru-RU" sz="1200" dirty="0"/>
        </a:p>
      </dgm:t>
    </dgm:pt>
    <dgm:pt modelId="{316C32E2-C3AE-4EEB-9376-F24E5B4076B9}" type="parTrans" cxnId="{C20AD892-15BC-4498-BB9B-06DB61D1066D}">
      <dgm:prSet/>
      <dgm:spPr/>
      <dgm:t>
        <a:bodyPr/>
        <a:lstStyle/>
        <a:p>
          <a:endParaRPr lang="ru-RU"/>
        </a:p>
      </dgm:t>
    </dgm:pt>
    <dgm:pt modelId="{9FFC6DB3-3E1F-4107-BF37-C4F754EC8A90}" type="sibTrans" cxnId="{C20AD892-15BC-4498-BB9B-06DB61D1066D}">
      <dgm:prSet/>
      <dgm:spPr/>
      <dgm:t>
        <a:bodyPr/>
        <a:lstStyle/>
        <a:p>
          <a:endParaRPr lang="ru-RU"/>
        </a:p>
      </dgm:t>
    </dgm:pt>
    <dgm:pt modelId="{D1CBFF5F-E027-49E7-8894-628B1817A066}">
      <dgm:prSet phldrT="[Текст]" custT="1"/>
      <dgm:spPr>
        <a:gradFill flip="none" rotWithShape="1">
          <a:gsLst>
            <a:gs pos="0">
              <a:schemeClr val="accent2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3500000" scaled="1"/>
          <a:tileRect/>
        </a:gradFill>
      </dgm:spPr>
      <dgm:t>
        <a:bodyPr/>
        <a:lstStyle/>
        <a:p>
          <a:r>
            <a:rPr lang="uk-UA" sz="1200" dirty="0"/>
            <a:t>Предметні кейси</a:t>
          </a:r>
          <a:endParaRPr lang="ru-RU" sz="1200" dirty="0"/>
        </a:p>
      </dgm:t>
    </dgm:pt>
    <dgm:pt modelId="{A755D7AC-E4E6-4326-8E71-5A5AA0989872}" type="parTrans" cxnId="{96CB6392-9E41-4273-B886-10F56D6842FD}">
      <dgm:prSet/>
      <dgm:spPr/>
      <dgm:t>
        <a:bodyPr/>
        <a:lstStyle/>
        <a:p>
          <a:endParaRPr lang="ru-RU"/>
        </a:p>
      </dgm:t>
    </dgm:pt>
    <dgm:pt modelId="{35D52B63-F0FD-4DF4-ADE2-EB50E94000DA}" type="sibTrans" cxnId="{96CB6392-9E41-4273-B886-10F56D6842FD}">
      <dgm:prSet/>
      <dgm:spPr/>
      <dgm:t>
        <a:bodyPr/>
        <a:lstStyle/>
        <a:p>
          <a:endParaRPr lang="ru-RU"/>
        </a:p>
      </dgm:t>
    </dgm:pt>
    <dgm:pt modelId="{4A7B3078-9510-429F-8C3A-2B36D51BD156}">
      <dgm:prSet phldrT="[Текст]" custT="1"/>
      <dgm:spPr>
        <a:gradFill flip="none" rotWithShape="1">
          <a:gsLst>
            <a:gs pos="0">
              <a:schemeClr val="accent2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3500000" scaled="1"/>
          <a:tileRect/>
        </a:gradFill>
      </dgm:spPr>
      <dgm:t>
        <a:bodyPr/>
        <a:lstStyle/>
        <a:p>
          <a:r>
            <a:rPr lang="uk-UA" sz="1200" dirty="0"/>
            <a:t>Адміністративні кейси</a:t>
          </a:r>
          <a:endParaRPr lang="ru-RU" sz="1200" dirty="0"/>
        </a:p>
      </dgm:t>
    </dgm:pt>
    <dgm:pt modelId="{B232CCDD-49FD-4B66-84D8-A34AD5ABD8AD}" type="parTrans" cxnId="{2114797D-5300-406F-B105-D417B020591F}">
      <dgm:prSet/>
      <dgm:spPr/>
      <dgm:t>
        <a:bodyPr/>
        <a:lstStyle/>
        <a:p>
          <a:endParaRPr lang="ru-RU"/>
        </a:p>
      </dgm:t>
    </dgm:pt>
    <dgm:pt modelId="{5ED7024E-611C-4086-9254-D4B6B68C3559}" type="sibTrans" cxnId="{2114797D-5300-406F-B105-D417B020591F}">
      <dgm:prSet/>
      <dgm:spPr/>
      <dgm:t>
        <a:bodyPr/>
        <a:lstStyle/>
        <a:p>
          <a:endParaRPr lang="ru-RU"/>
        </a:p>
      </dgm:t>
    </dgm:pt>
    <dgm:pt modelId="{00B6E2B7-1104-45CD-AB82-CB27A6A675D5}">
      <dgm:prSet/>
      <dgm:spPr/>
      <dgm:t>
        <a:bodyPr/>
        <a:lstStyle/>
        <a:p>
          <a:r>
            <a:rPr lang="uk-UA" b="1" dirty="0">
              <a:solidFill>
                <a:schemeClr val="tx1"/>
              </a:solidFill>
            </a:rPr>
            <a:t>Комп'ютерне забезпечення працівників закладу освіти</a:t>
          </a:r>
          <a:endParaRPr lang="ru-RU" b="1" dirty="0">
            <a:solidFill>
              <a:schemeClr val="tx1"/>
            </a:solidFill>
          </a:endParaRPr>
        </a:p>
      </dgm:t>
    </dgm:pt>
    <dgm:pt modelId="{FE4E26C7-D397-46A4-A8DA-DDD922257EE8}" type="parTrans" cxnId="{D548C1E3-0D6E-4B1D-9816-8FB30536DBC1}">
      <dgm:prSet/>
      <dgm:spPr/>
      <dgm:t>
        <a:bodyPr/>
        <a:lstStyle/>
        <a:p>
          <a:endParaRPr lang="ru-RU"/>
        </a:p>
      </dgm:t>
    </dgm:pt>
    <dgm:pt modelId="{F53B225F-5594-46B5-BE3D-E8FA1B55748B}" type="sibTrans" cxnId="{D548C1E3-0D6E-4B1D-9816-8FB30536DBC1}">
      <dgm:prSet/>
      <dgm:spPr/>
      <dgm:t>
        <a:bodyPr/>
        <a:lstStyle/>
        <a:p>
          <a:endParaRPr lang="ru-RU"/>
        </a:p>
      </dgm:t>
    </dgm:pt>
    <dgm:pt modelId="{7B47831C-5B83-4C46-B526-8E5254E5BE9E}">
      <dgm:prSet custT="1"/>
      <dgm:spPr>
        <a:gradFill flip="none" rotWithShape="1">
          <a:gsLst>
            <a:gs pos="0">
              <a:schemeClr val="accent3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8900000" scaled="1"/>
          <a:tileRect/>
        </a:gradFill>
      </dgm:spPr>
      <dgm:t>
        <a:bodyPr/>
        <a:lstStyle/>
        <a:p>
          <a:r>
            <a:rPr lang="uk-UA" sz="1200" dirty="0"/>
            <a:t>ПК адміністрації</a:t>
          </a:r>
          <a:endParaRPr lang="ru-RU" sz="1200" dirty="0"/>
        </a:p>
      </dgm:t>
    </dgm:pt>
    <dgm:pt modelId="{C756CF56-B662-460F-B0BD-DA7B9F9BC9B7}" type="parTrans" cxnId="{C78141DD-0307-44B0-B09A-F728B8E8D78A}">
      <dgm:prSet/>
      <dgm:spPr/>
      <dgm:t>
        <a:bodyPr/>
        <a:lstStyle/>
        <a:p>
          <a:endParaRPr lang="ru-RU"/>
        </a:p>
      </dgm:t>
    </dgm:pt>
    <dgm:pt modelId="{CBEB97AA-3D9C-4224-BAF8-B8518E1F7AD2}" type="sibTrans" cxnId="{C78141DD-0307-44B0-B09A-F728B8E8D78A}">
      <dgm:prSet/>
      <dgm:spPr/>
      <dgm:t>
        <a:bodyPr/>
        <a:lstStyle/>
        <a:p>
          <a:endParaRPr lang="ru-RU"/>
        </a:p>
      </dgm:t>
    </dgm:pt>
    <dgm:pt modelId="{E2F4FE8D-4B3C-4F03-8B05-FFECC9FF6D2B}">
      <dgm:prSet custT="1"/>
      <dgm:spPr>
        <a:gradFill flip="none" rotWithShape="1">
          <a:gsLst>
            <a:gs pos="0">
              <a:schemeClr val="accent3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8900000" scaled="1"/>
          <a:tileRect/>
        </a:gradFill>
      </dgm:spPr>
      <dgm:t>
        <a:bodyPr/>
        <a:lstStyle/>
        <a:p>
          <a:r>
            <a:rPr lang="uk-UA" sz="1200" dirty="0"/>
            <a:t>ПК секретаря</a:t>
          </a:r>
          <a:endParaRPr lang="ru-RU" sz="1200" dirty="0"/>
        </a:p>
      </dgm:t>
    </dgm:pt>
    <dgm:pt modelId="{670B0BEE-8BD0-4905-833F-CBF398264540}" type="parTrans" cxnId="{53747EFA-8405-47E3-8572-972A2E81922A}">
      <dgm:prSet/>
      <dgm:spPr/>
      <dgm:t>
        <a:bodyPr/>
        <a:lstStyle/>
        <a:p>
          <a:endParaRPr lang="ru-RU"/>
        </a:p>
      </dgm:t>
    </dgm:pt>
    <dgm:pt modelId="{4FDB11A6-DBC8-4225-81DD-3CFBE28C7F90}" type="sibTrans" cxnId="{53747EFA-8405-47E3-8572-972A2E81922A}">
      <dgm:prSet/>
      <dgm:spPr/>
      <dgm:t>
        <a:bodyPr/>
        <a:lstStyle/>
        <a:p>
          <a:endParaRPr lang="ru-RU"/>
        </a:p>
      </dgm:t>
    </dgm:pt>
    <dgm:pt modelId="{0B465B25-B651-4661-8EA0-04085FC60DBD}">
      <dgm:prSet custT="1"/>
      <dgm:spPr>
        <a:gradFill flip="none" rotWithShape="1">
          <a:gsLst>
            <a:gs pos="0">
              <a:schemeClr val="accent3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8900000" scaled="1"/>
          <a:tileRect/>
        </a:gradFill>
      </dgm:spPr>
      <dgm:t>
        <a:bodyPr/>
        <a:lstStyle/>
        <a:p>
          <a:r>
            <a:rPr lang="uk-UA" sz="1200" dirty="0"/>
            <a:t>ПК бібліотекаря</a:t>
          </a:r>
          <a:endParaRPr lang="ru-RU" sz="1200" dirty="0"/>
        </a:p>
      </dgm:t>
    </dgm:pt>
    <dgm:pt modelId="{D24FEBD6-E3C3-443F-8D0E-DA081B33D44F}" type="parTrans" cxnId="{324E510E-F1D9-4844-AB16-5B29C90863AD}">
      <dgm:prSet/>
      <dgm:spPr/>
      <dgm:t>
        <a:bodyPr/>
        <a:lstStyle/>
        <a:p>
          <a:endParaRPr lang="ru-RU"/>
        </a:p>
      </dgm:t>
    </dgm:pt>
    <dgm:pt modelId="{F2C9E971-82F3-4116-9F75-8C17D35E854C}" type="sibTrans" cxnId="{324E510E-F1D9-4844-AB16-5B29C90863AD}">
      <dgm:prSet/>
      <dgm:spPr/>
      <dgm:t>
        <a:bodyPr/>
        <a:lstStyle/>
        <a:p>
          <a:endParaRPr lang="ru-RU"/>
        </a:p>
      </dgm:t>
    </dgm:pt>
    <dgm:pt modelId="{77280CE7-F267-4B82-942E-77094D293AD8}">
      <dgm:prSet/>
      <dgm:spPr>
        <a:gradFill flip="none" rotWithShape="1">
          <a:gsLst>
            <a:gs pos="0">
              <a:schemeClr val="accent3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8900000" scaled="1"/>
          <a:tileRect/>
        </a:gradFill>
      </dgm:spPr>
      <dgm:t>
        <a:bodyPr/>
        <a:lstStyle/>
        <a:p>
          <a:endParaRPr lang="ru-RU" sz="900" dirty="0"/>
        </a:p>
      </dgm:t>
    </dgm:pt>
    <dgm:pt modelId="{8B584119-CD12-4FB9-9338-E9A1110BDBCC}" type="parTrans" cxnId="{09F45C85-9B4F-4C8B-9552-35986F39D2F0}">
      <dgm:prSet/>
      <dgm:spPr/>
      <dgm:t>
        <a:bodyPr/>
        <a:lstStyle/>
        <a:p>
          <a:endParaRPr lang="ru-RU"/>
        </a:p>
      </dgm:t>
    </dgm:pt>
    <dgm:pt modelId="{109273F7-E17C-45B8-93C7-D5B95EF48A69}" type="sibTrans" cxnId="{09F45C85-9B4F-4C8B-9552-35986F39D2F0}">
      <dgm:prSet/>
      <dgm:spPr/>
      <dgm:t>
        <a:bodyPr/>
        <a:lstStyle/>
        <a:p>
          <a:endParaRPr lang="ru-RU"/>
        </a:p>
      </dgm:t>
    </dgm:pt>
    <dgm:pt modelId="{8465075C-9592-4BB0-803E-1BAC21A9C6D2}">
      <dgm:prSet custT="1"/>
      <dgm:spPr>
        <a:gradFill flip="none" rotWithShape="1">
          <a:gsLst>
            <a:gs pos="0">
              <a:schemeClr val="accent3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8900000" scaled="1"/>
          <a:tileRect/>
        </a:gradFill>
      </dgm:spPr>
      <dgm:t>
        <a:bodyPr/>
        <a:lstStyle/>
        <a:p>
          <a:r>
            <a:rPr lang="uk-UA" sz="1200" dirty="0"/>
            <a:t>ПК медичного кабінету</a:t>
          </a:r>
          <a:endParaRPr lang="ru-RU" sz="1200" dirty="0"/>
        </a:p>
      </dgm:t>
    </dgm:pt>
    <dgm:pt modelId="{95EDBB8E-401A-4750-A38B-FF7739C8C57B}" type="parTrans" cxnId="{172CF102-2908-44C5-86FF-B32AEF4C76B1}">
      <dgm:prSet/>
      <dgm:spPr/>
      <dgm:t>
        <a:bodyPr/>
        <a:lstStyle/>
        <a:p>
          <a:endParaRPr lang="ru-RU"/>
        </a:p>
      </dgm:t>
    </dgm:pt>
    <dgm:pt modelId="{3CF35957-E085-4390-BBF5-08412C33552A}" type="sibTrans" cxnId="{172CF102-2908-44C5-86FF-B32AEF4C76B1}">
      <dgm:prSet/>
      <dgm:spPr/>
      <dgm:t>
        <a:bodyPr/>
        <a:lstStyle/>
        <a:p>
          <a:endParaRPr lang="ru-RU"/>
        </a:p>
      </dgm:t>
    </dgm:pt>
    <dgm:pt modelId="{BDF97700-E90D-4CED-B2C0-37C3381C236A}">
      <dgm:prSet/>
      <dgm:spPr/>
      <dgm:t>
        <a:bodyPr/>
        <a:lstStyle/>
        <a:p>
          <a:r>
            <a:rPr lang="uk-UA" b="1" dirty="0">
              <a:solidFill>
                <a:schemeClr val="tx1"/>
              </a:solidFill>
            </a:rPr>
            <a:t>Комп'ютерне забезпечення учнів</a:t>
          </a:r>
          <a:endParaRPr lang="ru-RU" b="1" dirty="0">
            <a:solidFill>
              <a:schemeClr val="tx1"/>
            </a:solidFill>
          </a:endParaRPr>
        </a:p>
      </dgm:t>
    </dgm:pt>
    <dgm:pt modelId="{F651F76D-B748-48BD-8EBD-0C7A9AA051B0}" type="parTrans" cxnId="{89B74080-75C0-4477-9C55-79AE86EC5E42}">
      <dgm:prSet/>
      <dgm:spPr/>
      <dgm:t>
        <a:bodyPr/>
        <a:lstStyle/>
        <a:p>
          <a:endParaRPr lang="ru-RU"/>
        </a:p>
      </dgm:t>
    </dgm:pt>
    <dgm:pt modelId="{DD87E590-66C1-4238-ACED-8E4E51F41A6E}" type="sibTrans" cxnId="{89B74080-75C0-4477-9C55-79AE86EC5E42}">
      <dgm:prSet/>
      <dgm:spPr/>
      <dgm:t>
        <a:bodyPr/>
        <a:lstStyle/>
        <a:p>
          <a:endParaRPr lang="ru-RU"/>
        </a:p>
      </dgm:t>
    </dgm:pt>
    <dgm:pt modelId="{4FA3CE52-5A77-4A6A-A024-B10D30593BF2}">
      <dgm:prSet custT="1"/>
      <dgm:spPr>
        <a:gradFill flip="none" rotWithShape="1">
          <a:gsLst>
            <a:gs pos="0">
              <a:schemeClr val="accent4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  <a:tileRect/>
        </a:gradFill>
      </dgm:spPr>
      <dgm:t>
        <a:bodyPr/>
        <a:lstStyle/>
        <a:p>
          <a:r>
            <a:rPr lang="uk-UA" sz="1200" dirty="0" err="1"/>
            <a:t>Нетбуки</a:t>
          </a:r>
          <a:r>
            <a:rPr lang="uk-UA" sz="1200" dirty="0"/>
            <a:t> у кабінетах (доступ до освітніх сайтів)</a:t>
          </a:r>
          <a:endParaRPr lang="ru-RU" sz="1200" dirty="0"/>
        </a:p>
      </dgm:t>
    </dgm:pt>
    <dgm:pt modelId="{FB20A56A-DDE5-45F2-BE24-BC495C9DC625}" type="parTrans" cxnId="{75B2CBF0-5146-4B96-87AE-2118FE4F96DB}">
      <dgm:prSet/>
      <dgm:spPr/>
      <dgm:t>
        <a:bodyPr/>
        <a:lstStyle/>
        <a:p>
          <a:endParaRPr lang="ru-RU"/>
        </a:p>
      </dgm:t>
    </dgm:pt>
    <dgm:pt modelId="{0FD0D1A0-3F5B-4EAF-816F-E0E732F83C2B}" type="sibTrans" cxnId="{75B2CBF0-5146-4B96-87AE-2118FE4F96DB}">
      <dgm:prSet/>
      <dgm:spPr/>
      <dgm:t>
        <a:bodyPr/>
        <a:lstStyle/>
        <a:p>
          <a:endParaRPr lang="ru-RU"/>
        </a:p>
      </dgm:t>
    </dgm:pt>
    <dgm:pt modelId="{2AECDF7A-91E1-4868-B690-ECEE4A70FDF6}">
      <dgm:prSet/>
      <dgm:spPr>
        <a:gradFill flip="none" rotWithShape="1">
          <a:gsLst>
            <a:gs pos="0">
              <a:schemeClr val="accent4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  <a:tileRect/>
        </a:gradFill>
      </dgm:spPr>
      <dgm:t>
        <a:bodyPr/>
        <a:lstStyle/>
        <a:p>
          <a:endParaRPr lang="ru-RU" sz="900" dirty="0"/>
        </a:p>
      </dgm:t>
    </dgm:pt>
    <dgm:pt modelId="{03F09B94-0FD7-4675-86F4-CC0E47A57010}" type="parTrans" cxnId="{604E61B9-9B59-46FA-BEC5-FCC6AB9E1549}">
      <dgm:prSet/>
      <dgm:spPr/>
      <dgm:t>
        <a:bodyPr/>
        <a:lstStyle/>
        <a:p>
          <a:endParaRPr lang="ru-RU"/>
        </a:p>
      </dgm:t>
    </dgm:pt>
    <dgm:pt modelId="{4A6457CA-086E-4ADB-872A-9CAD062FE637}" type="sibTrans" cxnId="{604E61B9-9B59-46FA-BEC5-FCC6AB9E1549}">
      <dgm:prSet/>
      <dgm:spPr/>
      <dgm:t>
        <a:bodyPr/>
        <a:lstStyle/>
        <a:p>
          <a:endParaRPr lang="ru-RU"/>
        </a:p>
      </dgm:t>
    </dgm:pt>
    <dgm:pt modelId="{81177A81-3869-4A64-8E93-02BDAEC90A13}">
      <dgm:prSet/>
      <dgm:spPr>
        <a:gradFill flip="none" rotWithShape="1">
          <a:gsLst>
            <a:gs pos="0">
              <a:schemeClr val="accent4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  <a:tileRect/>
        </a:gradFill>
      </dgm:spPr>
      <dgm:t>
        <a:bodyPr/>
        <a:lstStyle/>
        <a:p>
          <a:endParaRPr lang="ru-RU" sz="900" dirty="0"/>
        </a:p>
      </dgm:t>
    </dgm:pt>
    <dgm:pt modelId="{FEADB0E4-A914-402B-9332-02584512DA10}" type="parTrans" cxnId="{77BF6ADA-2251-446F-ADA0-CDD68D1539CA}">
      <dgm:prSet/>
      <dgm:spPr/>
      <dgm:t>
        <a:bodyPr/>
        <a:lstStyle/>
        <a:p>
          <a:endParaRPr lang="ru-RU"/>
        </a:p>
      </dgm:t>
    </dgm:pt>
    <dgm:pt modelId="{6F68BDDF-E46E-4EAE-8614-58AA47A21FA0}" type="sibTrans" cxnId="{77BF6ADA-2251-446F-ADA0-CDD68D1539CA}">
      <dgm:prSet/>
      <dgm:spPr/>
      <dgm:t>
        <a:bodyPr/>
        <a:lstStyle/>
        <a:p>
          <a:endParaRPr lang="ru-RU"/>
        </a:p>
      </dgm:t>
    </dgm:pt>
    <dgm:pt modelId="{E4BCA2BC-DB14-4613-B9E9-42C1E94E1378}">
      <dgm:prSet/>
      <dgm:spPr/>
      <dgm:t>
        <a:bodyPr/>
        <a:lstStyle/>
        <a:p>
          <a:r>
            <a:rPr lang="uk-UA" b="1" dirty="0">
              <a:solidFill>
                <a:schemeClr val="tx1"/>
              </a:solidFill>
            </a:rPr>
            <a:t>Мультимедійне забезпечення</a:t>
          </a:r>
        </a:p>
        <a:p>
          <a:endParaRPr lang="uk-UA" dirty="0"/>
        </a:p>
      </dgm:t>
    </dgm:pt>
    <dgm:pt modelId="{2EF4C9F2-E41A-4F75-B6C2-517F1EE86F8E}" type="parTrans" cxnId="{331115C5-CDF2-4249-8E2B-4433BB00BEEF}">
      <dgm:prSet/>
      <dgm:spPr/>
      <dgm:t>
        <a:bodyPr/>
        <a:lstStyle/>
        <a:p>
          <a:endParaRPr lang="ru-RU"/>
        </a:p>
      </dgm:t>
    </dgm:pt>
    <dgm:pt modelId="{79E446A5-352F-4DD0-AE0D-B8B378491AF7}" type="sibTrans" cxnId="{331115C5-CDF2-4249-8E2B-4433BB00BEEF}">
      <dgm:prSet/>
      <dgm:spPr/>
      <dgm:t>
        <a:bodyPr/>
        <a:lstStyle/>
        <a:p>
          <a:endParaRPr lang="ru-RU"/>
        </a:p>
      </dgm:t>
    </dgm:pt>
    <dgm:pt modelId="{D75CFFAE-AB7A-4276-959F-160C7E89090E}">
      <dgm:prSet custT="1"/>
      <dgm:spPr>
        <a:gradFill flip="none" rotWithShape="1">
          <a:gsLst>
            <a:gs pos="0">
              <a:schemeClr val="accent5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1"/>
          <a:tileRect/>
        </a:gradFill>
      </dgm:spPr>
      <dgm:t>
        <a:bodyPr/>
        <a:lstStyle/>
        <a:p>
          <a:r>
            <a:rPr lang="uk-UA" sz="1200" dirty="0" err="1"/>
            <a:t>Плазменна</a:t>
          </a:r>
          <a:r>
            <a:rPr lang="uk-UA" sz="1200" dirty="0"/>
            <a:t> панель</a:t>
          </a:r>
          <a:endParaRPr lang="ru-RU" sz="1200" dirty="0"/>
        </a:p>
      </dgm:t>
    </dgm:pt>
    <dgm:pt modelId="{654A8B4E-F7D0-4B8A-A644-7E9C7BB6BD82}" type="parTrans" cxnId="{B627541A-946F-4C62-9371-B1157AE6DDBD}">
      <dgm:prSet/>
      <dgm:spPr/>
      <dgm:t>
        <a:bodyPr/>
        <a:lstStyle/>
        <a:p>
          <a:endParaRPr lang="ru-RU"/>
        </a:p>
      </dgm:t>
    </dgm:pt>
    <dgm:pt modelId="{99C80F7A-795F-4792-9BA2-435BFDD7D531}" type="sibTrans" cxnId="{B627541A-946F-4C62-9371-B1157AE6DDBD}">
      <dgm:prSet/>
      <dgm:spPr/>
      <dgm:t>
        <a:bodyPr/>
        <a:lstStyle/>
        <a:p>
          <a:endParaRPr lang="ru-RU"/>
        </a:p>
      </dgm:t>
    </dgm:pt>
    <dgm:pt modelId="{AB6447D2-2A01-4A90-A4FC-5E7CCCA35FEA}">
      <dgm:prSet/>
      <dgm:spPr>
        <a:gradFill flip="none" rotWithShape="1">
          <a:gsLst>
            <a:gs pos="0">
              <a:schemeClr val="accent5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1"/>
          <a:tileRect/>
        </a:gradFill>
      </dgm:spPr>
      <dgm:t>
        <a:bodyPr/>
        <a:lstStyle/>
        <a:p>
          <a:endParaRPr lang="ru-RU" sz="900" dirty="0"/>
        </a:p>
      </dgm:t>
    </dgm:pt>
    <dgm:pt modelId="{C79ECAAD-9CDD-4CBF-AF8C-0BDAACE6A911}" type="parTrans" cxnId="{E3E6CC36-EED0-4A17-A8EF-FDB7B0737ACA}">
      <dgm:prSet/>
      <dgm:spPr/>
      <dgm:t>
        <a:bodyPr/>
        <a:lstStyle/>
        <a:p>
          <a:endParaRPr lang="ru-RU"/>
        </a:p>
      </dgm:t>
    </dgm:pt>
    <dgm:pt modelId="{506D00CD-028F-4734-8875-A4592C7FE190}" type="sibTrans" cxnId="{E3E6CC36-EED0-4A17-A8EF-FDB7B0737ACA}">
      <dgm:prSet/>
      <dgm:spPr/>
      <dgm:t>
        <a:bodyPr/>
        <a:lstStyle/>
        <a:p>
          <a:endParaRPr lang="ru-RU"/>
        </a:p>
      </dgm:t>
    </dgm:pt>
    <dgm:pt modelId="{3CA318A6-4E6C-4BF2-B0DF-A15066AA484C}">
      <dgm:prSet phldrT="[Текст]" custT="1"/>
      <dgm:spPr>
        <a:gradFill flip="none" rotWithShape="1">
          <a:gsLst>
            <a:gs pos="0">
              <a:schemeClr val="accent2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3500000" scaled="1"/>
          <a:tileRect/>
        </a:gradFill>
      </dgm:spPr>
      <dgm:t>
        <a:bodyPr/>
        <a:lstStyle/>
        <a:p>
          <a:r>
            <a:rPr lang="uk-UA" sz="1200" dirty="0"/>
            <a:t>Доступ в глобальну мережу Інтернет</a:t>
          </a:r>
          <a:endParaRPr lang="ru-RU" sz="1200" dirty="0"/>
        </a:p>
      </dgm:t>
    </dgm:pt>
    <dgm:pt modelId="{D59C9468-E880-4151-A867-D4EFB3108AC2}" type="parTrans" cxnId="{14BAC76D-269B-42A3-A8A2-67FDA0E2FA1A}">
      <dgm:prSet/>
      <dgm:spPr/>
      <dgm:t>
        <a:bodyPr/>
        <a:lstStyle/>
        <a:p>
          <a:endParaRPr lang="ru-RU"/>
        </a:p>
      </dgm:t>
    </dgm:pt>
    <dgm:pt modelId="{F6B7C9DC-F3FD-4BA5-B097-202CEFFCC063}" type="sibTrans" cxnId="{14BAC76D-269B-42A3-A8A2-67FDA0E2FA1A}">
      <dgm:prSet/>
      <dgm:spPr/>
      <dgm:t>
        <a:bodyPr/>
        <a:lstStyle/>
        <a:p>
          <a:endParaRPr lang="ru-RU"/>
        </a:p>
      </dgm:t>
    </dgm:pt>
    <dgm:pt modelId="{0F981B9C-1DD4-441D-B739-8BC2F4B2AC2E}">
      <dgm:prSet custT="1"/>
      <dgm:spPr>
        <a:gradFill flip="none" rotWithShape="1">
          <a:gsLst>
            <a:gs pos="0">
              <a:schemeClr val="accent5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1"/>
          <a:tileRect/>
        </a:gradFill>
      </dgm:spPr>
      <dgm:t>
        <a:bodyPr/>
        <a:lstStyle/>
        <a:p>
          <a:r>
            <a:rPr lang="uk-UA" sz="1200" dirty="0"/>
            <a:t>Кабельне телебачення</a:t>
          </a:r>
          <a:endParaRPr lang="ru-RU" sz="1200" dirty="0"/>
        </a:p>
      </dgm:t>
    </dgm:pt>
    <dgm:pt modelId="{411B6433-798D-4DA0-9677-EADF6BCB4903}" type="parTrans" cxnId="{5FB1CA7B-BEAF-4291-910E-C0768A3A964A}">
      <dgm:prSet/>
      <dgm:spPr/>
      <dgm:t>
        <a:bodyPr/>
        <a:lstStyle/>
        <a:p>
          <a:endParaRPr lang="ru-RU"/>
        </a:p>
      </dgm:t>
    </dgm:pt>
    <dgm:pt modelId="{FCA54E0D-091D-4C79-9F04-1D08CF768749}" type="sibTrans" cxnId="{5FB1CA7B-BEAF-4291-910E-C0768A3A964A}">
      <dgm:prSet/>
      <dgm:spPr/>
      <dgm:t>
        <a:bodyPr/>
        <a:lstStyle/>
        <a:p>
          <a:endParaRPr lang="ru-RU"/>
        </a:p>
      </dgm:t>
    </dgm:pt>
    <dgm:pt modelId="{AC5719EB-D3C3-43E7-8A17-C7CB84083336}">
      <dgm:prSet custT="1"/>
      <dgm:spPr>
        <a:gradFill flip="none" rotWithShape="1">
          <a:gsLst>
            <a:gs pos="0">
              <a:schemeClr val="accent3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8900000" scaled="1"/>
          <a:tileRect/>
        </a:gradFill>
      </dgm:spPr>
      <dgm:t>
        <a:bodyPr/>
        <a:lstStyle/>
        <a:p>
          <a:r>
            <a:rPr lang="uk-UA" sz="1200" dirty="0"/>
            <a:t>ПК вчителів</a:t>
          </a:r>
          <a:endParaRPr lang="ru-RU" sz="1200" dirty="0"/>
        </a:p>
      </dgm:t>
    </dgm:pt>
    <dgm:pt modelId="{AEC06D2C-ABA2-4F19-9568-877DEACE0C49}" type="parTrans" cxnId="{6F3CCA7A-EFC3-4D0D-B61B-8F0E32B5C84C}">
      <dgm:prSet/>
      <dgm:spPr/>
      <dgm:t>
        <a:bodyPr/>
        <a:lstStyle/>
        <a:p>
          <a:endParaRPr lang="ru-RU"/>
        </a:p>
      </dgm:t>
    </dgm:pt>
    <dgm:pt modelId="{74B1EA89-2F4C-40BA-B17F-571BBBDBBC78}" type="sibTrans" cxnId="{6F3CCA7A-EFC3-4D0D-B61B-8F0E32B5C84C}">
      <dgm:prSet/>
      <dgm:spPr/>
      <dgm:t>
        <a:bodyPr/>
        <a:lstStyle/>
        <a:p>
          <a:endParaRPr lang="ru-RU"/>
        </a:p>
      </dgm:t>
    </dgm:pt>
    <dgm:pt modelId="{C77F38B2-88E2-43BC-80B7-D8C57973DBD4}">
      <dgm:prSet custT="1"/>
      <dgm:spPr>
        <a:gradFill flip="none" rotWithShape="1">
          <a:gsLst>
            <a:gs pos="0">
              <a:schemeClr val="accent3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8900000" scaled="1"/>
          <a:tileRect/>
        </a:gradFill>
      </dgm:spPr>
      <dgm:t>
        <a:bodyPr/>
        <a:lstStyle/>
        <a:p>
          <a:r>
            <a:rPr lang="uk-UA" sz="1200" dirty="0"/>
            <a:t>Вільний доступ до Інтернету</a:t>
          </a:r>
          <a:endParaRPr lang="ru-RU" sz="1200" dirty="0"/>
        </a:p>
      </dgm:t>
    </dgm:pt>
    <dgm:pt modelId="{3A360078-359E-4B79-B917-CAF9A8A62742}" type="parTrans" cxnId="{5CBC1CDF-41CF-4938-9799-B6D77CBDB7D9}">
      <dgm:prSet/>
      <dgm:spPr/>
      <dgm:t>
        <a:bodyPr/>
        <a:lstStyle/>
        <a:p>
          <a:endParaRPr lang="ru-RU"/>
        </a:p>
      </dgm:t>
    </dgm:pt>
    <dgm:pt modelId="{3327CA84-4711-4313-AE01-531ECD00D40C}" type="sibTrans" cxnId="{5CBC1CDF-41CF-4938-9799-B6D77CBDB7D9}">
      <dgm:prSet/>
      <dgm:spPr/>
      <dgm:t>
        <a:bodyPr/>
        <a:lstStyle/>
        <a:p>
          <a:endParaRPr lang="ru-RU"/>
        </a:p>
      </dgm:t>
    </dgm:pt>
    <dgm:pt modelId="{2D31AFF0-8E31-4A61-9BAC-7074A491E89A}">
      <dgm:prSet custT="1"/>
      <dgm:spPr>
        <a:gradFill flip="none" rotWithShape="1">
          <a:gsLst>
            <a:gs pos="0">
              <a:schemeClr val="accent4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  <a:tileRect/>
        </a:gradFill>
      </dgm:spPr>
      <dgm:t>
        <a:bodyPr/>
        <a:lstStyle/>
        <a:p>
          <a:r>
            <a:rPr lang="uk-UA" sz="1200" dirty="0"/>
            <a:t>Кабінети інформатики (доступ в Інтернет через Цензор)</a:t>
          </a:r>
          <a:endParaRPr lang="ru-RU" sz="900" dirty="0"/>
        </a:p>
      </dgm:t>
    </dgm:pt>
    <dgm:pt modelId="{4F3B011F-546C-4EDF-9EF1-EDD24C3AA6F9}" type="parTrans" cxnId="{D0240146-7D12-437A-AAA8-D59B5F73DEF6}">
      <dgm:prSet/>
      <dgm:spPr/>
      <dgm:t>
        <a:bodyPr/>
        <a:lstStyle/>
        <a:p>
          <a:endParaRPr lang="ru-RU"/>
        </a:p>
      </dgm:t>
    </dgm:pt>
    <dgm:pt modelId="{E6182F3D-267C-4B27-A4AC-1473343F2DF6}" type="sibTrans" cxnId="{D0240146-7D12-437A-AAA8-D59B5F73DEF6}">
      <dgm:prSet/>
      <dgm:spPr/>
      <dgm:t>
        <a:bodyPr/>
        <a:lstStyle/>
        <a:p>
          <a:endParaRPr lang="ru-RU"/>
        </a:p>
      </dgm:t>
    </dgm:pt>
    <dgm:pt modelId="{CE4014EE-1B62-4955-AA75-2B93C9FA68EF}">
      <dgm:prSet custT="1"/>
      <dgm:spPr>
        <a:gradFill flip="none" rotWithShape="1">
          <a:gsLst>
            <a:gs pos="0">
              <a:schemeClr val="accent3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8900000" scaled="1"/>
          <a:tileRect/>
        </a:gradFill>
      </dgm:spPr>
      <dgm:t>
        <a:bodyPr/>
        <a:lstStyle/>
        <a:p>
          <a:r>
            <a:rPr lang="uk-UA" sz="1200" dirty="0"/>
            <a:t>Доступ до серверу ліцею</a:t>
          </a:r>
          <a:endParaRPr lang="ru-RU" sz="1200" dirty="0"/>
        </a:p>
      </dgm:t>
    </dgm:pt>
    <dgm:pt modelId="{522CAC46-5B5F-4194-BF55-DB23C1B4F69A}" type="parTrans" cxnId="{51BD7BD9-F1CA-4750-9D28-E173ED17E50D}">
      <dgm:prSet/>
      <dgm:spPr/>
      <dgm:t>
        <a:bodyPr/>
        <a:lstStyle/>
        <a:p>
          <a:endParaRPr lang="ru-RU"/>
        </a:p>
      </dgm:t>
    </dgm:pt>
    <dgm:pt modelId="{464039C8-50C3-470F-85E3-A0B091E9C363}" type="sibTrans" cxnId="{51BD7BD9-F1CA-4750-9D28-E173ED17E50D}">
      <dgm:prSet/>
      <dgm:spPr/>
      <dgm:t>
        <a:bodyPr/>
        <a:lstStyle/>
        <a:p>
          <a:endParaRPr lang="ru-RU"/>
        </a:p>
      </dgm:t>
    </dgm:pt>
    <dgm:pt modelId="{983E4F0F-3AAB-4995-ACD8-818F973BB47E}">
      <dgm:prSet custT="1"/>
      <dgm:spPr>
        <a:gradFill flip="none" rotWithShape="1">
          <a:gsLst>
            <a:gs pos="0">
              <a:schemeClr val="accent4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  <a:tileRect/>
        </a:gradFill>
      </dgm:spPr>
      <dgm:t>
        <a:bodyPr/>
        <a:lstStyle/>
        <a:p>
          <a:r>
            <a:rPr lang="uk-UA" sz="1200" dirty="0"/>
            <a:t>Доступ до серверу закладу освіти</a:t>
          </a:r>
          <a:endParaRPr lang="ru-RU" sz="1200" dirty="0"/>
        </a:p>
      </dgm:t>
    </dgm:pt>
    <dgm:pt modelId="{719D9298-66DE-435E-9CBA-7824F1219065}" type="parTrans" cxnId="{0BCCB1E8-67CC-4A49-B1E0-66C7A1DADAF2}">
      <dgm:prSet/>
      <dgm:spPr/>
      <dgm:t>
        <a:bodyPr/>
        <a:lstStyle/>
        <a:p>
          <a:endParaRPr lang="ru-RU"/>
        </a:p>
      </dgm:t>
    </dgm:pt>
    <dgm:pt modelId="{BA36E4E9-D5BE-43C8-B509-E1962BA6E0AA}" type="sibTrans" cxnId="{0BCCB1E8-67CC-4A49-B1E0-66C7A1DADAF2}">
      <dgm:prSet/>
      <dgm:spPr/>
      <dgm:t>
        <a:bodyPr/>
        <a:lstStyle/>
        <a:p>
          <a:endParaRPr lang="ru-RU"/>
        </a:p>
      </dgm:t>
    </dgm:pt>
    <dgm:pt modelId="{958B94F8-5C40-4DE0-B815-A1744C40710E}">
      <dgm:prSet custT="1"/>
      <dgm:spPr>
        <a:gradFill flip="none" rotWithShape="1">
          <a:gsLst>
            <a:gs pos="0">
              <a:schemeClr val="accent5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1"/>
          <a:tileRect/>
        </a:gradFill>
      </dgm:spPr>
      <dgm:t>
        <a:bodyPr/>
        <a:lstStyle/>
        <a:p>
          <a:r>
            <a:rPr lang="uk-UA" sz="1200" dirty="0"/>
            <a:t>Інтерактивні дошки</a:t>
          </a:r>
          <a:endParaRPr lang="ru-RU" sz="1200" dirty="0"/>
        </a:p>
      </dgm:t>
    </dgm:pt>
    <dgm:pt modelId="{9657DE5B-2CBA-4AEE-8175-B881A25FE3F9}" type="parTrans" cxnId="{C4489D6E-80F9-4E0F-BC00-D56A4A26AFBE}">
      <dgm:prSet/>
      <dgm:spPr/>
      <dgm:t>
        <a:bodyPr/>
        <a:lstStyle/>
        <a:p>
          <a:endParaRPr lang="ru-RU"/>
        </a:p>
      </dgm:t>
    </dgm:pt>
    <dgm:pt modelId="{D9CC0679-71BA-4797-B7FE-6D281DEB1F75}" type="sibTrans" cxnId="{C4489D6E-80F9-4E0F-BC00-D56A4A26AFBE}">
      <dgm:prSet/>
      <dgm:spPr/>
      <dgm:t>
        <a:bodyPr/>
        <a:lstStyle/>
        <a:p>
          <a:endParaRPr lang="ru-RU"/>
        </a:p>
      </dgm:t>
    </dgm:pt>
    <dgm:pt modelId="{DD2BEAF0-BF82-434E-92BE-12330DB4973F}">
      <dgm:prSet custT="1"/>
      <dgm:spPr>
        <a:gradFill flip="none" rotWithShape="1">
          <a:gsLst>
            <a:gs pos="0">
              <a:schemeClr val="accent5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1"/>
          <a:tileRect/>
        </a:gradFill>
      </dgm:spPr>
      <dgm:t>
        <a:bodyPr/>
        <a:lstStyle/>
        <a:p>
          <a:r>
            <a:rPr lang="uk-UA" sz="1200" dirty="0"/>
            <a:t>Техніка для копіювання і друку</a:t>
          </a:r>
          <a:endParaRPr lang="ru-RU" sz="900" dirty="0"/>
        </a:p>
      </dgm:t>
    </dgm:pt>
    <dgm:pt modelId="{21F630D9-A4EC-4267-BF62-7224317B7F42}" type="parTrans" cxnId="{EC063AEC-C43D-46E9-B2C3-0CFBB3A609E6}">
      <dgm:prSet/>
      <dgm:spPr/>
      <dgm:t>
        <a:bodyPr/>
        <a:lstStyle/>
        <a:p>
          <a:endParaRPr lang="ru-RU"/>
        </a:p>
      </dgm:t>
    </dgm:pt>
    <dgm:pt modelId="{1AED753F-BA4C-464F-B9CC-2183D06E02F4}" type="sibTrans" cxnId="{EC063AEC-C43D-46E9-B2C3-0CFBB3A609E6}">
      <dgm:prSet/>
      <dgm:spPr/>
      <dgm:t>
        <a:bodyPr/>
        <a:lstStyle/>
        <a:p>
          <a:endParaRPr lang="ru-RU"/>
        </a:p>
      </dgm:t>
    </dgm:pt>
    <dgm:pt modelId="{1B6022A8-6868-426B-BBE2-7E38D42D6CFE}">
      <dgm:prSet custT="1"/>
      <dgm:spPr>
        <a:gradFill flip="none" rotWithShape="1">
          <a:gsLst>
            <a:gs pos="0">
              <a:schemeClr val="accent5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1"/>
          <a:tileRect/>
        </a:gradFill>
      </dgm:spPr>
      <dgm:t>
        <a:bodyPr/>
        <a:lstStyle/>
        <a:p>
          <a:r>
            <a:rPr lang="uk-UA" sz="1200" dirty="0"/>
            <a:t>Ліцейська </a:t>
          </a:r>
          <a:r>
            <a:rPr lang="uk-UA" sz="1200" dirty="0" err="1"/>
            <a:t>медіастудія</a:t>
          </a:r>
          <a:endParaRPr lang="ru-RU" sz="1200" dirty="0"/>
        </a:p>
      </dgm:t>
    </dgm:pt>
    <dgm:pt modelId="{E09A6FB8-0131-493F-8CF0-C0A30644F522}" type="parTrans" cxnId="{D607A7F2-0415-48CD-A019-0C590D485547}">
      <dgm:prSet/>
      <dgm:spPr/>
      <dgm:t>
        <a:bodyPr/>
        <a:lstStyle/>
        <a:p>
          <a:endParaRPr lang="ru-RU"/>
        </a:p>
      </dgm:t>
    </dgm:pt>
    <dgm:pt modelId="{16BBF14B-E0CA-42F9-BB4D-64283E279EAD}" type="sibTrans" cxnId="{D607A7F2-0415-48CD-A019-0C590D485547}">
      <dgm:prSet/>
      <dgm:spPr/>
      <dgm:t>
        <a:bodyPr/>
        <a:lstStyle/>
        <a:p>
          <a:endParaRPr lang="ru-RU"/>
        </a:p>
      </dgm:t>
    </dgm:pt>
    <dgm:pt modelId="{A315C3B4-5100-4873-B9EE-251C48DABC38}" type="pres">
      <dgm:prSet presAssocID="{0358EE98-C538-46B8-A2E1-848D9FBC60FE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E726CF4E-1FD3-42CA-82A0-49A1844339DF}" type="pres">
      <dgm:prSet presAssocID="{0358EE98-C538-46B8-A2E1-848D9FBC60FE}" presName="children" presStyleCnt="0"/>
      <dgm:spPr/>
    </dgm:pt>
    <dgm:pt modelId="{5BA1BECF-A925-4038-8C14-267A52106CB6}" type="pres">
      <dgm:prSet presAssocID="{0358EE98-C538-46B8-A2E1-848D9FBC60FE}" presName="child1group" presStyleCnt="0"/>
      <dgm:spPr/>
    </dgm:pt>
    <dgm:pt modelId="{E2C84071-88A3-40E5-9E42-CE67DE1160F9}" type="pres">
      <dgm:prSet presAssocID="{0358EE98-C538-46B8-A2E1-848D9FBC60FE}" presName="child1" presStyleLbl="bgAcc1" presStyleIdx="0" presStyleCnt="4"/>
      <dgm:spPr/>
    </dgm:pt>
    <dgm:pt modelId="{A82584A9-10DD-432C-BFB3-2B4CDC53B716}" type="pres">
      <dgm:prSet presAssocID="{0358EE98-C538-46B8-A2E1-848D9FBC60FE}" presName="child1Text" presStyleLbl="bgAcc1" presStyleIdx="0" presStyleCnt="4">
        <dgm:presLayoutVars>
          <dgm:bulletEnabled val="1"/>
        </dgm:presLayoutVars>
      </dgm:prSet>
      <dgm:spPr/>
    </dgm:pt>
    <dgm:pt modelId="{0434CAFB-A4C6-4B08-B514-32182F02D6A8}" type="pres">
      <dgm:prSet presAssocID="{0358EE98-C538-46B8-A2E1-848D9FBC60FE}" presName="child2group" presStyleCnt="0"/>
      <dgm:spPr/>
    </dgm:pt>
    <dgm:pt modelId="{9CB75235-26C8-4699-9EC4-7E23E4C27D00}" type="pres">
      <dgm:prSet presAssocID="{0358EE98-C538-46B8-A2E1-848D9FBC60FE}" presName="child2" presStyleLbl="bgAcc1" presStyleIdx="1" presStyleCnt="4" custScaleX="120415" custLinFactNeighborX="20945" custLinFactNeighborY="935"/>
      <dgm:spPr/>
    </dgm:pt>
    <dgm:pt modelId="{D6246C20-5EF0-4A3A-9D5B-3B5729D156B8}" type="pres">
      <dgm:prSet presAssocID="{0358EE98-C538-46B8-A2E1-848D9FBC60FE}" presName="child2Text" presStyleLbl="bgAcc1" presStyleIdx="1" presStyleCnt="4">
        <dgm:presLayoutVars>
          <dgm:bulletEnabled val="1"/>
        </dgm:presLayoutVars>
      </dgm:prSet>
      <dgm:spPr/>
    </dgm:pt>
    <dgm:pt modelId="{BBD993ED-DD1E-429C-A44E-5F69A5E4175E}" type="pres">
      <dgm:prSet presAssocID="{0358EE98-C538-46B8-A2E1-848D9FBC60FE}" presName="child3group" presStyleCnt="0"/>
      <dgm:spPr/>
    </dgm:pt>
    <dgm:pt modelId="{955B6E79-A111-4F4D-A998-987F44BCF29F}" type="pres">
      <dgm:prSet presAssocID="{0358EE98-C538-46B8-A2E1-848D9FBC60FE}" presName="child3" presStyleLbl="bgAcc1" presStyleIdx="2" presStyleCnt="4" custScaleX="123299" custLinFactNeighborX="22091" custLinFactNeighborY="11181"/>
      <dgm:spPr/>
    </dgm:pt>
    <dgm:pt modelId="{7373F01C-F52F-428C-A46C-68D56401E79A}" type="pres">
      <dgm:prSet presAssocID="{0358EE98-C538-46B8-A2E1-848D9FBC60FE}" presName="child3Text" presStyleLbl="bgAcc1" presStyleIdx="2" presStyleCnt="4">
        <dgm:presLayoutVars>
          <dgm:bulletEnabled val="1"/>
        </dgm:presLayoutVars>
      </dgm:prSet>
      <dgm:spPr/>
    </dgm:pt>
    <dgm:pt modelId="{5738494A-6646-4FF8-9B58-11EAD4DE0020}" type="pres">
      <dgm:prSet presAssocID="{0358EE98-C538-46B8-A2E1-848D9FBC60FE}" presName="child4group" presStyleCnt="0"/>
      <dgm:spPr/>
    </dgm:pt>
    <dgm:pt modelId="{05848898-D262-4706-8A40-3A76BB99B25D}" type="pres">
      <dgm:prSet presAssocID="{0358EE98-C538-46B8-A2E1-848D9FBC60FE}" presName="child4" presStyleLbl="bgAcc1" presStyleIdx="3" presStyleCnt="4"/>
      <dgm:spPr/>
    </dgm:pt>
    <dgm:pt modelId="{CE9745B6-5061-4DD7-8FBB-C47D95FA3033}" type="pres">
      <dgm:prSet presAssocID="{0358EE98-C538-46B8-A2E1-848D9FBC60FE}" presName="child4Text" presStyleLbl="bgAcc1" presStyleIdx="3" presStyleCnt="4">
        <dgm:presLayoutVars>
          <dgm:bulletEnabled val="1"/>
        </dgm:presLayoutVars>
      </dgm:prSet>
      <dgm:spPr/>
    </dgm:pt>
    <dgm:pt modelId="{EC998FBB-0534-4617-BAE7-42C9C84273DB}" type="pres">
      <dgm:prSet presAssocID="{0358EE98-C538-46B8-A2E1-848D9FBC60FE}" presName="childPlaceholder" presStyleCnt="0"/>
      <dgm:spPr/>
    </dgm:pt>
    <dgm:pt modelId="{1234B87C-3991-4661-B84E-63ED106A7D74}" type="pres">
      <dgm:prSet presAssocID="{0358EE98-C538-46B8-A2E1-848D9FBC60FE}" presName="circle" presStyleCnt="0"/>
      <dgm:spPr/>
    </dgm:pt>
    <dgm:pt modelId="{45964D30-5AD2-4E2C-BCB5-ADC2AA752052}" type="pres">
      <dgm:prSet presAssocID="{0358EE98-C538-46B8-A2E1-848D9FBC60FE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0EE2A396-AB0D-45AF-B4B0-B1047DBE7270}" type="pres">
      <dgm:prSet presAssocID="{0358EE98-C538-46B8-A2E1-848D9FBC60FE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71F2CD6F-C8AF-47BA-A9A4-F1B8ED5608F8}" type="pres">
      <dgm:prSet presAssocID="{0358EE98-C538-46B8-A2E1-848D9FBC60FE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B3F31294-CC55-4ACE-90C1-D2C5F573CEFA}" type="pres">
      <dgm:prSet presAssocID="{0358EE98-C538-46B8-A2E1-848D9FBC60FE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D7AA1E22-3737-424E-82A9-3CCBF8C0D608}" type="pres">
      <dgm:prSet presAssocID="{0358EE98-C538-46B8-A2E1-848D9FBC60FE}" presName="quadrantPlaceholder" presStyleCnt="0"/>
      <dgm:spPr/>
    </dgm:pt>
    <dgm:pt modelId="{67259941-1183-4FAE-93F1-0C6EF070C55F}" type="pres">
      <dgm:prSet presAssocID="{0358EE98-C538-46B8-A2E1-848D9FBC60FE}" presName="center1" presStyleLbl="fgShp" presStyleIdx="0" presStyleCnt="2"/>
      <dgm:spPr/>
    </dgm:pt>
    <dgm:pt modelId="{BA684471-45F0-481B-8D99-A6D4EDBFF934}" type="pres">
      <dgm:prSet presAssocID="{0358EE98-C538-46B8-A2E1-848D9FBC60FE}" presName="center2" presStyleLbl="fgShp" presStyleIdx="1" presStyleCnt="2"/>
      <dgm:spPr/>
    </dgm:pt>
  </dgm:ptLst>
  <dgm:cxnLst>
    <dgm:cxn modelId="{1F599402-62EB-41DD-9E57-380956296B70}" type="presOf" srcId="{2AECDF7A-91E1-4868-B690-ECEE4A70FDF6}" destId="{955B6E79-A111-4F4D-A998-987F44BCF29F}" srcOrd="0" destOrd="4" presId="urn:microsoft.com/office/officeart/2005/8/layout/cycle4#2"/>
    <dgm:cxn modelId="{172CF102-2908-44C5-86FF-B32AEF4C76B1}" srcId="{00B6E2B7-1104-45CD-AB82-CB27A6A675D5}" destId="{8465075C-9592-4BB0-803E-1BAC21A9C6D2}" srcOrd="4" destOrd="0" parTransId="{95EDBB8E-401A-4750-A38B-FF7739C8C57B}" sibTransId="{3CF35957-E085-4390-BBF5-08412C33552A}"/>
    <dgm:cxn modelId="{55977E03-7713-4E3A-A827-2D18588F1D89}" type="presOf" srcId="{0F981B9C-1DD4-441D-B739-8BC2F4B2AC2E}" destId="{CE9745B6-5061-4DD7-8FBB-C47D95FA3033}" srcOrd="1" destOrd="4" presId="urn:microsoft.com/office/officeart/2005/8/layout/cycle4#2"/>
    <dgm:cxn modelId="{5DA83104-6E0E-41FD-94EF-A844CF394FD1}" type="presOf" srcId="{1B6022A8-6868-426B-BBE2-7E38D42D6CFE}" destId="{CE9745B6-5061-4DD7-8FBB-C47D95FA3033}" srcOrd="1" destOrd="2" presId="urn:microsoft.com/office/officeart/2005/8/layout/cycle4#2"/>
    <dgm:cxn modelId="{92EC7806-56D0-4B9E-9F18-7AF7C7C2B5C8}" type="presOf" srcId="{124F4714-A42E-47B2-9D81-DED7C7F603D1}" destId="{45964D30-5AD2-4E2C-BCB5-ADC2AA752052}" srcOrd="0" destOrd="0" presId="urn:microsoft.com/office/officeart/2005/8/layout/cycle4#2"/>
    <dgm:cxn modelId="{7E9F2908-2E82-4A40-BC6A-A4C08C0A980C}" type="presOf" srcId="{4FA3CE52-5A77-4A6A-A024-B10D30593BF2}" destId="{955B6E79-A111-4F4D-A998-987F44BCF29F}" srcOrd="0" destOrd="1" presId="urn:microsoft.com/office/officeart/2005/8/layout/cycle4#2"/>
    <dgm:cxn modelId="{0FE2820C-E404-462C-B9AB-3ECCB70F360B}" type="presOf" srcId="{0358EE98-C538-46B8-A2E1-848D9FBC60FE}" destId="{A315C3B4-5100-4873-B9EE-251C48DABC38}" srcOrd="0" destOrd="0" presId="urn:microsoft.com/office/officeart/2005/8/layout/cycle4#2"/>
    <dgm:cxn modelId="{324E510E-F1D9-4844-AB16-5B29C90863AD}" srcId="{00B6E2B7-1104-45CD-AB82-CB27A6A675D5}" destId="{0B465B25-B651-4661-8EA0-04085FC60DBD}" srcOrd="3" destOrd="0" parTransId="{D24FEBD6-E3C3-443F-8D0E-DA081B33D44F}" sibTransId="{F2C9E971-82F3-4116-9F75-8C17D35E854C}"/>
    <dgm:cxn modelId="{F0B88C0F-C8AD-43E1-A4A6-D47DE434AB5B}" type="presOf" srcId="{E4BCA2BC-DB14-4613-B9E9-42C1E94E1378}" destId="{B3F31294-CC55-4ACE-90C1-D2C5F573CEFA}" srcOrd="0" destOrd="0" presId="urn:microsoft.com/office/officeart/2005/8/layout/cycle4#2"/>
    <dgm:cxn modelId="{37F5E30F-B7B3-4A7C-8632-37298DEC79C8}" type="presOf" srcId="{BDF97700-E90D-4CED-B2C0-37C3381C236A}" destId="{71F2CD6F-C8AF-47BA-A9A4-F1B8ED5608F8}" srcOrd="0" destOrd="0" presId="urn:microsoft.com/office/officeart/2005/8/layout/cycle4#2"/>
    <dgm:cxn modelId="{5CD77912-2336-4FA3-B307-C6E7304F2306}" type="presOf" srcId="{D1CBFF5F-E027-49E7-8894-628B1817A066}" destId="{E2C84071-88A3-40E5-9E42-CE67DE1160F9}" srcOrd="0" destOrd="3" presId="urn:microsoft.com/office/officeart/2005/8/layout/cycle4#2"/>
    <dgm:cxn modelId="{B173CA14-6821-4AEE-88A4-80CCDC45374E}" type="presOf" srcId="{7B47831C-5B83-4C46-B526-8E5254E5BE9E}" destId="{D6246C20-5EF0-4A3A-9D5B-3B5729D156B8}" srcOrd="1" destOrd="0" presId="urn:microsoft.com/office/officeart/2005/8/layout/cycle4#2"/>
    <dgm:cxn modelId="{68A48D19-3CDF-4FF8-AC91-617E8FCAB8B1}" srcId="{0358EE98-C538-46B8-A2E1-848D9FBC60FE}" destId="{124F4714-A42E-47B2-9D81-DED7C7F603D1}" srcOrd="0" destOrd="0" parTransId="{E1D637BF-DD1D-467E-9013-631BB19B5079}" sibTransId="{CE2100D9-9E7C-43D6-A404-32DAA990FDE1}"/>
    <dgm:cxn modelId="{B627541A-946F-4C62-9371-B1157AE6DDBD}" srcId="{E4BCA2BC-DB14-4613-B9E9-42C1E94E1378}" destId="{D75CFFAE-AB7A-4276-959F-160C7E89090E}" srcOrd="3" destOrd="0" parTransId="{654A8B4E-F7D0-4B8A-A644-7E9C7BB6BD82}" sibTransId="{99C80F7A-795F-4792-9BA2-435BFDD7D531}"/>
    <dgm:cxn modelId="{04806129-5E27-4FD1-84A5-AA5874200691}" type="presOf" srcId="{4A7B3078-9510-429F-8C3A-2B36D51BD156}" destId="{E2C84071-88A3-40E5-9E42-CE67DE1160F9}" srcOrd="0" destOrd="4" presId="urn:microsoft.com/office/officeart/2005/8/layout/cycle4#2"/>
    <dgm:cxn modelId="{C2467A2D-419F-4B51-851A-AFE29DF2410A}" type="presOf" srcId="{AC5719EB-D3C3-43E7-8A17-C7CB84083336}" destId="{9CB75235-26C8-4699-9EC4-7E23E4C27D00}" srcOrd="0" destOrd="1" presId="urn:microsoft.com/office/officeart/2005/8/layout/cycle4#2"/>
    <dgm:cxn modelId="{2D811233-17C3-4BAC-BBC9-9AA3D4AD06BA}" type="presOf" srcId="{1B6022A8-6868-426B-BBE2-7E38D42D6CFE}" destId="{05848898-D262-4706-8A40-3A76BB99B25D}" srcOrd="0" destOrd="2" presId="urn:microsoft.com/office/officeart/2005/8/layout/cycle4#2"/>
    <dgm:cxn modelId="{79E6B835-B75A-4932-82A9-77FC6E569C98}" type="presOf" srcId="{E2F4FE8D-4B3C-4F03-8B05-FFECC9FF6D2B}" destId="{D6246C20-5EF0-4A3A-9D5B-3B5729D156B8}" srcOrd="1" destOrd="2" presId="urn:microsoft.com/office/officeart/2005/8/layout/cycle4#2"/>
    <dgm:cxn modelId="{E3E6CC36-EED0-4A17-A8EF-FDB7B0737ACA}" srcId="{E4BCA2BC-DB14-4613-B9E9-42C1E94E1378}" destId="{AB6447D2-2A01-4A90-A4FC-5E7CCCA35FEA}" srcOrd="5" destOrd="0" parTransId="{C79ECAAD-9CDD-4CBF-AF8C-0BDAACE6A911}" sibTransId="{506D00CD-028F-4734-8875-A4592C7FE190}"/>
    <dgm:cxn modelId="{0B43EC42-52ED-4722-B9ED-33B5773EF894}" type="presOf" srcId="{AB6447D2-2A01-4A90-A4FC-5E7CCCA35FEA}" destId="{05848898-D262-4706-8A40-3A76BB99B25D}" srcOrd="0" destOrd="5" presId="urn:microsoft.com/office/officeart/2005/8/layout/cycle4#2"/>
    <dgm:cxn modelId="{D0240146-7D12-437A-AAA8-D59B5F73DEF6}" srcId="{BDF97700-E90D-4CED-B2C0-37C3381C236A}" destId="{2D31AFF0-8E31-4A61-9BAC-7074A491E89A}" srcOrd="0" destOrd="0" parTransId="{4F3B011F-546C-4EDF-9EF1-EDD24C3AA6F9}" sibTransId="{E6182F3D-267C-4B27-A4AC-1473343F2DF6}"/>
    <dgm:cxn modelId="{F8FDDC66-4352-4F10-B540-D576F991F370}" type="presOf" srcId="{4A7B3078-9510-429F-8C3A-2B36D51BD156}" destId="{A82584A9-10DD-432C-BFB3-2B4CDC53B716}" srcOrd="1" destOrd="4" presId="urn:microsoft.com/office/officeart/2005/8/layout/cycle4#2"/>
    <dgm:cxn modelId="{F62ED947-070B-476E-961D-0463BE7093EB}" type="presOf" srcId="{00B6E2B7-1104-45CD-AB82-CB27A6A675D5}" destId="{0EE2A396-AB0D-45AF-B4B0-B1047DBE7270}" srcOrd="0" destOrd="0" presId="urn:microsoft.com/office/officeart/2005/8/layout/cycle4#2"/>
    <dgm:cxn modelId="{14BAC76D-269B-42A3-A8A2-67FDA0E2FA1A}" srcId="{124F4714-A42E-47B2-9D81-DED7C7F603D1}" destId="{3CA318A6-4E6C-4BF2-B0DF-A15066AA484C}" srcOrd="0" destOrd="0" parTransId="{D59C9468-E880-4151-A867-D4EFB3108AC2}" sibTransId="{F6B7C9DC-F3FD-4BA5-B097-202CEFFCC063}"/>
    <dgm:cxn modelId="{C4489D6E-80F9-4E0F-BC00-D56A4A26AFBE}" srcId="{E4BCA2BC-DB14-4613-B9E9-42C1E94E1378}" destId="{958B94F8-5C40-4DE0-B815-A1744C40710E}" srcOrd="1" destOrd="0" parTransId="{9657DE5B-2CBA-4AEE-8175-B881A25FE3F9}" sibTransId="{D9CC0679-71BA-4797-B7FE-6D281DEB1F75}"/>
    <dgm:cxn modelId="{7258AC51-0E30-4434-AFA7-2F55C9854674}" type="presOf" srcId="{AB6447D2-2A01-4A90-A4FC-5E7CCCA35FEA}" destId="{CE9745B6-5061-4DD7-8FBB-C47D95FA3033}" srcOrd="1" destOrd="5" presId="urn:microsoft.com/office/officeart/2005/8/layout/cycle4#2"/>
    <dgm:cxn modelId="{7C922E54-BE80-497C-AC17-D29EC3980508}" type="presOf" srcId="{AAD070F8-FA93-49CF-85B2-83964FC6FE26}" destId="{E2C84071-88A3-40E5-9E42-CE67DE1160F9}" srcOrd="0" destOrd="1" presId="urn:microsoft.com/office/officeart/2005/8/layout/cycle4#2"/>
    <dgm:cxn modelId="{DAEC7574-52BC-4567-83CE-DB7D7BC05902}" type="presOf" srcId="{77280CE7-F267-4B82-942E-77094D293AD8}" destId="{9CB75235-26C8-4699-9EC4-7E23E4C27D00}" srcOrd="0" destOrd="7" presId="urn:microsoft.com/office/officeart/2005/8/layout/cycle4#2"/>
    <dgm:cxn modelId="{7D2E4F55-D192-4831-989D-97D22947B65D}" type="presOf" srcId="{D1CBFF5F-E027-49E7-8894-628B1817A066}" destId="{A82584A9-10DD-432C-BFB3-2B4CDC53B716}" srcOrd="1" destOrd="3" presId="urn:microsoft.com/office/officeart/2005/8/layout/cycle4#2"/>
    <dgm:cxn modelId="{A1A1AD75-6428-4A69-8C4F-071EDD818B65}" type="presOf" srcId="{0B465B25-B651-4661-8EA0-04085FC60DBD}" destId="{9CB75235-26C8-4699-9EC4-7E23E4C27D00}" srcOrd="0" destOrd="3" presId="urn:microsoft.com/office/officeart/2005/8/layout/cycle4#2"/>
    <dgm:cxn modelId="{3C889C76-80CE-40E7-B0FE-319B385E4798}" type="presOf" srcId="{3CA318A6-4E6C-4BF2-B0DF-A15066AA484C}" destId="{E2C84071-88A3-40E5-9E42-CE67DE1160F9}" srcOrd="0" destOrd="0" presId="urn:microsoft.com/office/officeart/2005/8/layout/cycle4#2"/>
    <dgm:cxn modelId="{DBD9D056-1A0C-49FA-B66D-3B1FB938FAAC}" type="presOf" srcId="{983E4F0F-3AAB-4995-ACD8-818F973BB47E}" destId="{955B6E79-A111-4F4D-A998-987F44BCF29F}" srcOrd="0" destOrd="2" presId="urn:microsoft.com/office/officeart/2005/8/layout/cycle4#2"/>
    <dgm:cxn modelId="{ADB86979-CE10-41E4-894F-F68749B8E345}" type="presOf" srcId="{2D31AFF0-8E31-4A61-9BAC-7074A491E89A}" destId="{7373F01C-F52F-428C-A46C-68D56401E79A}" srcOrd="1" destOrd="0" presId="urn:microsoft.com/office/officeart/2005/8/layout/cycle4#2"/>
    <dgm:cxn modelId="{6F3CCA7A-EFC3-4D0D-B61B-8F0E32B5C84C}" srcId="{00B6E2B7-1104-45CD-AB82-CB27A6A675D5}" destId="{AC5719EB-D3C3-43E7-8A17-C7CB84083336}" srcOrd="1" destOrd="0" parTransId="{AEC06D2C-ABA2-4F19-9568-877DEACE0C49}" sibTransId="{74B1EA89-2F4C-40BA-B17F-571BBBDBBC78}"/>
    <dgm:cxn modelId="{5FB1CA7B-BEAF-4291-910E-C0768A3A964A}" srcId="{E4BCA2BC-DB14-4613-B9E9-42C1E94E1378}" destId="{0F981B9C-1DD4-441D-B739-8BC2F4B2AC2E}" srcOrd="4" destOrd="0" parTransId="{411B6433-798D-4DA0-9677-EADF6BCB4903}" sibTransId="{FCA54E0D-091D-4C79-9F04-1D08CF768749}"/>
    <dgm:cxn modelId="{2114797D-5300-406F-B105-D417B020591F}" srcId="{124F4714-A42E-47B2-9D81-DED7C7F603D1}" destId="{4A7B3078-9510-429F-8C3A-2B36D51BD156}" srcOrd="4" destOrd="0" parTransId="{B232CCDD-49FD-4B66-84D8-A34AD5ABD8AD}" sibTransId="{5ED7024E-611C-4086-9254-D4B6B68C3559}"/>
    <dgm:cxn modelId="{89B74080-75C0-4477-9C55-79AE86EC5E42}" srcId="{0358EE98-C538-46B8-A2E1-848D9FBC60FE}" destId="{BDF97700-E90D-4CED-B2C0-37C3381C236A}" srcOrd="2" destOrd="0" parTransId="{F651F76D-B748-48BD-8EBD-0C7A9AA051B0}" sibTransId="{DD87E590-66C1-4238-ACED-8E4E51F41A6E}"/>
    <dgm:cxn modelId="{E5350283-0C2D-49A5-83BB-34223A022C93}" type="presOf" srcId="{DD2BEAF0-BF82-434E-92BE-12330DB4973F}" destId="{CE9745B6-5061-4DD7-8FBB-C47D95FA3033}" srcOrd="1" destOrd="0" presId="urn:microsoft.com/office/officeart/2005/8/layout/cycle4#2"/>
    <dgm:cxn modelId="{13368383-63B7-4CFC-9228-BF79D5C42420}" type="presOf" srcId="{0F981B9C-1DD4-441D-B739-8BC2F4B2AC2E}" destId="{05848898-D262-4706-8A40-3A76BB99B25D}" srcOrd="0" destOrd="4" presId="urn:microsoft.com/office/officeart/2005/8/layout/cycle4#2"/>
    <dgm:cxn modelId="{09F45C85-9B4F-4C8B-9552-35986F39D2F0}" srcId="{00B6E2B7-1104-45CD-AB82-CB27A6A675D5}" destId="{77280CE7-F267-4B82-942E-77094D293AD8}" srcOrd="7" destOrd="0" parTransId="{8B584119-CD12-4FB9-9338-E9A1110BDBCC}" sibTransId="{109273F7-E17C-45B8-93C7-D5B95EF48A69}"/>
    <dgm:cxn modelId="{C9409E87-6F74-4896-AD55-FAD7282A8A67}" type="presOf" srcId="{0B465B25-B651-4661-8EA0-04085FC60DBD}" destId="{D6246C20-5EF0-4A3A-9D5B-3B5729D156B8}" srcOrd="1" destOrd="3" presId="urn:microsoft.com/office/officeart/2005/8/layout/cycle4#2"/>
    <dgm:cxn modelId="{81150C88-519A-42A2-9CA5-9B5FE1D8D4D3}" srcId="{124F4714-A42E-47B2-9D81-DED7C7F603D1}" destId="{AAD070F8-FA93-49CF-85B2-83964FC6FE26}" srcOrd="1" destOrd="0" parTransId="{B57DC89D-4DA0-4D49-A9DC-9D084F83E98F}" sibTransId="{B468876A-CC9B-4E0E-BA8F-66C205A7477C}"/>
    <dgm:cxn modelId="{BC33338C-0C29-4352-AAB9-2C92F740B011}" type="presOf" srcId="{958B94F8-5C40-4DE0-B815-A1744C40710E}" destId="{CE9745B6-5061-4DD7-8FBB-C47D95FA3033}" srcOrd="1" destOrd="1" presId="urn:microsoft.com/office/officeart/2005/8/layout/cycle4#2"/>
    <dgm:cxn modelId="{A585888C-7F38-4459-A7DE-508DE78D3442}" type="presOf" srcId="{D75CFFAE-AB7A-4276-959F-160C7E89090E}" destId="{CE9745B6-5061-4DD7-8FBB-C47D95FA3033}" srcOrd="1" destOrd="3" presId="urn:microsoft.com/office/officeart/2005/8/layout/cycle4#2"/>
    <dgm:cxn modelId="{A2A42C8E-F3BD-4B8A-8FCB-49CDEF8244CF}" type="presOf" srcId="{4FA3CE52-5A77-4A6A-A024-B10D30593BF2}" destId="{7373F01C-F52F-428C-A46C-68D56401E79A}" srcOrd="1" destOrd="1" presId="urn:microsoft.com/office/officeart/2005/8/layout/cycle4#2"/>
    <dgm:cxn modelId="{E6024D91-A821-4D24-B3D3-A4592C9C1EB9}" type="presOf" srcId="{3CA318A6-4E6C-4BF2-B0DF-A15066AA484C}" destId="{A82584A9-10DD-432C-BFB3-2B4CDC53B716}" srcOrd="1" destOrd="0" presId="urn:microsoft.com/office/officeart/2005/8/layout/cycle4#2"/>
    <dgm:cxn modelId="{D90B1E92-DABD-4D43-A52F-8A3F1CACA38F}" type="presOf" srcId="{81177A81-3869-4A64-8E93-02BDAEC90A13}" destId="{7373F01C-F52F-428C-A46C-68D56401E79A}" srcOrd="1" destOrd="3" presId="urn:microsoft.com/office/officeart/2005/8/layout/cycle4#2"/>
    <dgm:cxn modelId="{C5022692-0BC8-4A20-AEE9-7F4BE9DE2AEA}" type="presOf" srcId="{983E4F0F-3AAB-4995-ACD8-818F973BB47E}" destId="{7373F01C-F52F-428C-A46C-68D56401E79A}" srcOrd="1" destOrd="2" presId="urn:microsoft.com/office/officeart/2005/8/layout/cycle4#2"/>
    <dgm:cxn modelId="{96CB6392-9E41-4273-B886-10F56D6842FD}" srcId="{124F4714-A42E-47B2-9D81-DED7C7F603D1}" destId="{D1CBFF5F-E027-49E7-8894-628B1817A066}" srcOrd="3" destOrd="0" parTransId="{A755D7AC-E4E6-4326-8E71-5A5AA0989872}" sibTransId="{35D52B63-F0FD-4DF4-ADE2-EB50E94000DA}"/>
    <dgm:cxn modelId="{C20AD892-15BC-4498-BB9B-06DB61D1066D}" srcId="{124F4714-A42E-47B2-9D81-DED7C7F603D1}" destId="{1CB9C512-FBEF-4B69-B35E-58932D91550B}" srcOrd="2" destOrd="0" parTransId="{316C32E2-C3AE-4EEB-9376-F24E5B4076B9}" sibTransId="{9FFC6DB3-3E1F-4107-BF37-C4F754EC8A90}"/>
    <dgm:cxn modelId="{43415697-8F86-499A-ABD1-4634E353EC0B}" type="presOf" srcId="{CE4014EE-1B62-4955-AA75-2B93C9FA68EF}" destId="{9CB75235-26C8-4699-9EC4-7E23E4C27D00}" srcOrd="0" destOrd="5" presId="urn:microsoft.com/office/officeart/2005/8/layout/cycle4#2"/>
    <dgm:cxn modelId="{B60C359B-842E-492F-BB5B-785CB84DEBD3}" type="presOf" srcId="{958B94F8-5C40-4DE0-B815-A1744C40710E}" destId="{05848898-D262-4706-8A40-3A76BB99B25D}" srcOrd="0" destOrd="1" presId="urn:microsoft.com/office/officeart/2005/8/layout/cycle4#2"/>
    <dgm:cxn modelId="{82AF8B9B-34DA-4A91-9684-75018C7489E0}" type="presOf" srcId="{AAD070F8-FA93-49CF-85B2-83964FC6FE26}" destId="{A82584A9-10DD-432C-BFB3-2B4CDC53B716}" srcOrd="1" destOrd="1" presId="urn:microsoft.com/office/officeart/2005/8/layout/cycle4#2"/>
    <dgm:cxn modelId="{DE57FCA5-698E-43B5-9FE0-E929CAAF9FE1}" type="presOf" srcId="{2D31AFF0-8E31-4A61-9BAC-7074A491E89A}" destId="{955B6E79-A111-4F4D-A998-987F44BCF29F}" srcOrd="0" destOrd="0" presId="urn:microsoft.com/office/officeart/2005/8/layout/cycle4#2"/>
    <dgm:cxn modelId="{0949A3AB-62A8-4ACA-B02C-4A88C9A69643}" type="presOf" srcId="{8465075C-9592-4BB0-803E-1BAC21A9C6D2}" destId="{9CB75235-26C8-4699-9EC4-7E23E4C27D00}" srcOrd="0" destOrd="4" presId="urn:microsoft.com/office/officeart/2005/8/layout/cycle4#2"/>
    <dgm:cxn modelId="{D0864DAF-C401-4441-BA9D-E35514DAB6A0}" type="presOf" srcId="{81177A81-3869-4A64-8E93-02BDAEC90A13}" destId="{955B6E79-A111-4F4D-A998-987F44BCF29F}" srcOrd="0" destOrd="3" presId="urn:microsoft.com/office/officeart/2005/8/layout/cycle4#2"/>
    <dgm:cxn modelId="{8FC84FB5-CDCB-4DFC-8AA9-6DCB1ABF23F8}" type="presOf" srcId="{CE4014EE-1B62-4955-AA75-2B93C9FA68EF}" destId="{D6246C20-5EF0-4A3A-9D5B-3B5729D156B8}" srcOrd="1" destOrd="5" presId="urn:microsoft.com/office/officeart/2005/8/layout/cycle4#2"/>
    <dgm:cxn modelId="{72C9DBB5-24C4-478A-B0DF-840951A3C199}" type="presOf" srcId="{C77F38B2-88E2-43BC-80B7-D8C57973DBD4}" destId="{9CB75235-26C8-4699-9EC4-7E23E4C27D00}" srcOrd="0" destOrd="6" presId="urn:microsoft.com/office/officeart/2005/8/layout/cycle4#2"/>
    <dgm:cxn modelId="{1F904FB6-31C8-4D47-89CA-641C985B60C6}" type="presOf" srcId="{E2F4FE8D-4B3C-4F03-8B05-FFECC9FF6D2B}" destId="{9CB75235-26C8-4699-9EC4-7E23E4C27D00}" srcOrd="0" destOrd="2" presId="urn:microsoft.com/office/officeart/2005/8/layout/cycle4#2"/>
    <dgm:cxn modelId="{604E61B9-9B59-46FA-BEC5-FCC6AB9E1549}" srcId="{BDF97700-E90D-4CED-B2C0-37C3381C236A}" destId="{2AECDF7A-91E1-4868-B690-ECEE4A70FDF6}" srcOrd="4" destOrd="0" parTransId="{03F09B94-0FD7-4675-86F4-CC0E47A57010}" sibTransId="{4A6457CA-086E-4ADB-872A-9CAD062FE637}"/>
    <dgm:cxn modelId="{74F142BA-F157-4A33-B447-4CACF0331B29}" type="presOf" srcId="{8465075C-9592-4BB0-803E-1BAC21A9C6D2}" destId="{D6246C20-5EF0-4A3A-9D5B-3B5729D156B8}" srcOrd="1" destOrd="4" presId="urn:microsoft.com/office/officeart/2005/8/layout/cycle4#2"/>
    <dgm:cxn modelId="{A8C37CBD-70D0-44B7-AADB-27C0176778FC}" type="presOf" srcId="{7B47831C-5B83-4C46-B526-8E5254E5BE9E}" destId="{9CB75235-26C8-4699-9EC4-7E23E4C27D00}" srcOrd="0" destOrd="0" presId="urn:microsoft.com/office/officeart/2005/8/layout/cycle4#2"/>
    <dgm:cxn modelId="{F4750BBF-34B5-4C9A-AD74-9131596A01F9}" type="presOf" srcId="{77280CE7-F267-4B82-942E-77094D293AD8}" destId="{D6246C20-5EF0-4A3A-9D5B-3B5729D156B8}" srcOrd="1" destOrd="7" presId="urn:microsoft.com/office/officeart/2005/8/layout/cycle4#2"/>
    <dgm:cxn modelId="{331115C5-CDF2-4249-8E2B-4433BB00BEEF}" srcId="{0358EE98-C538-46B8-A2E1-848D9FBC60FE}" destId="{E4BCA2BC-DB14-4613-B9E9-42C1E94E1378}" srcOrd="3" destOrd="0" parTransId="{2EF4C9F2-E41A-4F75-B6C2-517F1EE86F8E}" sibTransId="{79E446A5-352F-4DD0-AE0D-B8B378491AF7}"/>
    <dgm:cxn modelId="{D6D97BD5-B48D-44E7-AFB7-EF35E29F5362}" type="presOf" srcId="{1CB9C512-FBEF-4B69-B35E-58932D91550B}" destId="{A82584A9-10DD-432C-BFB3-2B4CDC53B716}" srcOrd="1" destOrd="2" presId="urn:microsoft.com/office/officeart/2005/8/layout/cycle4#2"/>
    <dgm:cxn modelId="{8E9507D6-1F2E-4FF8-AC6A-55A7ED1FD5D6}" type="presOf" srcId="{DD2BEAF0-BF82-434E-92BE-12330DB4973F}" destId="{05848898-D262-4706-8A40-3A76BB99B25D}" srcOrd="0" destOrd="0" presId="urn:microsoft.com/office/officeart/2005/8/layout/cycle4#2"/>
    <dgm:cxn modelId="{51BD7BD9-F1CA-4750-9D28-E173ED17E50D}" srcId="{00B6E2B7-1104-45CD-AB82-CB27A6A675D5}" destId="{CE4014EE-1B62-4955-AA75-2B93C9FA68EF}" srcOrd="5" destOrd="0" parTransId="{522CAC46-5B5F-4194-BF55-DB23C1B4F69A}" sibTransId="{464039C8-50C3-470F-85E3-A0B091E9C363}"/>
    <dgm:cxn modelId="{77BF6ADA-2251-446F-ADA0-CDD68D1539CA}" srcId="{BDF97700-E90D-4CED-B2C0-37C3381C236A}" destId="{81177A81-3869-4A64-8E93-02BDAEC90A13}" srcOrd="3" destOrd="0" parTransId="{FEADB0E4-A914-402B-9332-02584512DA10}" sibTransId="{6F68BDDF-E46E-4EAE-8614-58AA47A21FA0}"/>
    <dgm:cxn modelId="{5F6F4CDC-B33A-4299-84E4-FDC51C93A2F5}" type="presOf" srcId="{AC5719EB-D3C3-43E7-8A17-C7CB84083336}" destId="{D6246C20-5EF0-4A3A-9D5B-3B5729D156B8}" srcOrd="1" destOrd="1" presId="urn:microsoft.com/office/officeart/2005/8/layout/cycle4#2"/>
    <dgm:cxn modelId="{C78141DD-0307-44B0-B09A-F728B8E8D78A}" srcId="{00B6E2B7-1104-45CD-AB82-CB27A6A675D5}" destId="{7B47831C-5B83-4C46-B526-8E5254E5BE9E}" srcOrd="0" destOrd="0" parTransId="{C756CF56-B662-460F-B0BD-DA7B9F9BC9B7}" sibTransId="{CBEB97AA-3D9C-4224-BAF8-B8518E1F7AD2}"/>
    <dgm:cxn modelId="{5CBC1CDF-41CF-4938-9799-B6D77CBDB7D9}" srcId="{00B6E2B7-1104-45CD-AB82-CB27A6A675D5}" destId="{C77F38B2-88E2-43BC-80B7-D8C57973DBD4}" srcOrd="6" destOrd="0" parTransId="{3A360078-359E-4B79-B917-CAF9A8A62742}" sibTransId="{3327CA84-4711-4313-AE01-531ECD00D40C}"/>
    <dgm:cxn modelId="{D548C1E3-0D6E-4B1D-9816-8FB30536DBC1}" srcId="{0358EE98-C538-46B8-A2E1-848D9FBC60FE}" destId="{00B6E2B7-1104-45CD-AB82-CB27A6A675D5}" srcOrd="1" destOrd="0" parTransId="{FE4E26C7-D397-46A4-A8DA-DDD922257EE8}" sibTransId="{F53B225F-5594-46B5-BE3D-E8FA1B55748B}"/>
    <dgm:cxn modelId="{0BCCB1E8-67CC-4A49-B1E0-66C7A1DADAF2}" srcId="{BDF97700-E90D-4CED-B2C0-37C3381C236A}" destId="{983E4F0F-3AAB-4995-ACD8-818F973BB47E}" srcOrd="2" destOrd="0" parTransId="{719D9298-66DE-435E-9CBA-7824F1219065}" sibTransId="{BA36E4E9-D5BE-43C8-B509-E1962BA6E0AA}"/>
    <dgm:cxn modelId="{98D8B9E9-50CF-4386-8331-F8F1A5EDC719}" type="presOf" srcId="{D75CFFAE-AB7A-4276-959F-160C7E89090E}" destId="{05848898-D262-4706-8A40-3A76BB99B25D}" srcOrd="0" destOrd="3" presId="urn:microsoft.com/office/officeart/2005/8/layout/cycle4#2"/>
    <dgm:cxn modelId="{EC063AEC-C43D-46E9-B2C3-0CFBB3A609E6}" srcId="{E4BCA2BC-DB14-4613-B9E9-42C1E94E1378}" destId="{DD2BEAF0-BF82-434E-92BE-12330DB4973F}" srcOrd="0" destOrd="0" parTransId="{21F630D9-A4EC-4267-BF62-7224317B7F42}" sibTransId="{1AED753F-BA4C-464F-B9CC-2183D06E02F4}"/>
    <dgm:cxn modelId="{75B2CBF0-5146-4B96-87AE-2118FE4F96DB}" srcId="{BDF97700-E90D-4CED-B2C0-37C3381C236A}" destId="{4FA3CE52-5A77-4A6A-A024-B10D30593BF2}" srcOrd="1" destOrd="0" parTransId="{FB20A56A-DDE5-45F2-BE24-BC495C9DC625}" sibTransId="{0FD0D1A0-3F5B-4EAF-816F-E0E732F83C2B}"/>
    <dgm:cxn modelId="{D607A7F2-0415-48CD-A019-0C590D485547}" srcId="{E4BCA2BC-DB14-4613-B9E9-42C1E94E1378}" destId="{1B6022A8-6868-426B-BBE2-7E38D42D6CFE}" srcOrd="2" destOrd="0" parTransId="{E09A6FB8-0131-493F-8CF0-C0A30644F522}" sibTransId="{16BBF14B-E0CA-42F9-BB4D-64283E279EAD}"/>
    <dgm:cxn modelId="{F3873CF4-EAD4-402C-952C-53498CE92DB3}" type="presOf" srcId="{C77F38B2-88E2-43BC-80B7-D8C57973DBD4}" destId="{D6246C20-5EF0-4A3A-9D5B-3B5729D156B8}" srcOrd="1" destOrd="6" presId="urn:microsoft.com/office/officeart/2005/8/layout/cycle4#2"/>
    <dgm:cxn modelId="{6AE28CF4-0D0B-40FE-AB9E-B401FCBD670B}" type="presOf" srcId="{1CB9C512-FBEF-4B69-B35E-58932D91550B}" destId="{E2C84071-88A3-40E5-9E42-CE67DE1160F9}" srcOrd="0" destOrd="2" presId="urn:microsoft.com/office/officeart/2005/8/layout/cycle4#2"/>
    <dgm:cxn modelId="{389D5DF9-18D7-4CB5-8D16-2013891E81A6}" type="presOf" srcId="{2AECDF7A-91E1-4868-B690-ECEE4A70FDF6}" destId="{7373F01C-F52F-428C-A46C-68D56401E79A}" srcOrd="1" destOrd="4" presId="urn:microsoft.com/office/officeart/2005/8/layout/cycle4#2"/>
    <dgm:cxn modelId="{53747EFA-8405-47E3-8572-972A2E81922A}" srcId="{00B6E2B7-1104-45CD-AB82-CB27A6A675D5}" destId="{E2F4FE8D-4B3C-4F03-8B05-FFECC9FF6D2B}" srcOrd="2" destOrd="0" parTransId="{670B0BEE-8BD0-4905-833F-CBF398264540}" sibTransId="{4FDB11A6-DBC8-4225-81DD-3CFBE28C7F90}"/>
    <dgm:cxn modelId="{27CC96A8-8592-4D51-B376-E649498F7B97}" type="presParOf" srcId="{A315C3B4-5100-4873-B9EE-251C48DABC38}" destId="{E726CF4E-1FD3-42CA-82A0-49A1844339DF}" srcOrd="0" destOrd="0" presId="urn:microsoft.com/office/officeart/2005/8/layout/cycle4#2"/>
    <dgm:cxn modelId="{9790F229-83A0-41A7-A8F9-6BBE019D2145}" type="presParOf" srcId="{E726CF4E-1FD3-42CA-82A0-49A1844339DF}" destId="{5BA1BECF-A925-4038-8C14-267A52106CB6}" srcOrd="0" destOrd="0" presId="urn:microsoft.com/office/officeart/2005/8/layout/cycle4#2"/>
    <dgm:cxn modelId="{B686D627-5625-4919-9489-0B76D4AA71B6}" type="presParOf" srcId="{5BA1BECF-A925-4038-8C14-267A52106CB6}" destId="{E2C84071-88A3-40E5-9E42-CE67DE1160F9}" srcOrd="0" destOrd="0" presId="urn:microsoft.com/office/officeart/2005/8/layout/cycle4#2"/>
    <dgm:cxn modelId="{5ACD2B88-8111-44EB-B1B7-160BE6690850}" type="presParOf" srcId="{5BA1BECF-A925-4038-8C14-267A52106CB6}" destId="{A82584A9-10DD-432C-BFB3-2B4CDC53B716}" srcOrd="1" destOrd="0" presId="urn:microsoft.com/office/officeart/2005/8/layout/cycle4#2"/>
    <dgm:cxn modelId="{ED01D0BC-6847-4DB2-9C14-F2668441BCE6}" type="presParOf" srcId="{E726CF4E-1FD3-42CA-82A0-49A1844339DF}" destId="{0434CAFB-A4C6-4B08-B514-32182F02D6A8}" srcOrd="1" destOrd="0" presId="urn:microsoft.com/office/officeart/2005/8/layout/cycle4#2"/>
    <dgm:cxn modelId="{CDDB9282-3FC2-4641-BB51-254EECB2A65C}" type="presParOf" srcId="{0434CAFB-A4C6-4B08-B514-32182F02D6A8}" destId="{9CB75235-26C8-4699-9EC4-7E23E4C27D00}" srcOrd="0" destOrd="0" presId="urn:microsoft.com/office/officeart/2005/8/layout/cycle4#2"/>
    <dgm:cxn modelId="{72FCE30B-8990-46FA-8AC1-336F448468B4}" type="presParOf" srcId="{0434CAFB-A4C6-4B08-B514-32182F02D6A8}" destId="{D6246C20-5EF0-4A3A-9D5B-3B5729D156B8}" srcOrd="1" destOrd="0" presId="urn:microsoft.com/office/officeart/2005/8/layout/cycle4#2"/>
    <dgm:cxn modelId="{19C80338-F2D7-418D-A113-14DCC8B4F0FF}" type="presParOf" srcId="{E726CF4E-1FD3-42CA-82A0-49A1844339DF}" destId="{BBD993ED-DD1E-429C-A44E-5F69A5E4175E}" srcOrd="2" destOrd="0" presId="urn:microsoft.com/office/officeart/2005/8/layout/cycle4#2"/>
    <dgm:cxn modelId="{FBBA054B-B78A-4153-B29B-BB9B6252C1E3}" type="presParOf" srcId="{BBD993ED-DD1E-429C-A44E-5F69A5E4175E}" destId="{955B6E79-A111-4F4D-A998-987F44BCF29F}" srcOrd="0" destOrd="0" presId="urn:microsoft.com/office/officeart/2005/8/layout/cycle4#2"/>
    <dgm:cxn modelId="{3682F472-B94B-4EB3-9154-6E654C9663F3}" type="presParOf" srcId="{BBD993ED-DD1E-429C-A44E-5F69A5E4175E}" destId="{7373F01C-F52F-428C-A46C-68D56401E79A}" srcOrd="1" destOrd="0" presId="urn:microsoft.com/office/officeart/2005/8/layout/cycle4#2"/>
    <dgm:cxn modelId="{48A8F1A5-1237-4D04-AC3A-D8141F7185F0}" type="presParOf" srcId="{E726CF4E-1FD3-42CA-82A0-49A1844339DF}" destId="{5738494A-6646-4FF8-9B58-11EAD4DE0020}" srcOrd="3" destOrd="0" presId="urn:microsoft.com/office/officeart/2005/8/layout/cycle4#2"/>
    <dgm:cxn modelId="{468C4181-8C5A-4C1A-ACE9-115F1E4A708A}" type="presParOf" srcId="{5738494A-6646-4FF8-9B58-11EAD4DE0020}" destId="{05848898-D262-4706-8A40-3A76BB99B25D}" srcOrd="0" destOrd="0" presId="urn:microsoft.com/office/officeart/2005/8/layout/cycle4#2"/>
    <dgm:cxn modelId="{5E527513-FC4B-487B-A321-809602A90178}" type="presParOf" srcId="{5738494A-6646-4FF8-9B58-11EAD4DE0020}" destId="{CE9745B6-5061-4DD7-8FBB-C47D95FA3033}" srcOrd="1" destOrd="0" presId="urn:microsoft.com/office/officeart/2005/8/layout/cycle4#2"/>
    <dgm:cxn modelId="{8252035D-276C-4536-94C5-79D31E73BD70}" type="presParOf" srcId="{E726CF4E-1FD3-42CA-82A0-49A1844339DF}" destId="{EC998FBB-0534-4617-BAE7-42C9C84273DB}" srcOrd="4" destOrd="0" presId="urn:microsoft.com/office/officeart/2005/8/layout/cycle4#2"/>
    <dgm:cxn modelId="{8B4BE9B5-B30C-4BEC-BEC2-F0411A3C44BD}" type="presParOf" srcId="{A315C3B4-5100-4873-B9EE-251C48DABC38}" destId="{1234B87C-3991-4661-B84E-63ED106A7D74}" srcOrd="1" destOrd="0" presId="urn:microsoft.com/office/officeart/2005/8/layout/cycle4#2"/>
    <dgm:cxn modelId="{28CBBFFB-2AA3-450D-AA4F-D882FF2E3C5E}" type="presParOf" srcId="{1234B87C-3991-4661-B84E-63ED106A7D74}" destId="{45964D30-5AD2-4E2C-BCB5-ADC2AA752052}" srcOrd="0" destOrd="0" presId="urn:microsoft.com/office/officeart/2005/8/layout/cycle4#2"/>
    <dgm:cxn modelId="{9307D2D0-2F85-4704-805E-C1E9BC272EF3}" type="presParOf" srcId="{1234B87C-3991-4661-B84E-63ED106A7D74}" destId="{0EE2A396-AB0D-45AF-B4B0-B1047DBE7270}" srcOrd="1" destOrd="0" presId="urn:microsoft.com/office/officeart/2005/8/layout/cycle4#2"/>
    <dgm:cxn modelId="{8142A8CA-0E17-44DC-A53F-EB16CCE28083}" type="presParOf" srcId="{1234B87C-3991-4661-B84E-63ED106A7D74}" destId="{71F2CD6F-C8AF-47BA-A9A4-F1B8ED5608F8}" srcOrd="2" destOrd="0" presId="urn:microsoft.com/office/officeart/2005/8/layout/cycle4#2"/>
    <dgm:cxn modelId="{A26599D7-81E1-4E69-BD44-402AF10DAB71}" type="presParOf" srcId="{1234B87C-3991-4661-B84E-63ED106A7D74}" destId="{B3F31294-CC55-4ACE-90C1-D2C5F573CEFA}" srcOrd="3" destOrd="0" presId="urn:microsoft.com/office/officeart/2005/8/layout/cycle4#2"/>
    <dgm:cxn modelId="{ADACB97E-ECB4-420B-B37B-C205917264F4}" type="presParOf" srcId="{1234B87C-3991-4661-B84E-63ED106A7D74}" destId="{D7AA1E22-3737-424E-82A9-3CCBF8C0D608}" srcOrd="4" destOrd="0" presId="urn:microsoft.com/office/officeart/2005/8/layout/cycle4#2"/>
    <dgm:cxn modelId="{AB31902A-7CD9-4A7B-A99B-061B4A597A3D}" type="presParOf" srcId="{A315C3B4-5100-4873-B9EE-251C48DABC38}" destId="{67259941-1183-4FAE-93F1-0C6EF070C55F}" srcOrd="2" destOrd="0" presId="urn:microsoft.com/office/officeart/2005/8/layout/cycle4#2"/>
    <dgm:cxn modelId="{B05418B1-2623-4340-8DEC-984B0595326A}" type="presParOf" srcId="{A315C3B4-5100-4873-B9EE-251C48DABC38}" destId="{BA684471-45F0-481B-8D99-A6D4EDBFF934}" srcOrd="3" destOrd="0" presId="urn:microsoft.com/office/officeart/2005/8/layout/cycle4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4F3BD8A-CD74-41B8-B092-F51BA4AC1551}" type="doc">
      <dgm:prSet loTypeId="urn:diagrams.loki3.com/BracketList+Icon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78C32937-E338-4AB2-8985-72DCD5ABF7A0}">
      <dgm:prSet phldrT="[Текст]" custT="1"/>
      <dgm:spPr/>
      <dgm:t>
        <a:bodyPr/>
        <a:lstStyle/>
        <a:p>
          <a:r>
            <a:rPr lang="ru-RU" sz="1600" b="1" dirty="0" err="1"/>
            <a:t>Збереження</a:t>
          </a:r>
          <a:r>
            <a:rPr lang="ru-RU" sz="1600" b="1" dirty="0"/>
            <a:t> </a:t>
          </a:r>
          <a:r>
            <a:rPr lang="ru-RU" sz="1600" b="1" dirty="0" err="1"/>
            <a:t>техніки</a:t>
          </a:r>
          <a:endParaRPr lang="ru-RU" sz="1600" b="1" dirty="0"/>
        </a:p>
      </dgm:t>
    </dgm:pt>
    <dgm:pt modelId="{9C36D7B5-1DA5-448A-8F30-5ECD158C3FBB}" type="parTrans" cxnId="{FC60B1D0-ED2E-4D49-BAF4-C91C1CBFDE6F}">
      <dgm:prSet/>
      <dgm:spPr/>
      <dgm:t>
        <a:bodyPr/>
        <a:lstStyle/>
        <a:p>
          <a:endParaRPr lang="ru-RU"/>
        </a:p>
      </dgm:t>
    </dgm:pt>
    <dgm:pt modelId="{FC3E9D5E-EE64-4818-B3DB-583EBC5074DA}" type="sibTrans" cxnId="{FC60B1D0-ED2E-4D49-BAF4-C91C1CBFDE6F}">
      <dgm:prSet/>
      <dgm:spPr/>
      <dgm:t>
        <a:bodyPr/>
        <a:lstStyle/>
        <a:p>
          <a:endParaRPr lang="ru-RU"/>
        </a:p>
      </dgm:t>
    </dgm:pt>
    <dgm:pt modelId="{A2F497F1-7869-4CA2-8E85-9A9D89DF48AA}">
      <dgm:prSet phldrT="[Текст]" custT="1"/>
      <dgm:spPr/>
      <dgm:t>
        <a:bodyPr/>
        <a:lstStyle/>
        <a:p>
          <a:r>
            <a:rPr lang="uk-UA" sz="1600" b="1"/>
            <a:t>Програмне забезпечення</a:t>
          </a:r>
          <a:endParaRPr lang="ru-RU" sz="1600" b="1" dirty="0"/>
        </a:p>
      </dgm:t>
    </dgm:pt>
    <dgm:pt modelId="{1B0DCC10-8C92-49E2-85B9-0B484D8A46D8}" type="parTrans" cxnId="{A1924137-AAA7-4A44-8CC2-CD29BCC3DC06}">
      <dgm:prSet/>
      <dgm:spPr/>
      <dgm:t>
        <a:bodyPr/>
        <a:lstStyle/>
        <a:p>
          <a:endParaRPr lang="ru-RU"/>
        </a:p>
      </dgm:t>
    </dgm:pt>
    <dgm:pt modelId="{2E0A80B6-A02F-4A21-AEBA-E3640DBB76FF}" type="sibTrans" cxnId="{A1924137-AAA7-4A44-8CC2-CD29BCC3DC06}">
      <dgm:prSet/>
      <dgm:spPr/>
      <dgm:t>
        <a:bodyPr/>
        <a:lstStyle/>
        <a:p>
          <a:endParaRPr lang="ru-RU"/>
        </a:p>
      </dgm:t>
    </dgm:pt>
    <dgm:pt modelId="{F505642E-C1F5-49AD-8116-3E44205C7D99}">
      <dgm:prSet phldrT="[Текст]" custT="1"/>
      <dgm:spPr/>
      <dgm:t>
        <a:bodyPr/>
        <a:lstStyle/>
        <a:p>
          <a:r>
            <a:rPr lang="uk-UA" sz="1600" b="1"/>
            <a:t>Інтернет-безпека користувачів</a:t>
          </a:r>
          <a:endParaRPr lang="ru-RU" sz="1600" b="1" dirty="0"/>
        </a:p>
      </dgm:t>
    </dgm:pt>
    <dgm:pt modelId="{7EE5344D-B212-4163-971F-1F107B94295D}" type="parTrans" cxnId="{74DCA5B3-ED90-46D4-B768-4FD70C882279}">
      <dgm:prSet/>
      <dgm:spPr/>
      <dgm:t>
        <a:bodyPr/>
        <a:lstStyle/>
        <a:p>
          <a:endParaRPr lang="ru-RU"/>
        </a:p>
      </dgm:t>
    </dgm:pt>
    <dgm:pt modelId="{93054558-3F1B-4419-953B-C1A87CF60BBF}" type="sibTrans" cxnId="{74DCA5B3-ED90-46D4-B768-4FD70C882279}">
      <dgm:prSet/>
      <dgm:spPr/>
      <dgm:t>
        <a:bodyPr/>
        <a:lstStyle/>
        <a:p>
          <a:endParaRPr lang="ru-RU"/>
        </a:p>
      </dgm:t>
    </dgm:pt>
    <dgm:pt modelId="{28759522-9374-4F80-BD3C-5043D7D08D71}">
      <dgm:prSet custT="1"/>
      <dgm:spPr/>
      <dgm:t>
        <a:bodyPr/>
        <a:lstStyle/>
        <a:p>
          <a:r>
            <a:rPr lang="uk-UA" sz="1600" b="1"/>
            <a:t>Технічне обслуговування</a:t>
          </a:r>
          <a:endParaRPr lang="ru-RU" sz="1600" b="1" dirty="0"/>
        </a:p>
      </dgm:t>
    </dgm:pt>
    <dgm:pt modelId="{96E05A26-E226-4519-A8B9-7997E6FA302C}" type="parTrans" cxnId="{F1338679-29E4-410D-919C-408007F30A3A}">
      <dgm:prSet/>
      <dgm:spPr/>
      <dgm:t>
        <a:bodyPr/>
        <a:lstStyle/>
        <a:p>
          <a:endParaRPr lang="ru-RU"/>
        </a:p>
      </dgm:t>
    </dgm:pt>
    <dgm:pt modelId="{9F5EF620-EC71-4F4E-8F6B-BA3176511193}" type="sibTrans" cxnId="{F1338679-29E4-410D-919C-408007F30A3A}">
      <dgm:prSet/>
      <dgm:spPr/>
      <dgm:t>
        <a:bodyPr/>
        <a:lstStyle/>
        <a:p>
          <a:endParaRPr lang="ru-RU"/>
        </a:p>
      </dgm:t>
    </dgm:pt>
    <dgm:pt modelId="{8CB68D90-60A3-45EE-A390-268F9119E190}">
      <dgm:prSet phldrT="[Текст]" custT="1"/>
      <dgm:spPr/>
      <dgm:t>
        <a:bodyPr/>
        <a:lstStyle/>
        <a:p>
          <a:r>
            <a:rPr lang="uk-UA" sz="1600" b="1"/>
            <a:t> Здоров</a:t>
          </a:r>
          <a:r>
            <a:rPr lang="en-US" sz="1600" b="1"/>
            <a:t>’</a:t>
          </a:r>
          <a:r>
            <a:rPr lang="uk-UA" sz="1600" b="1"/>
            <a:t>я збереження</a:t>
          </a:r>
          <a:endParaRPr lang="ru-RU" sz="1600" b="1" dirty="0"/>
        </a:p>
      </dgm:t>
    </dgm:pt>
    <dgm:pt modelId="{9771F955-0860-4D96-B426-3932C55374D0}" type="parTrans" cxnId="{34105F31-4253-4AFF-9A77-CDBAFE1E1EEC}">
      <dgm:prSet/>
      <dgm:spPr/>
      <dgm:t>
        <a:bodyPr/>
        <a:lstStyle/>
        <a:p>
          <a:endParaRPr lang="ru-RU"/>
        </a:p>
      </dgm:t>
    </dgm:pt>
    <dgm:pt modelId="{87D59C91-8A05-42B4-9AA6-B8DD2D3204AA}" type="sibTrans" cxnId="{34105F31-4253-4AFF-9A77-CDBAFE1E1EEC}">
      <dgm:prSet/>
      <dgm:spPr/>
      <dgm:t>
        <a:bodyPr/>
        <a:lstStyle/>
        <a:p>
          <a:endParaRPr lang="ru-RU"/>
        </a:p>
      </dgm:t>
    </dgm:pt>
    <dgm:pt modelId="{8F30C0D9-B760-44A1-B6A2-05EB29A6CDFB}">
      <dgm:prSet custT="1"/>
      <dgm:spPr/>
      <dgm:t>
        <a:bodyPr/>
        <a:lstStyle/>
        <a:p>
          <a:r>
            <a:rPr lang="uk-UA" sz="1600" b="1"/>
            <a:t>Повноцінне використання техніки</a:t>
          </a:r>
          <a:endParaRPr lang="ru-RU" sz="1600" b="1" dirty="0"/>
        </a:p>
      </dgm:t>
    </dgm:pt>
    <dgm:pt modelId="{FF30A706-58C1-486D-8D88-B4C816C2D977}" type="parTrans" cxnId="{58C92F0D-D891-436A-9697-41B8BA1B7BBA}">
      <dgm:prSet/>
      <dgm:spPr/>
      <dgm:t>
        <a:bodyPr/>
        <a:lstStyle/>
        <a:p>
          <a:endParaRPr lang="ru-RU"/>
        </a:p>
      </dgm:t>
    </dgm:pt>
    <dgm:pt modelId="{E98507AA-0D0F-432C-9E8A-7518070136D4}" type="sibTrans" cxnId="{58C92F0D-D891-436A-9697-41B8BA1B7BBA}">
      <dgm:prSet/>
      <dgm:spPr/>
      <dgm:t>
        <a:bodyPr/>
        <a:lstStyle/>
        <a:p>
          <a:endParaRPr lang="ru-RU"/>
        </a:p>
      </dgm:t>
    </dgm:pt>
    <dgm:pt modelId="{D9CB3C69-494B-475B-889F-8D5F0C0CC9C6}">
      <dgm:prSet phldrT="[Текст]"/>
      <dgm:spPr>
        <a:solidFill>
          <a:srgbClr val="FFC000"/>
        </a:solidFill>
      </dgm:spPr>
      <dgm:t>
        <a:bodyPr/>
        <a:lstStyle/>
        <a:p>
          <a:r>
            <a:rPr lang="uk-UA" b="1"/>
            <a:t>Оновлення електромережі</a:t>
          </a:r>
          <a:endParaRPr lang="ru-RU" b="1" dirty="0"/>
        </a:p>
      </dgm:t>
    </dgm:pt>
    <dgm:pt modelId="{0C96A421-A0DC-41B5-886A-3AA28E9D76FF}" type="parTrans" cxnId="{F3D562D6-D5E6-4767-943A-36DA451D61F6}">
      <dgm:prSet/>
      <dgm:spPr/>
      <dgm:t>
        <a:bodyPr/>
        <a:lstStyle/>
        <a:p>
          <a:endParaRPr lang="ru-RU"/>
        </a:p>
      </dgm:t>
    </dgm:pt>
    <dgm:pt modelId="{7971EF07-2F59-4873-97D5-F8229DC9BA21}" type="sibTrans" cxnId="{F3D562D6-D5E6-4767-943A-36DA451D61F6}">
      <dgm:prSet/>
      <dgm:spPr/>
      <dgm:t>
        <a:bodyPr/>
        <a:lstStyle/>
        <a:p>
          <a:endParaRPr lang="ru-RU"/>
        </a:p>
      </dgm:t>
    </dgm:pt>
    <dgm:pt modelId="{C5841E0A-084E-4178-88D4-08179B2E2956}">
      <dgm:prSet/>
      <dgm:spPr>
        <a:solidFill>
          <a:srgbClr val="FFC000"/>
        </a:solidFill>
      </dgm:spPr>
      <dgm:t>
        <a:bodyPr/>
        <a:lstStyle/>
        <a:p>
          <a:r>
            <a:rPr lang="uk-UA" b="1"/>
            <a:t>Застосування електричних провідників з запобіжниками</a:t>
          </a:r>
          <a:endParaRPr lang="ru-RU" b="1" dirty="0"/>
        </a:p>
      </dgm:t>
    </dgm:pt>
    <dgm:pt modelId="{610F89F0-440B-42C1-93B8-61F840DF1A7C}" type="parTrans" cxnId="{18D907D7-816B-4155-BF2A-48F1DD3AA03F}">
      <dgm:prSet/>
      <dgm:spPr/>
      <dgm:t>
        <a:bodyPr/>
        <a:lstStyle/>
        <a:p>
          <a:endParaRPr lang="ru-RU"/>
        </a:p>
      </dgm:t>
    </dgm:pt>
    <dgm:pt modelId="{FD45E14D-68F6-42AA-B1B4-49D5A6B1AA6F}" type="sibTrans" cxnId="{18D907D7-816B-4155-BF2A-48F1DD3AA03F}">
      <dgm:prSet/>
      <dgm:spPr/>
      <dgm:t>
        <a:bodyPr/>
        <a:lstStyle/>
        <a:p>
          <a:endParaRPr lang="ru-RU"/>
        </a:p>
      </dgm:t>
    </dgm:pt>
    <dgm:pt modelId="{6B7FA548-1E87-49B1-B306-6F09C61CBEAE}">
      <dgm:prSet/>
      <dgm:spPr>
        <a:solidFill>
          <a:srgbClr val="FFC000"/>
        </a:solidFill>
      </dgm:spPr>
      <dgm:t>
        <a:bodyPr/>
        <a:lstStyle/>
        <a:p>
          <a:r>
            <a:rPr lang="uk-UA" b="1" dirty="0"/>
            <a:t>Створення умов для збереження та зарядки нетбуків</a:t>
          </a:r>
          <a:endParaRPr lang="ru-RU" b="1" dirty="0"/>
        </a:p>
      </dgm:t>
    </dgm:pt>
    <dgm:pt modelId="{9670A781-A3DB-4DB9-A4FB-86D74D08BE97}" type="parTrans" cxnId="{792E30D5-D8FB-4F6B-BB72-35D80D7E960B}">
      <dgm:prSet/>
      <dgm:spPr/>
      <dgm:t>
        <a:bodyPr/>
        <a:lstStyle/>
        <a:p>
          <a:endParaRPr lang="ru-RU"/>
        </a:p>
      </dgm:t>
    </dgm:pt>
    <dgm:pt modelId="{D1EB9E0F-99D7-44FB-B032-D91EEA5578CC}" type="sibTrans" cxnId="{792E30D5-D8FB-4F6B-BB72-35D80D7E960B}">
      <dgm:prSet/>
      <dgm:spPr/>
      <dgm:t>
        <a:bodyPr/>
        <a:lstStyle/>
        <a:p>
          <a:endParaRPr lang="ru-RU"/>
        </a:p>
      </dgm:t>
    </dgm:pt>
    <dgm:pt modelId="{31ADFB65-276A-449A-8D61-B61F97AC55B5}">
      <dgm:prSet/>
      <dgm:spPr>
        <a:solidFill>
          <a:srgbClr val="FFC000"/>
        </a:solidFill>
      </dgm:spPr>
      <dgm:t>
        <a:bodyPr/>
        <a:lstStyle/>
        <a:p>
          <a:r>
            <a:rPr lang="uk-UA" b="1" dirty="0"/>
            <a:t>Інструктажі з виконання ТБ під час використання комп’ютерної техніки</a:t>
          </a:r>
          <a:endParaRPr lang="ru-RU" b="1" dirty="0"/>
        </a:p>
      </dgm:t>
    </dgm:pt>
    <dgm:pt modelId="{73D0B338-AAF0-4AFC-A91C-CCF1E4DB290D}" type="parTrans" cxnId="{DB8702F6-10F9-4F1D-BC2F-8BD46ACCBECF}">
      <dgm:prSet/>
      <dgm:spPr/>
      <dgm:t>
        <a:bodyPr/>
        <a:lstStyle/>
        <a:p>
          <a:endParaRPr lang="ru-RU"/>
        </a:p>
      </dgm:t>
    </dgm:pt>
    <dgm:pt modelId="{BFBC86D8-BD50-4B49-B3C9-D6469A49795A}" type="sibTrans" cxnId="{DB8702F6-10F9-4F1D-BC2F-8BD46ACCBECF}">
      <dgm:prSet/>
      <dgm:spPr/>
      <dgm:t>
        <a:bodyPr/>
        <a:lstStyle/>
        <a:p>
          <a:endParaRPr lang="ru-RU"/>
        </a:p>
      </dgm:t>
    </dgm:pt>
    <dgm:pt modelId="{20277DFC-CE5E-40C7-BEEA-8D7B3935FA00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uk-UA" b="1" dirty="0"/>
            <a:t>Інженер-</a:t>
          </a:r>
          <a:r>
            <a:rPr lang="uk-UA" b="1" dirty="0" err="1"/>
            <a:t>електронік</a:t>
          </a:r>
          <a:endParaRPr lang="ru-RU" b="1" dirty="0"/>
        </a:p>
      </dgm:t>
    </dgm:pt>
    <dgm:pt modelId="{B95379C8-533B-4C07-8A91-9E165369C265}" type="parTrans" cxnId="{CE2014B6-0201-4486-99B0-C16EC89C717F}">
      <dgm:prSet/>
      <dgm:spPr/>
      <dgm:t>
        <a:bodyPr/>
        <a:lstStyle/>
        <a:p>
          <a:endParaRPr lang="ru-RU"/>
        </a:p>
      </dgm:t>
    </dgm:pt>
    <dgm:pt modelId="{07B974AE-C83C-4EC9-800F-CE8C92E8F786}" type="sibTrans" cxnId="{CE2014B6-0201-4486-99B0-C16EC89C717F}">
      <dgm:prSet/>
      <dgm:spPr/>
      <dgm:t>
        <a:bodyPr/>
        <a:lstStyle/>
        <a:p>
          <a:endParaRPr lang="ru-RU"/>
        </a:p>
      </dgm:t>
    </dgm:pt>
    <dgm:pt modelId="{1EECA466-11DD-4E87-9CAD-7190E2A7DD0D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uk-UA" b="1" dirty="0"/>
            <a:t>Співпраця з виробниками, постачальниками комп’ютерної техніки</a:t>
          </a:r>
          <a:endParaRPr lang="ru-RU" b="1" dirty="0"/>
        </a:p>
      </dgm:t>
    </dgm:pt>
    <dgm:pt modelId="{22F0A501-37A5-4BCA-AA90-0B7442497A40}" type="parTrans" cxnId="{9745BBE4-A88C-4F7E-BB66-FD290E2FE130}">
      <dgm:prSet/>
      <dgm:spPr/>
      <dgm:t>
        <a:bodyPr/>
        <a:lstStyle/>
        <a:p>
          <a:endParaRPr lang="ru-RU"/>
        </a:p>
      </dgm:t>
    </dgm:pt>
    <dgm:pt modelId="{7E86BF4F-4574-42D6-AFBC-341AE281AA80}" type="sibTrans" cxnId="{9745BBE4-A88C-4F7E-BB66-FD290E2FE130}">
      <dgm:prSet/>
      <dgm:spPr/>
      <dgm:t>
        <a:bodyPr/>
        <a:lstStyle/>
        <a:p>
          <a:endParaRPr lang="ru-RU"/>
        </a:p>
      </dgm:t>
    </dgm:pt>
    <dgm:pt modelId="{FA98AF8D-0562-41E0-B22B-E73F9D2E3993}">
      <dgm:prSet phldrT="[Текст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uk-UA" b="1"/>
            <a:t>Придбання ліцензійного забезпечення</a:t>
          </a:r>
          <a:endParaRPr lang="ru-RU" b="1" dirty="0"/>
        </a:p>
      </dgm:t>
    </dgm:pt>
    <dgm:pt modelId="{66D81B06-B495-41DA-AA7F-CF56F62C73EC}" type="parTrans" cxnId="{579B3BE1-5E7C-4D19-BD67-F1AFBB520650}">
      <dgm:prSet/>
      <dgm:spPr/>
      <dgm:t>
        <a:bodyPr/>
        <a:lstStyle/>
        <a:p>
          <a:endParaRPr lang="ru-RU"/>
        </a:p>
      </dgm:t>
    </dgm:pt>
    <dgm:pt modelId="{B88D9669-E550-495D-84CC-D5428C2CFE2F}" type="sibTrans" cxnId="{579B3BE1-5E7C-4D19-BD67-F1AFBB520650}">
      <dgm:prSet/>
      <dgm:spPr/>
      <dgm:t>
        <a:bodyPr/>
        <a:lstStyle/>
        <a:p>
          <a:endParaRPr lang="ru-RU"/>
        </a:p>
      </dgm:t>
    </dgm:pt>
    <dgm:pt modelId="{BE9D563B-EDD1-44F9-8CDF-80F0C3D435D6}">
      <dgm:prSet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uk-UA" b="1" dirty="0"/>
            <a:t>Використання безкоштовних сервісів Інтернету</a:t>
          </a:r>
          <a:endParaRPr lang="en-US" b="1" dirty="0"/>
        </a:p>
      </dgm:t>
    </dgm:pt>
    <dgm:pt modelId="{E7A525DE-E4C0-4431-92CC-07EC54A118F3}" type="parTrans" cxnId="{A9D6A9A5-18BB-4468-87D2-114362E6E814}">
      <dgm:prSet/>
      <dgm:spPr/>
      <dgm:t>
        <a:bodyPr/>
        <a:lstStyle/>
        <a:p>
          <a:endParaRPr lang="ru-RU"/>
        </a:p>
      </dgm:t>
    </dgm:pt>
    <dgm:pt modelId="{D598FBAD-F3A5-462B-9802-6A7474C4B13B}" type="sibTrans" cxnId="{A9D6A9A5-18BB-4468-87D2-114362E6E814}">
      <dgm:prSet/>
      <dgm:spPr/>
      <dgm:t>
        <a:bodyPr/>
        <a:lstStyle/>
        <a:p>
          <a:endParaRPr lang="ru-RU"/>
        </a:p>
      </dgm:t>
    </dgm:pt>
    <dgm:pt modelId="{DF6276D2-3D05-4E89-8AE6-E9EF6A57ABDF}">
      <dgm:prSet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uk-UA" b="1"/>
            <a:t>Навчальні інструктажі щодо дотримання авторських прав.</a:t>
          </a:r>
          <a:endParaRPr lang="ru-RU" b="1" dirty="0"/>
        </a:p>
      </dgm:t>
    </dgm:pt>
    <dgm:pt modelId="{C0C7A9C8-EA15-499E-85F0-E29DD8C94FE5}" type="parTrans" cxnId="{8142F89E-CEE1-4DC1-B793-04F462F28D81}">
      <dgm:prSet/>
      <dgm:spPr/>
      <dgm:t>
        <a:bodyPr/>
        <a:lstStyle/>
        <a:p>
          <a:endParaRPr lang="ru-RU"/>
        </a:p>
      </dgm:t>
    </dgm:pt>
    <dgm:pt modelId="{528676D1-16A5-4626-9465-57600A50DDEB}" type="sibTrans" cxnId="{8142F89E-CEE1-4DC1-B793-04F462F28D81}">
      <dgm:prSet/>
      <dgm:spPr/>
      <dgm:t>
        <a:bodyPr/>
        <a:lstStyle/>
        <a:p>
          <a:endParaRPr lang="ru-RU"/>
        </a:p>
      </dgm:t>
    </dgm:pt>
    <dgm:pt modelId="{96BF9ED6-EA16-4C24-9CB2-D4B94DFA917D}">
      <dgm:prSet phldrT="[Текст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uk-UA" b="1"/>
            <a:t>Веб-фільтри на мережі бездротового </a:t>
          </a:r>
          <a:r>
            <a:rPr lang="en-US" b="1"/>
            <a:t>Wi</a:t>
          </a:r>
          <a:r>
            <a:rPr lang="ru-RU" b="1"/>
            <a:t>-</a:t>
          </a:r>
          <a:r>
            <a:rPr lang="en-US" b="1"/>
            <a:t>Fi</a:t>
          </a:r>
          <a:r>
            <a:rPr lang="uk-UA" b="1"/>
            <a:t>-Інтернет</a:t>
          </a:r>
          <a:endParaRPr lang="ru-RU" b="1" dirty="0"/>
        </a:p>
      </dgm:t>
    </dgm:pt>
    <dgm:pt modelId="{EF08D383-8A20-4942-A1DD-7CAE2C2248B7}" type="parTrans" cxnId="{C09D3522-D93D-49E2-BDB9-FF318A377326}">
      <dgm:prSet/>
      <dgm:spPr/>
      <dgm:t>
        <a:bodyPr/>
        <a:lstStyle/>
        <a:p>
          <a:endParaRPr lang="ru-RU"/>
        </a:p>
      </dgm:t>
    </dgm:pt>
    <dgm:pt modelId="{7C3989BF-146F-42EB-82E8-706857869B20}" type="sibTrans" cxnId="{C09D3522-D93D-49E2-BDB9-FF318A377326}">
      <dgm:prSet/>
      <dgm:spPr/>
      <dgm:t>
        <a:bodyPr/>
        <a:lstStyle/>
        <a:p>
          <a:endParaRPr lang="ru-RU"/>
        </a:p>
      </dgm:t>
    </dgm:pt>
    <dgm:pt modelId="{81A517ED-160C-4BAF-BBF6-979231F93FA1}">
      <dgm:prSet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uk-UA" b="1" dirty="0"/>
            <a:t>Створення різних рівнів доступу для учнів і вчителів</a:t>
          </a:r>
          <a:r>
            <a:rPr lang="en-US" b="1" dirty="0"/>
            <a:t> </a:t>
          </a:r>
          <a:r>
            <a:rPr lang="uk-UA" b="1" dirty="0"/>
            <a:t>за допомогою різних паролів</a:t>
          </a:r>
          <a:endParaRPr lang="en-US" b="1" dirty="0"/>
        </a:p>
      </dgm:t>
    </dgm:pt>
    <dgm:pt modelId="{24ED1624-9C08-40CB-BEC1-D9CFF37B4426}" type="parTrans" cxnId="{4DBB71CA-E299-45A8-A8CC-A500A98AE554}">
      <dgm:prSet/>
      <dgm:spPr/>
      <dgm:t>
        <a:bodyPr/>
        <a:lstStyle/>
        <a:p>
          <a:endParaRPr lang="ru-RU"/>
        </a:p>
      </dgm:t>
    </dgm:pt>
    <dgm:pt modelId="{FA7AE8A6-721B-4156-A53A-FA09D96B254E}" type="sibTrans" cxnId="{4DBB71CA-E299-45A8-A8CC-A500A98AE554}">
      <dgm:prSet/>
      <dgm:spPr/>
      <dgm:t>
        <a:bodyPr/>
        <a:lstStyle/>
        <a:p>
          <a:endParaRPr lang="ru-RU"/>
        </a:p>
      </dgm:t>
    </dgm:pt>
    <dgm:pt modelId="{FF585A56-55D6-4AB5-AE95-DF6F04E95CB1}">
      <dgm:prSet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uk-UA" b="1"/>
            <a:t>Блокування сайтів небезпечного змісту</a:t>
          </a:r>
          <a:endParaRPr lang="en-US" b="1" dirty="0"/>
        </a:p>
      </dgm:t>
    </dgm:pt>
    <dgm:pt modelId="{8E8B3613-93D7-46FB-87EC-69783441663D}" type="parTrans" cxnId="{06F4A05C-DA11-4759-9477-E834A76D64D8}">
      <dgm:prSet/>
      <dgm:spPr/>
      <dgm:t>
        <a:bodyPr/>
        <a:lstStyle/>
        <a:p>
          <a:endParaRPr lang="ru-RU"/>
        </a:p>
      </dgm:t>
    </dgm:pt>
    <dgm:pt modelId="{E6296573-C0F5-4852-ABAB-C5E9A3247B3A}" type="sibTrans" cxnId="{06F4A05C-DA11-4759-9477-E834A76D64D8}">
      <dgm:prSet/>
      <dgm:spPr/>
      <dgm:t>
        <a:bodyPr/>
        <a:lstStyle/>
        <a:p>
          <a:endParaRPr lang="ru-RU"/>
        </a:p>
      </dgm:t>
    </dgm:pt>
    <dgm:pt modelId="{9B6E635F-6BCD-4490-AD2D-D4B63A15B3FC}">
      <dgm:prSet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uk-UA" b="1"/>
            <a:t>Встановлення антивірусних програм</a:t>
          </a:r>
          <a:endParaRPr lang="en-US" b="1" dirty="0"/>
        </a:p>
      </dgm:t>
    </dgm:pt>
    <dgm:pt modelId="{D334A908-3CC1-4AE0-8DC3-95E2FD55A069}" type="parTrans" cxnId="{E60BF955-6EE4-4329-816A-1D76C428DEA8}">
      <dgm:prSet/>
      <dgm:spPr/>
      <dgm:t>
        <a:bodyPr/>
        <a:lstStyle/>
        <a:p>
          <a:endParaRPr lang="ru-RU"/>
        </a:p>
      </dgm:t>
    </dgm:pt>
    <dgm:pt modelId="{0BF591B3-46FB-4EF5-8E57-25B9E8B0BF17}" type="sibTrans" cxnId="{E60BF955-6EE4-4329-816A-1D76C428DEA8}">
      <dgm:prSet/>
      <dgm:spPr/>
      <dgm:t>
        <a:bodyPr/>
        <a:lstStyle/>
        <a:p>
          <a:endParaRPr lang="ru-RU"/>
        </a:p>
      </dgm:t>
    </dgm:pt>
    <dgm:pt modelId="{F23B9B0F-D4D6-41FE-BF5D-A8CD99984DC5}">
      <dgm:prSet phldrT="[Текст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uk-UA" b="1" dirty="0" err="1"/>
            <a:t>Валеохвилинки</a:t>
          </a:r>
          <a:r>
            <a:rPr lang="uk-UA" b="1" dirty="0"/>
            <a:t>, вправи для очей </a:t>
          </a:r>
          <a:endParaRPr lang="ru-RU" b="1" dirty="0"/>
        </a:p>
      </dgm:t>
    </dgm:pt>
    <dgm:pt modelId="{B5076CD4-9D4F-4DF9-8AC0-55BDA657322D}" type="parTrans" cxnId="{352EC78B-8C8B-4C48-BF06-31F79D234B4B}">
      <dgm:prSet/>
      <dgm:spPr/>
      <dgm:t>
        <a:bodyPr/>
        <a:lstStyle/>
        <a:p>
          <a:endParaRPr lang="ru-RU"/>
        </a:p>
      </dgm:t>
    </dgm:pt>
    <dgm:pt modelId="{08EE75CA-FEF2-48F1-9B0C-EAA561246CFD}" type="sibTrans" cxnId="{352EC78B-8C8B-4C48-BF06-31F79D234B4B}">
      <dgm:prSet/>
      <dgm:spPr/>
      <dgm:t>
        <a:bodyPr/>
        <a:lstStyle/>
        <a:p>
          <a:endParaRPr lang="ru-RU"/>
        </a:p>
      </dgm:t>
    </dgm:pt>
    <dgm:pt modelId="{831AB9F2-6202-4640-8BFF-5D2194343F04}">
      <dgm:prSet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uk-UA" b="1" dirty="0"/>
            <a:t>Психологічний супровід</a:t>
          </a:r>
          <a:endParaRPr lang="ru-RU" b="1" dirty="0"/>
        </a:p>
      </dgm:t>
    </dgm:pt>
    <dgm:pt modelId="{01F6444A-04C5-40BB-BAFE-B1B54E7CF9DC}" type="parTrans" cxnId="{A49A503D-D452-49EF-B3CE-60251A24D48E}">
      <dgm:prSet/>
      <dgm:spPr/>
      <dgm:t>
        <a:bodyPr/>
        <a:lstStyle/>
        <a:p>
          <a:endParaRPr lang="ru-RU"/>
        </a:p>
      </dgm:t>
    </dgm:pt>
    <dgm:pt modelId="{03ABE9F1-37CF-4728-B7FE-4F3CF94B4CF5}" type="sibTrans" cxnId="{A49A503D-D452-49EF-B3CE-60251A24D48E}">
      <dgm:prSet/>
      <dgm:spPr/>
      <dgm:t>
        <a:bodyPr/>
        <a:lstStyle/>
        <a:p>
          <a:endParaRPr lang="ru-RU"/>
        </a:p>
      </dgm:t>
    </dgm:pt>
    <dgm:pt modelId="{766B8053-5E01-41BA-A76C-F5BE349C2C58}">
      <dgm:prSet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uk-UA" b="1"/>
            <a:t>Дотримання санітарно-гігієнічних норм</a:t>
          </a:r>
          <a:endParaRPr lang="uk-UA" b="1" dirty="0"/>
        </a:p>
      </dgm:t>
    </dgm:pt>
    <dgm:pt modelId="{40B659C4-0D73-4649-A484-76CA3F76BFE8}" type="parTrans" cxnId="{88A3293B-4690-458E-8E89-A6A6289858C2}">
      <dgm:prSet/>
      <dgm:spPr/>
      <dgm:t>
        <a:bodyPr/>
        <a:lstStyle/>
        <a:p>
          <a:endParaRPr lang="ru-RU"/>
        </a:p>
      </dgm:t>
    </dgm:pt>
    <dgm:pt modelId="{4991CBD1-3458-4F9B-821E-BA39A22D0FDB}" type="sibTrans" cxnId="{88A3293B-4690-458E-8E89-A6A6289858C2}">
      <dgm:prSet/>
      <dgm:spPr/>
      <dgm:t>
        <a:bodyPr/>
        <a:lstStyle/>
        <a:p>
          <a:endParaRPr lang="ru-RU"/>
        </a:p>
      </dgm:t>
    </dgm:pt>
    <dgm:pt modelId="{886387F4-8831-49E8-9C3C-673103BE3D47}">
      <dgm:prSet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uk-UA" b="1" dirty="0"/>
            <a:t>Розвиток ІКТ-компетенцій вчителів</a:t>
          </a:r>
          <a:endParaRPr lang="ru-RU" b="1" dirty="0"/>
        </a:p>
      </dgm:t>
    </dgm:pt>
    <dgm:pt modelId="{345C1CE6-09DD-4B16-89E5-49FC81AF6999}" type="parTrans" cxnId="{851A558F-6EFB-4E9E-B55C-6E8133D0FD6C}">
      <dgm:prSet/>
      <dgm:spPr/>
      <dgm:t>
        <a:bodyPr/>
        <a:lstStyle/>
        <a:p>
          <a:endParaRPr lang="ru-RU"/>
        </a:p>
      </dgm:t>
    </dgm:pt>
    <dgm:pt modelId="{15DD00B7-3041-4EE5-97E3-20421D3E2D89}" type="sibTrans" cxnId="{851A558F-6EFB-4E9E-B55C-6E8133D0FD6C}">
      <dgm:prSet/>
      <dgm:spPr/>
      <dgm:t>
        <a:bodyPr/>
        <a:lstStyle/>
        <a:p>
          <a:endParaRPr lang="ru-RU"/>
        </a:p>
      </dgm:t>
    </dgm:pt>
    <dgm:pt modelId="{A1979710-3F03-49A8-A7F9-1E306DE321BC}" type="pres">
      <dgm:prSet presAssocID="{34F3BD8A-CD74-41B8-B092-F51BA4AC1551}" presName="Name0" presStyleCnt="0">
        <dgm:presLayoutVars>
          <dgm:dir/>
          <dgm:animLvl val="lvl"/>
          <dgm:resizeHandles val="exact"/>
        </dgm:presLayoutVars>
      </dgm:prSet>
      <dgm:spPr/>
    </dgm:pt>
    <dgm:pt modelId="{BC00FAED-CF48-417E-A816-FE94EE86A0D4}" type="pres">
      <dgm:prSet presAssocID="{78C32937-E338-4AB2-8985-72DCD5ABF7A0}" presName="linNode" presStyleCnt="0"/>
      <dgm:spPr/>
    </dgm:pt>
    <dgm:pt modelId="{95D355A9-A9A3-41BB-B329-C17F0B0345FB}" type="pres">
      <dgm:prSet presAssocID="{78C32937-E338-4AB2-8985-72DCD5ABF7A0}" presName="parTx" presStyleLbl="revTx" presStyleIdx="0" presStyleCnt="6">
        <dgm:presLayoutVars>
          <dgm:chMax val="1"/>
          <dgm:bulletEnabled val="1"/>
        </dgm:presLayoutVars>
      </dgm:prSet>
      <dgm:spPr/>
    </dgm:pt>
    <dgm:pt modelId="{1A9BBA56-4CDF-4C19-8D33-715A158934C8}" type="pres">
      <dgm:prSet presAssocID="{78C32937-E338-4AB2-8985-72DCD5ABF7A0}" presName="bracket" presStyleLbl="parChTrans1D1" presStyleIdx="0" presStyleCnt="6"/>
      <dgm:spPr/>
    </dgm:pt>
    <dgm:pt modelId="{3ACD91DC-6214-4D17-BA71-5AE789B47FAB}" type="pres">
      <dgm:prSet presAssocID="{78C32937-E338-4AB2-8985-72DCD5ABF7A0}" presName="spH" presStyleCnt="0"/>
      <dgm:spPr/>
    </dgm:pt>
    <dgm:pt modelId="{D7C117F7-2067-47B1-A79C-B3201D8F0E9B}" type="pres">
      <dgm:prSet presAssocID="{78C32937-E338-4AB2-8985-72DCD5ABF7A0}" presName="desTx" presStyleLbl="node1" presStyleIdx="0" presStyleCnt="6">
        <dgm:presLayoutVars>
          <dgm:bulletEnabled val="1"/>
        </dgm:presLayoutVars>
      </dgm:prSet>
      <dgm:spPr/>
    </dgm:pt>
    <dgm:pt modelId="{A7C3C39B-7BA6-42ED-8EE9-530A5969C315}" type="pres">
      <dgm:prSet presAssocID="{FC3E9D5E-EE64-4818-B3DB-583EBC5074DA}" presName="spV" presStyleCnt="0"/>
      <dgm:spPr/>
    </dgm:pt>
    <dgm:pt modelId="{3C359B56-CBCA-400D-BF86-524A9807C949}" type="pres">
      <dgm:prSet presAssocID="{28759522-9374-4F80-BD3C-5043D7D08D71}" presName="linNode" presStyleCnt="0"/>
      <dgm:spPr/>
    </dgm:pt>
    <dgm:pt modelId="{F68E4008-7DE8-4DBC-916C-A5634A5E94AB}" type="pres">
      <dgm:prSet presAssocID="{28759522-9374-4F80-BD3C-5043D7D08D71}" presName="parTx" presStyleLbl="revTx" presStyleIdx="1" presStyleCnt="6">
        <dgm:presLayoutVars>
          <dgm:chMax val="1"/>
          <dgm:bulletEnabled val="1"/>
        </dgm:presLayoutVars>
      </dgm:prSet>
      <dgm:spPr/>
    </dgm:pt>
    <dgm:pt modelId="{6B87D276-5631-4D92-AAF4-63E8FD58A4B7}" type="pres">
      <dgm:prSet presAssocID="{28759522-9374-4F80-BD3C-5043D7D08D71}" presName="bracket" presStyleLbl="parChTrans1D1" presStyleIdx="1" presStyleCnt="6"/>
      <dgm:spPr/>
    </dgm:pt>
    <dgm:pt modelId="{F54BFEE9-54BD-4C36-8B3F-5426720E4A2D}" type="pres">
      <dgm:prSet presAssocID="{28759522-9374-4F80-BD3C-5043D7D08D71}" presName="spH" presStyleCnt="0"/>
      <dgm:spPr/>
    </dgm:pt>
    <dgm:pt modelId="{DF1E0395-3581-4D8D-903B-F914C67A92A6}" type="pres">
      <dgm:prSet presAssocID="{28759522-9374-4F80-BD3C-5043D7D08D71}" presName="desTx" presStyleLbl="node1" presStyleIdx="1" presStyleCnt="6">
        <dgm:presLayoutVars>
          <dgm:bulletEnabled val="1"/>
        </dgm:presLayoutVars>
      </dgm:prSet>
      <dgm:spPr/>
    </dgm:pt>
    <dgm:pt modelId="{969A68EC-120E-48BD-B605-0FA70B048FED}" type="pres">
      <dgm:prSet presAssocID="{9F5EF620-EC71-4F4E-8F6B-BA3176511193}" presName="spV" presStyleCnt="0"/>
      <dgm:spPr/>
    </dgm:pt>
    <dgm:pt modelId="{7870A8C3-4E8D-4958-A66F-0A50778A93C6}" type="pres">
      <dgm:prSet presAssocID="{A2F497F1-7869-4CA2-8E85-9A9D89DF48AA}" presName="linNode" presStyleCnt="0"/>
      <dgm:spPr/>
    </dgm:pt>
    <dgm:pt modelId="{0FA637A4-6F08-4915-B15D-2A25CBCFFF76}" type="pres">
      <dgm:prSet presAssocID="{A2F497F1-7869-4CA2-8E85-9A9D89DF48AA}" presName="parTx" presStyleLbl="revTx" presStyleIdx="2" presStyleCnt="6">
        <dgm:presLayoutVars>
          <dgm:chMax val="1"/>
          <dgm:bulletEnabled val="1"/>
        </dgm:presLayoutVars>
      </dgm:prSet>
      <dgm:spPr/>
    </dgm:pt>
    <dgm:pt modelId="{E6AC79EE-0270-4389-8E01-E25CCD18DF4B}" type="pres">
      <dgm:prSet presAssocID="{A2F497F1-7869-4CA2-8E85-9A9D89DF48AA}" presName="bracket" presStyleLbl="parChTrans1D1" presStyleIdx="2" presStyleCnt="6"/>
      <dgm:spPr/>
    </dgm:pt>
    <dgm:pt modelId="{86DB5694-B390-4257-BC06-5D436BC66A0F}" type="pres">
      <dgm:prSet presAssocID="{A2F497F1-7869-4CA2-8E85-9A9D89DF48AA}" presName="spH" presStyleCnt="0"/>
      <dgm:spPr/>
    </dgm:pt>
    <dgm:pt modelId="{A9BB20F2-6C8E-4EF1-92EA-F6318FFAC65F}" type="pres">
      <dgm:prSet presAssocID="{A2F497F1-7869-4CA2-8E85-9A9D89DF48AA}" presName="desTx" presStyleLbl="node1" presStyleIdx="2" presStyleCnt="6">
        <dgm:presLayoutVars>
          <dgm:bulletEnabled val="1"/>
        </dgm:presLayoutVars>
      </dgm:prSet>
      <dgm:spPr/>
    </dgm:pt>
    <dgm:pt modelId="{ADABEF40-1BA8-459F-B899-684A6F397E40}" type="pres">
      <dgm:prSet presAssocID="{2E0A80B6-A02F-4A21-AEBA-E3640DBB76FF}" presName="spV" presStyleCnt="0"/>
      <dgm:spPr/>
    </dgm:pt>
    <dgm:pt modelId="{78048B37-8F69-4BA3-BDB1-E4B92188DB07}" type="pres">
      <dgm:prSet presAssocID="{F505642E-C1F5-49AD-8116-3E44205C7D99}" presName="linNode" presStyleCnt="0"/>
      <dgm:spPr/>
    </dgm:pt>
    <dgm:pt modelId="{D215385D-F711-4F60-8A41-E16FEF95B9AF}" type="pres">
      <dgm:prSet presAssocID="{F505642E-C1F5-49AD-8116-3E44205C7D99}" presName="parTx" presStyleLbl="revTx" presStyleIdx="3" presStyleCnt="6">
        <dgm:presLayoutVars>
          <dgm:chMax val="1"/>
          <dgm:bulletEnabled val="1"/>
        </dgm:presLayoutVars>
      </dgm:prSet>
      <dgm:spPr/>
    </dgm:pt>
    <dgm:pt modelId="{A7A99321-5A52-494E-B966-BB6B6AB118B9}" type="pres">
      <dgm:prSet presAssocID="{F505642E-C1F5-49AD-8116-3E44205C7D99}" presName="bracket" presStyleLbl="parChTrans1D1" presStyleIdx="3" presStyleCnt="6"/>
      <dgm:spPr/>
    </dgm:pt>
    <dgm:pt modelId="{F6D321E0-C48C-487B-9D2B-B2D75E85B5C4}" type="pres">
      <dgm:prSet presAssocID="{F505642E-C1F5-49AD-8116-3E44205C7D99}" presName="spH" presStyleCnt="0"/>
      <dgm:spPr/>
    </dgm:pt>
    <dgm:pt modelId="{E571D5BD-F117-4F54-8CAC-73403EB0403F}" type="pres">
      <dgm:prSet presAssocID="{F505642E-C1F5-49AD-8116-3E44205C7D99}" presName="desTx" presStyleLbl="node1" presStyleIdx="3" presStyleCnt="6">
        <dgm:presLayoutVars>
          <dgm:bulletEnabled val="1"/>
        </dgm:presLayoutVars>
      </dgm:prSet>
      <dgm:spPr/>
    </dgm:pt>
    <dgm:pt modelId="{BC952E6F-5F67-48D9-B701-8CCAC8F39034}" type="pres">
      <dgm:prSet presAssocID="{93054558-3F1B-4419-953B-C1A87CF60BBF}" presName="spV" presStyleCnt="0"/>
      <dgm:spPr/>
    </dgm:pt>
    <dgm:pt modelId="{9A57188F-77FE-499E-B89B-09A05B46819D}" type="pres">
      <dgm:prSet presAssocID="{8CB68D90-60A3-45EE-A390-268F9119E190}" presName="linNode" presStyleCnt="0"/>
      <dgm:spPr/>
    </dgm:pt>
    <dgm:pt modelId="{D07D90F9-7CC7-42E5-9AAE-757C89A04D5B}" type="pres">
      <dgm:prSet presAssocID="{8CB68D90-60A3-45EE-A390-268F9119E190}" presName="parTx" presStyleLbl="revTx" presStyleIdx="4" presStyleCnt="6">
        <dgm:presLayoutVars>
          <dgm:chMax val="1"/>
          <dgm:bulletEnabled val="1"/>
        </dgm:presLayoutVars>
      </dgm:prSet>
      <dgm:spPr/>
    </dgm:pt>
    <dgm:pt modelId="{32960E2A-728B-449A-B28D-E4F0F0F8665C}" type="pres">
      <dgm:prSet presAssocID="{8CB68D90-60A3-45EE-A390-268F9119E190}" presName="bracket" presStyleLbl="parChTrans1D1" presStyleIdx="4" presStyleCnt="6"/>
      <dgm:spPr/>
    </dgm:pt>
    <dgm:pt modelId="{36CEB73D-D08F-4E67-934D-DDDC3C9ABADA}" type="pres">
      <dgm:prSet presAssocID="{8CB68D90-60A3-45EE-A390-268F9119E190}" presName="spH" presStyleCnt="0"/>
      <dgm:spPr/>
    </dgm:pt>
    <dgm:pt modelId="{0E3A0302-4AD1-49BE-A04B-F1DD1B81081F}" type="pres">
      <dgm:prSet presAssocID="{8CB68D90-60A3-45EE-A390-268F9119E190}" presName="desTx" presStyleLbl="node1" presStyleIdx="4" presStyleCnt="6">
        <dgm:presLayoutVars>
          <dgm:bulletEnabled val="1"/>
        </dgm:presLayoutVars>
      </dgm:prSet>
      <dgm:spPr/>
    </dgm:pt>
    <dgm:pt modelId="{7940C185-A020-4FC0-907D-0202D2AFE4F5}" type="pres">
      <dgm:prSet presAssocID="{87D59C91-8A05-42B4-9AA6-B8DD2D3204AA}" presName="spV" presStyleCnt="0"/>
      <dgm:spPr/>
    </dgm:pt>
    <dgm:pt modelId="{4A020EF9-C500-431C-B687-ECE88969F7C4}" type="pres">
      <dgm:prSet presAssocID="{8F30C0D9-B760-44A1-B6A2-05EB29A6CDFB}" presName="linNode" presStyleCnt="0"/>
      <dgm:spPr/>
    </dgm:pt>
    <dgm:pt modelId="{C23B380F-A7D0-4146-8AD7-ACA08968425F}" type="pres">
      <dgm:prSet presAssocID="{8F30C0D9-B760-44A1-B6A2-05EB29A6CDFB}" presName="parTx" presStyleLbl="revTx" presStyleIdx="5" presStyleCnt="6">
        <dgm:presLayoutVars>
          <dgm:chMax val="1"/>
          <dgm:bulletEnabled val="1"/>
        </dgm:presLayoutVars>
      </dgm:prSet>
      <dgm:spPr/>
    </dgm:pt>
    <dgm:pt modelId="{F2C7681C-8E09-46B1-9CAA-E9C4D5DA0D06}" type="pres">
      <dgm:prSet presAssocID="{8F30C0D9-B760-44A1-B6A2-05EB29A6CDFB}" presName="bracket" presStyleLbl="parChTrans1D1" presStyleIdx="5" presStyleCnt="6"/>
      <dgm:spPr/>
    </dgm:pt>
    <dgm:pt modelId="{5DD5AB73-ED2F-4553-87C7-87EA3544D810}" type="pres">
      <dgm:prSet presAssocID="{8F30C0D9-B760-44A1-B6A2-05EB29A6CDFB}" presName="spH" presStyleCnt="0"/>
      <dgm:spPr/>
    </dgm:pt>
    <dgm:pt modelId="{5CA0B776-65E6-4087-A270-DC97811D03CF}" type="pres">
      <dgm:prSet presAssocID="{8F30C0D9-B760-44A1-B6A2-05EB29A6CDFB}" presName="desTx" presStyleLbl="node1" presStyleIdx="5" presStyleCnt="6">
        <dgm:presLayoutVars>
          <dgm:bulletEnabled val="1"/>
        </dgm:presLayoutVars>
      </dgm:prSet>
      <dgm:spPr/>
    </dgm:pt>
  </dgm:ptLst>
  <dgm:cxnLst>
    <dgm:cxn modelId="{58C92F0D-D891-436A-9697-41B8BA1B7BBA}" srcId="{34F3BD8A-CD74-41B8-B092-F51BA4AC1551}" destId="{8F30C0D9-B760-44A1-B6A2-05EB29A6CDFB}" srcOrd="5" destOrd="0" parTransId="{FF30A706-58C1-486D-8D88-B4C816C2D977}" sibTransId="{E98507AA-0D0F-432C-9E8A-7518070136D4}"/>
    <dgm:cxn modelId="{5AEAB30E-93D3-49B0-8515-105E2D2E6732}" type="presOf" srcId="{81A517ED-160C-4BAF-BBF6-979231F93FA1}" destId="{E571D5BD-F117-4F54-8CAC-73403EB0403F}" srcOrd="0" destOrd="1" presId="urn:diagrams.loki3.com/BracketList+Icon"/>
    <dgm:cxn modelId="{CBEA5D15-B45D-4904-AB98-57854683DE74}" type="presOf" srcId="{886387F4-8831-49E8-9C3C-673103BE3D47}" destId="{5CA0B776-65E6-4087-A270-DC97811D03CF}" srcOrd="0" destOrd="0" presId="urn:diagrams.loki3.com/BracketList+Icon"/>
    <dgm:cxn modelId="{C09D3522-D93D-49E2-BDB9-FF318A377326}" srcId="{F505642E-C1F5-49AD-8116-3E44205C7D99}" destId="{96BF9ED6-EA16-4C24-9CB2-D4B94DFA917D}" srcOrd="0" destOrd="0" parTransId="{EF08D383-8A20-4942-A1DD-7CAE2C2248B7}" sibTransId="{7C3989BF-146F-42EB-82E8-706857869B20}"/>
    <dgm:cxn modelId="{F58D9523-EEDA-43AD-8536-92F83521E70C}" type="presOf" srcId="{831AB9F2-6202-4640-8BFF-5D2194343F04}" destId="{0E3A0302-4AD1-49BE-A04B-F1DD1B81081F}" srcOrd="0" destOrd="1" presId="urn:diagrams.loki3.com/BracketList+Icon"/>
    <dgm:cxn modelId="{34105F31-4253-4AFF-9A77-CDBAFE1E1EEC}" srcId="{34F3BD8A-CD74-41B8-B092-F51BA4AC1551}" destId="{8CB68D90-60A3-45EE-A390-268F9119E190}" srcOrd="4" destOrd="0" parTransId="{9771F955-0860-4D96-B426-3932C55374D0}" sibTransId="{87D59C91-8A05-42B4-9AA6-B8DD2D3204AA}"/>
    <dgm:cxn modelId="{A1924137-AAA7-4A44-8CC2-CD29BCC3DC06}" srcId="{34F3BD8A-CD74-41B8-B092-F51BA4AC1551}" destId="{A2F497F1-7869-4CA2-8E85-9A9D89DF48AA}" srcOrd="2" destOrd="0" parTransId="{1B0DCC10-8C92-49E2-85B9-0B484D8A46D8}" sibTransId="{2E0A80B6-A02F-4A21-AEBA-E3640DBB76FF}"/>
    <dgm:cxn modelId="{88A3293B-4690-458E-8E89-A6A6289858C2}" srcId="{8CB68D90-60A3-45EE-A390-268F9119E190}" destId="{766B8053-5E01-41BA-A76C-F5BE349C2C58}" srcOrd="2" destOrd="0" parTransId="{40B659C4-0D73-4649-A484-76CA3F76BFE8}" sibTransId="{4991CBD1-3458-4F9B-821E-BA39A22D0FDB}"/>
    <dgm:cxn modelId="{30D33C3D-3C26-4030-8AB8-E3E3B612B178}" type="presOf" srcId="{DF6276D2-3D05-4E89-8AE6-E9EF6A57ABDF}" destId="{A9BB20F2-6C8E-4EF1-92EA-F6318FFAC65F}" srcOrd="0" destOrd="2" presId="urn:diagrams.loki3.com/BracketList+Icon"/>
    <dgm:cxn modelId="{A49A503D-D452-49EF-B3CE-60251A24D48E}" srcId="{8CB68D90-60A3-45EE-A390-268F9119E190}" destId="{831AB9F2-6202-4640-8BFF-5D2194343F04}" srcOrd="1" destOrd="0" parTransId="{01F6444A-04C5-40BB-BAFE-B1B54E7CF9DC}" sibTransId="{03ABE9F1-37CF-4728-B7FE-4F3CF94B4CF5}"/>
    <dgm:cxn modelId="{9486C63F-EC81-4EB2-9EC5-6B16B4552BEC}" type="presOf" srcId="{FF585A56-55D6-4AB5-AE95-DF6F04E95CB1}" destId="{E571D5BD-F117-4F54-8CAC-73403EB0403F}" srcOrd="0" destOrd="2" presId="urn:diagrams.loki3.com/BracketList+Icon"/>
    <dgm:cxn modelId="{06F4A05C-DA11-4759-9477-E834A76D64D8}" srcId="{F505642E-C1F5-49AD-8116-3E44205C7D99}" destId="{FF585A56-55D6-4AB5-AE95-DF6F04E95CB1}" srcOrd="2" destOrd="0" parTransId="{8E8B3613-93D7-46FB-87EC-69783441663D}" sibTransId="{E6296573-C0F5-4852-ABAB-C5E9A3247B3A}"/>
    <dgm:cxn modelId="{D85CF25E-71D5-4D03-A90A-D17CBBDA15F4}" type="presOf" srcId="{F23B9B0F-D4D6-41FE-BF5D-A8CD99984DC5}" destId="{0E3A0302-4AD1-49BE-A04B-F1DD1B81081F}" srcOrd="0" destOrd="0" presId="urn:diagrams.loki3.com/BracketList+Icon"/>
    <dgm:cxn modelId="{8F030260-68AB-4598-A2E2-A3676D6C2FCF}" type="presOf" srcId="{96BF9ED6-EA16-4C24-9CB2-D4B94DFA917D}" destId="{E571D5BD-F117-4F54-8CAC-73403EB0403F}" srcOrd="0" destOrd="0" presId="urn:diagrams.loki3.com/BracketList+Icon"/>
    <dgm:cxn modelId="{1E43A041-2EEA-4960-8BE7-657017A060C3}" type="presOf" srcId="{F505642E-C1F5-49AD-8116-3E44205C7D99}" destId="{D215385D-F711-4F60-8A41-E16FEF95B9AF}" srcOrd="0" destOrd="0" presId="urn:diagrams.loki3.com/BracketList+Icon"/>
    <dgm:cxn modelId="{AF77B462-4B6B-4BDF-BDDD-2627270C4F26}" type="presOf" srcId="{78C32937-E338-4AB2-8985-72DCD5ABF7A0}" destId="{95D355A9-A9A3-41BB-B329-C17F0B0345FB}" srcOrd="0" destOrd="0" presId="urn:diagrams.loki3.com/BracketList+Icon"/>
    <dgm:cxn modelId="{E56F8643-4772-48EF-A87B-3CC11ACE0C88}" type="presOf" srcId="{C5841E0A-084E-4178-88D4-08179B2E2956}" destId="{D7C117F7-2067-47B1-A79C-B3201D8F0E9B}" srcOrd="0" destOrd="1" presId="urn:diagrams.loki3.com/BracketList+Icon"/>
    <dgm:cxn modelId="{17E57D48-0692-483F-9AD8-876EE0A2732F}" type="presOf" srcId="{34F3BD8A-CD74-41B8-B092-F51BA4AC1551}" destId="{A1979710-3F03-49A8-A7F9-1E306DE321BC}" srcOrd="0" destOrd="0" presId="urn:diagrams.loki3.com/BracketList+Icon"/>
    <dgm:cxn modelId="{0D4BA350-B445-4AC1-B2A5-EB43D66ADA1C}" type="presOf" srcId="{FA98AF8D-0562-41E0-B22B-E73F9D2E3993}" destId="{A9BB20F2-6C8E-4EF1-92EA-F6318FFAC65F}" srcOrd="0" destOrd="0" presId="urn:diagrams.loki3.com/BracketList+Icon"/>
    <dgm:cxn modelId="{5357FC51-2C91-4B12-A9AB-F43FB70101B8}" type="presOf" srcId="{8F30C0D9-B760-44A1-B6A2-05EB29A6CDFB}" destId="{C23B380F-A7D0-4146-8AD7-ACA08968425F}" srcOrd="0" destOrd="0" presId="urn:diagrams.loki3.com/BracketList+Icon"/>
    <dgm:cxn modelId="{E60BF955-6EE4-4329-816A-1D76C428DEA8}" srcId="{F505642E-C1F5-49AD-8116-3E44205C7D99}" destId="{9B6E635F-6BCD-4490-AD2D-D4B63A15B3FC}" srcOrd="3" destOrd="0" parTransId="{D334A908-3CC1-4AE0-8DC3-95E2FD55A069}" sibTransId="{0BF591B3-46FB-4EF5-8E57-25B9E8B0BF17}"/>
    <dgm:cxn modelId="{A35E5E56-74C0-49F0-B652-B92268313D94}" type="presOf" srcId="{31ADFB65-276A-449A-8D61-B61F97AC55B5}" destId="{D7C117F7-2067-47B1-A79C-B3201D8F0E9B}" srcOrd="0" destOrd="3" presId="urn:diagrams.loki3.com/BracketList+Icon"/>
    <dgm:cxn modelId="{F1338679-29E4-410D-919C-408007F30A3A}" srcId="{34F3BD8A-CD74-41B8-B092-F51BA4AC1551}" destId="{28759522-9374-4F80-BD3C-5043D7D08D71}" srcOrd="1" destOrd="0" parTransId="{96E05A26-E226-4519-A8B9-7997E6FA302C}" sibTransId="{9F5EF620-EC71-4F4E-8F6B-BA3176511193}"/>
    <dgm:cxn modelId="{9E65EA7B-257C-4CDD-A4DC-97A2B2C442AB}" type="presOf" srcId="{20277DFC-CE5E-40C7-BEEA-8D7B3935FA00}" destId="{DF1E0395-3581-4D8D-903B-F914C67A92A6}" srcOrd="0" destOrd="0" presId="urn:diagrams.loki3.com/BracketList+Icon"/>
    <dgm:cxn modelId="{352EC78B-8C8B-4C48-BF06-31F79D234B4B}" srcId="{8CB68D90-60A3-45EE-A390-268F9119E190}" destId="{F23B9B0F-D4D6-41FE-BF5D-A8CD99984DC5}" srcOrd="0" destOrd="0" parTransId="{B5076CD4-9D4F-4DF9-8AC0-55BDA657322D}" sibTransId="{08EE75CA-FEF2-48F1-9B0C-EAA561246CFD}"/>
    <dgm:cxn modelId="{851A558F-6EFB-4E9E-B55C-6E8133D0FD6C}" srcId="{8F30C0D9-B760-44A1-B6A2-05EB29A6CDFB}" destId="{886387F4-8831-49E8-9C3C-673103BE3D47}" srcOrd="0" destOrd="0" parTransId="{345C1CE6-09DD-4B16-89E5-49FC81AF6999}" sibTransId="{15DD00B7-3041-4EE5-97E3-20421D3E2D89}"/>
    <dgm:cxn modelId="{8142F89E-CEE1-4DC1-B793-04F462F28D81}" srcId="{A2F497F1-7869-4CA2-8E85-9A9D89DF48AA}" destId="{DF6276D2-3D05-4E89-8AE6-E9EF6A57ABDF}" srcOrd="2" destOrd="0" parTransId="{C0C7A9C8-EA15-499E-85F0-E29DD8C94FE5}" sibTransId="{528676D1-16A5-4626-9465-57600A50DDEB}"/>
    <dgm:cxn modelId="{FDABD09F-8F49-45FD-AE96-DE64409D6AA8}" type="presOf" srcId="{28759522-9374-4F80-BD3C-5043D7D08D71}" destId="{F68E4008-7DE8-4DBC-916C-A5634A5E94AB}" srcOrd="0" destOrd="0" presId="urn:diagrams.loki3.com/BracketList+Icon"/>
    <dgm:cxn modelId="{B13576A0-8526-4C91-99F8-4A62544E5AC6}" type="presOf" srcId="{9B6E635F-6BCD-4490-AD2D-D4B63A15B3FC}" destId="{E571D5BD-F117-4F54-8CAC-73403EB0403F}" srcOrd="0" destOrd="3" presId="urn:diagrams.loki3.com/BracketList+Icon"/>
    <dgm:cxn modelId="{A9D6A9A5-18BB-4468-87D2-114362E6E814}" srcId="{A2F497F1-7869-4CA2-8E85-9A9D89DF48AA}" destId="{BE9D563B-EDD1-44F9-8CDF-80F0C3D435D6}" srcOrd="1" destOrd="0" parTransId="{E7A525DE-E4C0-4431-92CC-07EC54A118F3}" sibTransId="{D598FBAD-F3A5-462B-9802-6A7474C4B13B}"/>
    <dgm:cxn modelId="{74DCA5B3-ED90-46D4-B768-4FD70C882279}" srcId="{34F3BD8A-CD74-41B8-B092-F51BA4AC1551}" destId="{F505642E-C1F5-49AD-8116-3E44205C7D99}" srcOrd="3" destOrd="0" parTransId="{7EE5344D-B212-4163-971F-1F107B94295D}" sibTransId="{93054558-3F1B-4419-953B-C1A87CF60BBF}"/>
    <dgm:cxn modelId="{CE2014B6-0201-4486-99B0-C16EC89C717F}" srcId="{28759522-9374-4F80-BD3C-5043D7D08D71}" destId="{20277DFC-CE5E-40C7-BEEA-8D7B3935FA00}" srcOrd="0" destOrd="0" parTransId="{B95379C8-533B-4C07-8A91-9E165369C265}" sibTransId="{07B974AE-C83C-4EC9-800F-CE8C92E8F786}"/>
    <dgm:cxn modelId="{D8EFCCB7-2A1A-4137-9D61-440DE5623C19}" type="presOf" srcId="{8CB68D90-60A3-45EE-A390-268F9119E190}" destId="{D07D90F9-7CC7-42E5-9AAE-757C89A04D5B}" srcOrd="0" destOrd="0" presId="urn:diagrams.loki3.com/BracketList+Icon"/>
    <dgm:cxn modelId="{138360BD-D316-4869-802C-C55E9AEC7530}" type="presOf" srcId="{D9CB3C69-494B-475B-889F-8D5F0C0CC9C6}" destId="{D7C117F7-2067-47B1-A79C-B3201D8F0E9B}" srcOrd="0" destOrd="0" presId="urn:diagrams.loki3.com/BracketList+Icon"/>
    <dgm:cxn modelId="{4DBB71CA-E299-45A8-A8CC-A500A98AE554}" srcId="{F505642E-C1F5-49AD-8116-3E44205C7D99}" destId="{81A517ED-160C-4BAF-BBF6-979231F93FA1}" srcOrd="1" destOrd="0" parTransId="{24ED1624-9C08-40CB-BEC1-D9CFF37B4426}" sibTransId="{FA7AE8A6-721B-4156-A53A-FA09D96B254E}"/>
    <dgm:cxn modelId="{424E51CB-4DC7-4B20-9F97-AA676EF4A8B0}" type="presOf" srcId="{A2F497F1-7869-4CA2-8E85-9A9D89DF48AA}" destId="{0FA637A4-6F08-4915-B15D-2A25CBCFFF76}" srcOrd="0" destOrd="0" presId="urn:diagrams.loki3.com/BracketList+Icon"/>
    <dgm:cxn modelId="{FC60B1D0-ED2E-4D49-BAF4-C91C1CBFDE6F}" srcId="{34F3BD8A-CD74-41B8-B092-F51BA4AC1551}" destId="{78C32937-E338-4AB2-8985-72DCD5ABF7A0}" srcOrd="0" destOrd="0" parTransId="{9C36D7B5-1DA5-448A-8F30-5ECD158C3FBB}" sibTransId="{FC3E9D5E-EE64-4818-B3DB-583EBC5074DA}"/>
    <dgm:cxn modelId="{792E30D5-D8FB-4F6B-BB72-35D80D7E960B}" srcId="{78C32937-E338-4AB2-8985-72DCD5ABF7A0}" destId="{6B7FA548-1E87-49B1-B306-6F09C61CBEAE}" srcOrd="2" destOrd="0" parTransId="{9670A781-A3DB-4DB9-A4FB-86D74D08BE97}" sibTransId="{D1EB9E0F-99D7-44FB-B032-D91EEA5578CC}"/>
    <dgm:cxn modelId="{F3D562D6-D5E6-4767-943A-36DA451D61F6}" srcId="{78C32937-E338-4AB2-8985-72DCD5ABF7A0}" destId="{D9CB3C69-494B-475B-889F-8D5F0C0CC9C6}" srcOrd="0" destOrd="0" parTransId="{0C96A421-A0DC-41B5-886A-3AA28E9D76FF}" sibTransId="{7971EF07-2F59-4873-97D5-F8229DC9BA21}"/>
    <dgm:cxn modelId="{18D907D7-816B-4155-BF2A-48F1DD3AA03F}" srcId="{78C32937-E338-4AB2-8985-72DCD5ABF7A0}" destId="{C5841E0A-084E-4178-88D4-08179B2E2956}" srcOrd="1" destOrd="0" parTransId="{610F89F0-440B-42C1-93B8-61F840DF1A7C}" sibTransId="{FD45E14D-68F6-42AA-B1B4-49D5A6B1AA6F}"/>
    <dgm:cxn modelId="{C2B69DDD-3679-419F-B900-C7D87F8B87CD}" type="presOf" srcId="{BE9D563B-EDD1-44F9-8CDF-80F0C3D435D6}" destId="{A9BB20F2-6C8E-4EF1-92EA-F6318FFAC65F}" srcOrd="0" destOrd="1" presId="urn:diagrams.loki3.com/BracketList+Icon"/>
    <dgm:cxn modelId="{579B3BE1-5E7C-4D19-BD67-F1AFBB520650}" srcId="{A2F497F1-7869-4CA2-8E85-9A9D89DF48AA}" destId="{FA98AF8D-0562-41E0-B22B-E73F9D2E3993}" srcOrd="0" destOrd="0" parTransId="{66D81B06-B495-41DA-AA7F-CF56F62C73EC}" sibTransId="{B88D9669-E550-495D-84CC-D5428C2CFE2F}"/>
    <dgm:cxn modelId="{DCA9ACE2-BF5B-4E2C-B43A-99B44A57CCA9}" type="presOf" srcId="{6B7FA548-1E87-49B1-B306-6F09C61CBEAE}" destId="{D7C117F7-2067-47B1-A79C-B3201D8F0E9B}" srcOrd="0" destOrd="2" presId="urn:diagrams.loki3.com/BracketList+Icon"/>
    <dgm:cxn modelId="{9745BBE4-A88C-4F7E-BB66-FD290E2FE130}" srcId="{28759522-9374-4F80-BD3C-5043D7D08D71}" destId="{1EECA466-11DD-4E87-9CAD-7190E2A7DD0D}" srcOrd="1" destOrd="0" parTransId="{22F0A501-37A5-4BCA-AA90-0B7442497A40}" sibTransId="{7E86BF4F-4574-42D6-AFBC-341AE281AA80}"/>
    <dgm:cxn modelId="{38A4F1EA-7933-409A-B248-27449BAAB550}" type="presOf" srcId="{766B8053-5E01-41BA-A76C-F5BE349C2C58}" destId="{0E3A0302-4AD1-49BE-A04B-F1DD1B81081F}" srcOrd="0" destOrd="2" presId="urn:diagrams.loki3.com/BracketList+Icon"/>
    <dgm:cxn modelId="{47A478EB-C686-4F66-8F4E-41C63E845DE6}" type="presOf" srcId="{1EECA466-11DD-4E87-9CAD-7190E2A7DD0D}" destId="{DF1E0395-3581-4D8D-903B-F914C67A92A6}" srcOrd="0" destOrd="1" presId="urn:diagrams.loki3.com/BracketList+Icon"/>
    <dgm:cxn modelId="{DB8702F6-10F9-4F1D-BC2F-8BD46ACCBECF}" srcId="{78C32937-E338-4AB2-8985-72DCD5ABF7A0}" destId="{31ADFB65-276A-449A-8D61-B61F97AC55B5}" srcOrd="3" destOrd="0" parTransId="{73D0B338-AAF0-4AFC-A91C-CCF1E4DB290D}" sibTransId="{BFBC86D8-BD50-4B49-B3C9-D6469A49795A}"/>
    <dgm:cxn modelId="{AEE92E30-F48D-4272-BB3C-CFE742648C4A}" type="presParOf" srcId="{A1979710-3F03-49A8-A7F9-1E306DE321BC}" destId="{BC00FAED-CF48-417E-A816-FE94EE86A0D4}" srcOrd="0" destOrd="0" presId="urn:diagrams.loki3.com/BracketList+Icon"/>
    <dgm:cxn modelId="{FD6A0E80-CC94-423A-A992-A53B7B9A5020}" type="presParOf" srcId="{BC00FAED-CF48-417E-A816-FE94EE86A0D4}" destId="{95D355A9-A9A3-41BB-B329-C17F0B0345FB}" srcOrd="0" destOrd="0" presId="urn:diagrams.loki3.com/BracketList+Icon"/>
    <dgm:cxn modelId="{265DA288-7A0B-4AD3-BA26-FEBBB62E051C}" type="presParOf" srcId="{BC00FAED-CF48-417E-A816-FE94EE86A0D4}" destId="{1A9BBA56-4CDF-4C19-8D33-715A158934C8}" srcOrd="1" destOrd="0" presId="urn:diagrams.loki3.com/BracketList+Icon"/>
    <dgm:cxn modelId="{31121F95-9E2A-4898-A663-8B919BB1B0E5}" type="presParOf" srcId="{BC00FAED-CF48-417E-A816-FE94EE86A0D4}" destId="{3ACD91DC-6214-4D17-BA71-5AE789B47FAB}" srcOrd="2" destOrd="0" presId="urn:diagrams.loki3.com/BracketList+Icon"/>
    <dgm:cxn modelId="{8946CDDC-3124-4C2D-81A1-9731B4E52105}" type="presParOf" srcId="{BC00FAED-CF48-417E-A816-FE94EE86A0D4}" destId="{D7C117F7-2067-47B1-A79C-B3201D8F0E9B}" srcOrd="3" destOrd="0" presId="urn:diagrams.loki3.com/BracketList+Icon"/>
    <dgm:cxn modelId="{5E3639A9-BB72-4C69-AF64-05796ACBB84E}" type="presParOf" srcId="{A1979710-3F03-49A8-A7F9-1E306DE321BC}" destId="{A7C3C39B-7BA6-42ED-8EE9-530A5969C315}" srcOrd="1" destOrd="0" presId="urn:diagrams.loki3.com/BracketList+Icon"/>
    <dgm:cxn modelId="{812438DE-2194-4247-A835-F780BC256646}" type="presParOf" srcId="{A1979710-3F03-49A8-A7F9-1E306DE321BC}" destId="{3C359B56-CBCA-400D-BF86-524A9807C949}" srcOrd="2" destOrd="0" presId="urn:diagrams.loki3.com/BracketList+Icon"/>
    <dgm:cxn modelId="{20D54D6B-3CC9-4CC6-9718-713EDFF96C2B}" type="presParOf" srcId="{3C359B56-CBCA-400D-BF86-524A9807C949}" destId="{F68E4008-7DE8-4DBC-916C-A5634A5E94AB}" srcOrd="0" destOrd="0" presId="urn:diagrams.loki3.com/BracketList+Icon"/>
    <dgm:cxn modelId="{0DFECE4B-3FE6-411A-B2E7-B6FA0614CFB6}" type="presParOf" srcId="{3C359B56-CBCA-400D-BF86-524A9807C949}" destId="{6B87D276-5631-4D92-AAF4-63E8FD58A4B7}" srcOrd="1" destOrd="0" presId="urn:diagrams.loki3.com/BracketList+Icon"/>
    <dgm:cxn modelId="{711C8CB4-A6CD-4947-AD4E-09527B966105}" type="presParOf" srcId="{3C359B56-CBCA-400D-BF86-524A9807C949}" destId="{F54BFEE9-54BD-4C36-8B3F-5426720E4A2D}" srcOrd="2" destOrd="0" presId="urn:diagrams.loki3.com/BracketList+Icon"/>
    <dgm:cxn modelId="{B24239C8-9B8F-4024-BCF2-225C851B0CB5}" type="presParOf" srcId="{3C359B56-CBCA-400D-BF86-524A9807C949}" destId="{DF1E0395-3581-4D8D-903B-F914C67A92A6}" srcOrd="3" destOrd="0" presId="urn:diagrams.loki3.com/BracketList+Icon"/>
    <dgm:cxn modelId="{E737DE61-316F-410B-8440-24054C82B3E6}" type="presParOf" srcId="{A1979710-3F03-49A8-A7F9-1E306DE321BC}" destId="{969A68EC-120E-48BD-B605-0FA70B048FED}" srcOrd="3" destOrd="0" presId="urn:diagrams.loki3.com/BracketList+Icon"/>
    <dgm:cxn modelId="{F565540A-0A6B-458A-8954-D7A7B44FECC0}" type="presParOf" srcId="{A1979710-3F03-49A8-A7F9-1E306DE321BC}" destId="{7870A8C3-4E8D-4958-A66F-0A50778A93C6}" srcOrd="4" destOrd="0" presId="urn:diagrams.loki3.com/BracketList+Icon"/>
    <dgm:cxn modelId="{F1B6D70A-CE39-426D-AB83-159A13042760}" type="presParOf" srcId="{7870A8C3-4E8D-4958-A66F-0A50778A93C6}" destId="{0FA637A4-6F08-4915-B15D-2A25CBCFFF76}" srcOrd="0" destOrd="0" presId="urn:diagrams.loki3.com/BracketList+Icon"/>
    <dgm:cxn modelId="{852343CE-7AFF-47C0-A98E-6A9D0FC7F090}" type="presParOf" srcId="{7870A8C3-4E8D-4958-A66F-0A50778A93C6}" destId="{E6AC79EE-0270-4389-8E01-E25CCD18DF4B}" srcOrd="1" destOrd="0" presId="urn:diagrams.loki3.com/BracketList+Icon"/>
    <dgm:cxn modelId="{0CE78BB0-43DF-4C8B-84AB-D0A23F8FFC61}" type="presParOf" srcId="{7870A8C3-4E8D-4958-A66F-0A50778A93C6}" destId="{86DB5694-B390-4257-BC06-5D436BC66A0F}" srcOrd="2" destOrd="0" presId="urn:diagrams.loki3.com/BracketList+Icon"/>
    <dgm:cxn modelId="{7C9AE1F8-B0E4-462C-9E29-8CB8BDCBE467}" type="presParOf" srcId="{7870A8C3-4E8D-4958-A66F-0A50778A93C6}" destId="{A9BB20F2-6C8E-4EF1-92EA-F6318FFAC65F}" srcOrd="3" destOrd="0" presId="urn:diagrams.loki3.com/BracketList+Icon"/>
    <dgm:cxn modelId="{226A54AB-FBA7-43BC-893C-5D0F13E846C6}" type="presParOf" srcId="{A1979710-3F03-49A8-A7F9-1E306DE321BC}" destId="{ADABEF40-1BA8-459F-B899-684A6F397E40}" srcOrd="5" destOrd="0" presId="urn:diagrams.loki3.com/BracketList+Icon"/>
    <dgm:cxn modelId="{8D1397AC-EA58-41A1-B3FC-09E3783F5658}" type="presParOf" srcId="{A1979710-3F03-49A8-A7F9-1E306DE321BC}" destId="{78048B37-8F69-4BA3-BDB1-E4B92188DB07}" srcOrd="6" destOrd="0" presId="urn:diagrams.loki3.com/BracketList+Icon"/>
    <dgm:cxn modelId="{9105948D-7193-4222-A203-0967E3CE004C}" type="presParOf" srcId="{78048B37-8F69-4BA3-BDB1-E4B92188DB07}" destId="{D215385D-F711-4F60-8A41-E16FEF95B9AF}" srcOrd="0" destOrd="0" presId="urn:diagrams.loki3.com/BracketList+Icon"/>
    <dgm:cxn modelId="{0F54ECC1-4EC7-48B4-BDBF-EBC381720CAA}" type="presParOf" srcId="{78048B37-8F69-4BA3-BDB1-E4B92188DB07}" destId="{A7A99321-5A52-494E-B966-BB6B6AB118B9}" srcOrd="1" destOrd="0" presId="urn:diagrams.loki3.com/BracketList+Icon"/>
    <dgm:cxn modelId="{0A81F36E-D947-4DBF-A766-365BDADCEFCA}" type="presParOf" srcId="{78048B37-8F69-4BA3-BDB1-E4B92188DB07}" destId="{F6D321E0-C48C-487B-9D2B-B2D75E85B5C4}" srcOrd="2" destOrd="0" presId="urn:diagrams.loki3.com/BracketList+Icon"/>
    <dgm:cxn modelId="{3BE1DFC4-31F0-44E7-8ABD-7E5697EC5DAF}" type="presParOf" srcId="{78048B37-8F69-4BA3-BDB1-E4B92188DB07}" destId="{E571D5BD-F117-4F54-8CAC-73403EB0403F}" srcOrd="3" destOrd="0" presId="urn:diagrams.loki3.com/BracketList+Icon"/>
    <dgm:cxn modelId="{C9A8CBA8-EB29-4BD4-AF41-1F5A3A7CF699}" type="presParOf" srcId="{A1979710-3F03-49A8-A7F9-1E306DE321BC}" destId="{BC952E6F-5F67-48D9-B701-8CCAC8F39034}" srcOrd="7" destOrd="0" presId="urn:diagrams.loki3.com/BracketList+Icon"/>
    <dgm:cxn modelId="{999B77F5-F8BD-4229-A317-11B083305A29}" type="presParOf" srcId="{A1979710-3F03-49A8-A7F9-1E306DE321BC}" destId="{9A57188F-77FE-499E-B89B-09A05B46819D}" srcOrd="8" destOrd="0" presId="urn:diagrams.loki3.com/BracketList+Icon"/>
    <dgm:cxn modelId="{87BB1BDD-609A-4403-998D-69788E284F3D}" type="presParOf" srcId="{9A57188F-77FE-499E-B89B-09A05B46819D}" destId="{D07D90F9-7CC7-42E5-9AAE-757C89A04D5B}" srcOrd="0" destOrd="0" presId="urn:diagrams.loki3.com/BracketList+Icon"/>
    <dgm:cxn modelId="{C2E47D62-B2C1-4D73-BBB4-7EF39FB80523}" type="presParOf" srcId="{9A57188F-77FE-499E-B89B-09A05B46819D}" destId="{32960E2A-728B-449A-B28D-E4F0F0F8665C}" srcOrd="1" destOrd="0" presId="urn:diagrams.loki3.com/BracketList+Icon"/>
    <dgm:cxn modelId="{F6554C0C-0B77-462B-959A-A9D8CF6FD058}" type="presParOf" srcId="{9A57188F-77FE-499E-B89B-09A05B46819D}" destId="{36CEB73D-D08F-4E67-934D-DDDC3C9ABADA}" srcOrd="2" destOrd="0" presId="urn:diagrams.loki3.com/BracketList+Icon"/>
    <dgm:cxn modelId="{9E50EBD1-706D-4327-969E-FBA097259DAD}" type="presParOf" srcId="{9A57188F-77FE-499E-B89B-09A05B46819D}" destId="{0E3A0302-4AD1-49BE-A04B-F1DD1B81081F}" srcOrd="3" destOrd="0" presId="urn:diagrams.loki3.com/BracketList+Icon"/>
    <dgm:cxn modelId="{0CCC4D40-1E77-423F-997A-8450530F546D}" type="presParOf" srcId="{A1979710-3F03-49A8-A7F9-1E306DE321BC}" destId="{7940C185-A020-4FC0-907D-0202D2AFE4F5}" srcOrd="9" destOrd="0" presId="urn:diagrams.loki3.com/BracketList+Icon"/>
    <dgm:cxn modelId="{4B1FAFAE-AB42-4DC0-803F-DC3FBA9BDAFC}" type="presParOf" srcId="{A1979710-3F03-49A8-A7F9-1E306DE321BC}" destId="{4A020EF9-C500-431C-B687-ECE88969F7C4}" srcOrd="10" destOrd="0" presId="urn:diagrams.loki3.com/BracketList+Icon"/>
    <dgm:cxn modelId="{05EB7509-EC1F-411B-B16C-F3D191D513B1}" type="presParOf" srcId="{4A020EF9-C500-431C-B687-ECE88969F7C4}" destId="{C23B380F-A7D0-4146-8AD7-ACA08968425F}" srcOrd="0" destOrd="0" presId="urn:diagrams.loki3.com/BracketList+Icon"/>
    <dgm:cxn modelId="{33B70D0A-BACF-401B-B93D-6812F9B77CDE}" type="presParOf" srcId="{4A020EF9-C500-431C-B687-ECE88969F7C4}" destId="{F2C7681C-8E09-46B1-9CAA-E9C4D5DA0D06}" srcOrd="1" destOrd="0" presId="urn:diagrams.loki3.com/BracketList+Icon"/>
    <dgm:cxn modelId="{BBBFA453-B120-4428-9341-F3697F3B5F32}" type="presParOf" srcId="{4A020EF9-C500-431C-B687-ECE88969F7C4}" destId="{5DD5AB73-ED2F-4553-87C7-87EA3544D810}" srcOrd="2" destOrd="0" presId="urn:diagrams.loki3.com/BracketList+Icon"/>
    <dgm:cxn modelId="{F5F470A9-6E7D-4C55-8553-E3E5DAA214C1}" type="presParOf" srcId="{4A020EF9-C500-431C-B687-ECE88969F7C4}" destId="{5CA0B776-65E6-4087-A270-DC97811D03CF}" srcOrd="3" destOrd="0" presId="urn:diagrams.loki3.com/BracketList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2AAEB7C-F459-4010-B3E6-C9F16B589E9F}" type="doc">
      <dgm:prSet loTypeId="urn:microsoft.com/office/officeart/2005/8/layout/hList2#2" loCatId="list" qsTypeId="urn:microsoft.com/office/officeart/2005/8/quickstyle/simple3" qsCatId="simple" csTypeId="urn:microsoft.com/office/officeart/2005/8/colors/colorful1#6" csCatId="colorful" phldr="1"/>
      <dgm:spPr/>
      <dgm:t>
        <a:bodyPr/>
        <a:lstStyle/>
        <a:p>
          <a:endParaRPr lang="ru-RU"/>
        </a:p>
      </dgm:t>
    </dgm:pt>
    <dgm:pt modelId="{995FE96F-D46A-49A6-9353-807C6705F53B}">
      <dgm:prSet phldrT="[Текст]" custT="1"/>
      <dgm:spPr/>
      <dgm:t>
        <a:bodyPr/>
        <a:lstStyle/>
        <a:p>
          <a:r>
            <a:rPr lang="uk-UA" sz="1400" dirty="0"/>
            <a:t>Фінансове забезпечення</a:t>
          </a:r>
          <a:endParaRPr lang="ru-RU" sz="1400" dirty="0"/>
        </a:p>
      </dgm:t>
    </dgm:pt>
    <dgm:pt modelId="{1ED8193C-FBB0-4A9F-852F-CD3CEDD09800}" type="parTrans" cxnId="{0D038125-4ADC-49BB-BAB1-9E162DC8B324}">
      <dgm:prSet/>
      <dgm:spPr/>
      <dgm:t>
        <a:bodyPr/>
        <a:lstStyle/>
        <a:p>
          <a:endParaRPr lang="ru-RU"/>
        </a:p>
      </dgm:t>
    </dgm:pt>
    <dgm:pt modelId="{D9645211-9BB3-41A2-B5C0-4D76AB107BBD}" type="sibTrans" cxnId="{0D038125-4ADC-49BB-BAB1-9E162DC8B324}">
      <dgm:prSet/>
      <dgm:spPr/>
      <dgm:t>
        <a:bodyPr/>
        <a:lstStyle/>
        <a:p>
          <a:endParaRPr lang="ru-RU"/>
        </a:p>
      </dgm:t>
    </dgm:pt>
    <dgm:pt modelId="{93B6A555-2819-429C-98F9-85932DFCB47A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400" dirty="0"/>
            <a:t>Бази даних про учнів, педагогів, батьків</a:t>
          </a:r>
          <a:endParaRPr lang="ru-RU" sz="1400" dirty="0"/>
        </a:p>
      </dgm:t>
    </dgm:pt>
    <dgm:pt modelId="{611FD4FC-44AD-42CE-8E4A-44BEFA11A3FE}" type="parTrans" cxnId="{8ED799C0-B379-4F6F-88B6-68BD34B255B1}">
      <dgm:prSet/>
      <dgm:spPr/>
      <dgm:t>
        <a:bodyPr/>
        <a:lstStyle/>
        <a:p>
          <a:endParaRPr lang="ru-RU"/>
        </a:p>
      </dgm:t>
    </dgm:pt>
    <dgm:pt modelId="{4F706A49-D525-4A04-9B6E-5CE386587111}" type="sibTrans" cxnId="{8ED799C0-B379-4F6F-88B6-68BD34B255B1}">
      <dgm:prSet/>
      <dgm:spPr/>
      <dgm:t>
        <a:bodyPr/>
        <a:lstStyle/>
        <a:p>
          <a:endParaRPr lang="ru-RU"/>
        </a:p>
      </dgm:t>
    </dgm:pt>
    <dgm:pt modelId="{8F1703DA-9364-4BEC-9F13-0EFB9C136FD8}">
      <dgm:prSet phldrT="[Текст]"/>
      <dgm:spPr/>
      <dgm:t>
        <a:bodyPr/>
        <a:lstStyle/>
        <a:p>
          <a:r>
            <a:rPr lang="uk-UA" b="1" dirty="0">
              <a:solidFill>
                <a:schemeClr val="bg1"/>
              </a:solidFill>
            </a:rPr>
            <a:t>Заступник директора  з НМР</a:t>
          </a:r>
          <a:endParaRPr lang="ru-RU" b="1" dirty="0">
            <a:solidFill>
              <a:schemeClr val="bg1"/>
            </a:solidFill>
          </a:endParaRPr>
        </a:p>
      </dgm:t>
    </dgm:pt>
    <dgm:pt modelId="{64F6FD77-2E50-45B9-BB34-A20E22984945}" type="parTrans" cxnId="{787E0541-94E2-481D-8B95-305C10364D10}">
      <dgm:prSet/>
      <dgm:spPr/>
      <dgm:t>
        <a:bodyPr/>
        <a:lstStyle/>
        <a:p>
          <a:endParaRPr lang="ru-RU"/>
        </a:p>
      </dgm:t>
    </dgm:pt>
    <dgm:pt modelId="{70644B64-A1EE-459B-9A4D-EAA7F993DD4B}" type="sibTrans" cxnId="{787E0541-94E2-481D-8B95-305C10364D10}">
      <dgm:prSet/>
      <dgm:spPr/>
      <dgm:t>
        <a:bodyPr/>
        <a:lstStyle/>
        <a:p>
          <a:endParaRPr lang="ru-RU"/>
        </a:p>
      </dgm:t>
    </dgm:pt>
    <dgm:pt modelId="{21742C07-6300-4323-A74B-EDBCC2CAF08F}">
      <dgm:prSet phldrT="[Текст]" custT="1"/>
      <dgm:spPr/>
      <dgm:t>
        <a:bodyPr/>
        <a:lstStyle/>
        <a:p>
          <a:r>
            <a:rPr lang="uk-UA" sz="1400" dirty="0"/>
            <a:t>ІКТ- підготовка педагогів</a:t>
          </a:r>
          <a:endParaRPr lang="ru-RU" sz="1400" dirty="0"/>
        </a:p>
      </dgm:t>
    </dgm:pt>
    <dgm:pt modelId="{DA859E1D-6CBE-41BB-9F7B-2452E3377C61}" type="parTrans" cxnId="{323685BB-4BB9-4C92-977F-50AF19AA42C3}">
      <dgm:prSet/>
      <dgm:spPr/>
      <dgm:t>
        <a:bodyPr/>
        <a:lstStyle/>
        <a:p>
          <a:endParaRPr lang="ru-RU"/>
        </a:p>
      </dgm:t>
    </dgm:pt>
    <dgm:pt modelId="{B64CAEFF-3B35-48CF-97C6-1D7361A6475F}" type="sibTrans" cxnId="{323685BB-4BB9-4C92-977F-50AF19AA42C3}">
      <dgm:prSet/>
      <dgm:spPr/>
      <dgm:t>
        <a:bodyPr/>
        <a:lstStyle/>
        <a:p>
          <a:endParaRPr lang="ru-RU"/>
        </a:p>
      </dgm:t>
    </dgm:pt>
    <dgm:pt modelId="{58E83BCC-1D1E-4ED4-838C-323125ECEC25}">
      <dgm:prSet phldrT="[Текст]"/>
      <dgm:spPr/>
      <dgm:t>
        <a:bodyPr/>
        <a:lstStyle/>
        <a:p>
          <a:r>
            <a:rPr lang="uk-UA" b="1" dirty="0">
              <a:solidFill>
                <a:schemeClr val="bg1"/>
              </a:solidFill>
            </a:rPr>
            <a:t>Заступник директора з ВР</a:t>
          </a:r>
        </a:p>
      </dgm:t>
    </dgm:pt>
    <dgm:pt modelId="{42932380-F796-4713-B644-DE0D119D4517}" type="parTrans" cxnId="{449C32CF-72D6-4AEA-B96C-39E51792BDBE}">
      <dgm:prSet/>
      <dgm:spPr/>
      <dgm:t>
        <a:bodyPr/>
        <a:lstStyle/>
        <a:p>
          <a:endParaRPr lang="ru-RU"/>
        </a:p>
      </dgm:t>
    </dgm:pt>
    <dgm:pt modelId="{553D6A78-3F6A-4D1A-A5B3-9C139D80331E}" type="sibTrans" cxnId="{449C32CF-72D6-4AEA-B96C-39E51792BDBE}">
      <dgm:prSet/>
      <dgm:spPr/>
      <dgm:t>
        <a:bodyPr/>
        <a:lstStyle/>
        <a:p>
          <a:endParaRPr lang="ru-RU"/>
        </a:p>
      </dgm:t>
    </dgm:pt>
    <dgm:pt modelId="{6727EB47-0211-4C7E-AC15-B205AFA99EC1}">
      <dgm:prSet custT="1"/>
      <dgm:spPr/>
      <dgm:t>
        <a:bodyPr/>
        <a:lstStyle/>
        <a:p>
          <a:r>
            <a:rPr lang="uk-UA" sz="1400" dirty="0"/>
            <a:t>Сайт закладу освіти</a:t>
          </a:r>
          <a:endParaRPr lang="ru-RU" sz="1400" dirty="0"/>
        </a:p>
      </dgm:t>
    </dgm:pt>
    <dgm:pt modelId="{37F7108C-C8A7-42D5-85DE-DBE8B8F7936D}" type="parTrans" cxnId="{59802C9D-8867-45B6-A76E-9C025CEE6A82}">
      <dgm:prSet/>
      <dgm:spPr/>
      <dgm:t>
        <a:bodyPr/>
        <a:lstStyle/>
        <a:p>
          <a:endParaRPr lang="ru-RU"/>
        </a:p>
      </dgm:t>
    </dgm:pt>
    <dgm:pt modelId="{49899EEB-1FE3-4C7B-A001-A2191CE3D8CC}" type="sibTrans" cxnId="{59802C9D-8867-45B6-A76E-9C025CEE6A82}">
      <dgm:prSet/>
      <dgm:spPr/>
      <dgm:t>
        <a:bodyPr/>
        <a:lstStyle/>
        <a:p>
          <a:endParaRPr lang="ru-RU"/>
        </a:p>
      </dgm:t>
    </dgm:pt>
    <dgm:pt modelId="{8F0B2002-0E0C-4461-AC95-04CCDF2B632B}">
      <dgm:prSet custT="1"/>
      <dgm:spPr/>
      <dgm:t>
        <a:bodyPr/>
        <a:lstStyle/>
        <a:p>
          <a:r>
            <a:rPr lang="uk-UA" sz="1400" dirty="0"/>
            <a:t>Газета закладу освіти</a:t>
          </a:r>
          <a:endParaRPr lang="ru-RU" sz="1400" dirty="0"/>
        </a:p>
      </dgm:t>
    </dgm:pt>
    <dgm:pt modelId="{6E4309F4-B39F-4427-B2DB-29FE527F34C8}" type="parTrans" cxnId="{0E20FADB-E8B8-4F33-89DE-CDAC6427AB2E}">
      <dgm:prSet/>
      <dgm:spPr/>
      <dgm:t>
        <a:bodyPr/>
        <a:lstStyle/>
        <a:p>
          <a:endParaRPr lang="ru-RU"/>
        </a:p>
      </dgm:t>
    </dgm:pt>
    <dgm:pt modelId="{1A1DEEDF-C203-4BFE-9EBE-0344797A3759}" type="sibTrans" cxnId="{0E20FADB-E8B8-4F33-89DE-CDAC6427AB2E}">
      <dgm:prSet/>
      <dgm:spPr/>
      <dgm:t>
        <a:bodyPr/>
        <a:lstStyle/>
        <a:p>
          <a:endParaRPr lang="ru-RU"/>
        </a:p>
      </dgm:t>
    </dgm:pt>
    <dgm:pt modelId="{3A880B7F-D543-4467-81CA-A0C20F830EE8}">
      <dgm:prSet custT="1"/>
      <dgm:spPr/>
      <dgm:t>
        <a:bodyPr/>
        <a:lstStyle/>
        <a:p>
          <a:r>
            <a:rPr lang="uk-UA" sz="1400" dirty="0"/>
            <a:t>Тренінги з формування  </a:t>
          </a:r>
          <a:r>
            <a:rPr lang="uk-UA" sz="1400" dirty="0" err="1"/>
            <a:t>медіакультури</a:t>
          </a:r>
          <a:endParaRPr lang="ru-RU" sz="1400" dirty="0"/>
        </a:p>
      </dgm:t>
    </dgm:pt>
    <dgm:pt modelId="{5691884B-5180-4465-8572-3B917A0FD317}" type="parTrans" cxnId="{E438298B-3F9A-4E0A-A43F-B6503D045C25}">
      <dgm:prSet/>
      <dgm:spPr/>
      <dgm:t>
        <a:bodyPr/>
        <a:lstStyle/>
        <a:p>
          <a:endParaRPr lang="ru-RU"/>
        </a:p>
      </dgm:t>
    </dgm:pt>
    <dgm:pt modelId="{9E041BB1-DD3E-4836-BFA2-0C265E0CEB26}" type="sibTrans" cxnId="{E438298B-3F9A-4E0A-A43F-B6503D045C25}">
      <dgm:prSet/>
      <dgm:spPr/>
      <dgm:t>
        <a:bodyPr/>
        <a:lstStyle/>
        <a:p>
          <a:endParaRPr lang="ru-RU"/>
        </a:p>
      </dgm:t>
    </dgm:pt>
    <dgm:pt modelId="{F4E5C69A-4F43-4E79-945A-41CC57989F2C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400" dirty="0"/>
            <a:t>Електронні журнали</a:t>
          </a:r>
          <a:endParaRPr lang="ru-RU" sz="1400" dirty="0"/>
        </a:p>
      </dgm:t>
    </dgm:pt>
    <dgm:pt modelId="{1DB4E26C-DF2F-4EFA-8ADE-4040468DC6EE}" type="parTrans" cxnId="{DEF139B0-89E1-40F1-9B1B-566A9F654793}">
      <dgm:prSet/>
      <dgm:spPr/>
      <dgm:t>
        <a:bodyPr/>
        <a:lstStyle/>
        <a:p>
          <a:endParaRPr lang="ru-RU"/>
        </a:p>
      </dgm:t>
    </dgm:pt>
    <dgm:pt modelId="{DD5F64D7-8812-410F-9FFD-31BF324F9C7B}" type="sibTrans" cxnId="{DEF139B0-89E1-40F1-9B1B-566A9F654793}">
      <dgm:prSet/>
      <dgm:spPr/>
      <dgm:t>
        <a:bodyPr/>
        <a:lstStyle/>
        <a:p>
          <a:endParaRPr lang="ru-RU"/>
        </a:p>
      </dgm:t>
    </dgm:pt>
    <dgm:pt modelId="{993F7337-996C-467F-BB58-FEBBA14B51E9}">
      <dgm:prSet phldrT="[Текст]" custT="1"/>
      <dgm:spPr/>
      <dgm:t>
        <a:bodyPr/>
        <a:lstStyle/>
        <a:p>
          <a:r>
            <a:rPr lang="uk-UA" sz="1400" dirty="0"/>
            <a:t>Творчі групи з ІКТ</a:t>
          </a:r>
        </a:p>
      </dgm:t>
    </dgm:pt>
    <dgm:pt modelId="{3D177F96-805E-4E9F-8B0A-0A2705466CA8}" type="parTrans" cxnId="{07E18856-4B60-425B-AD9B-A1E4CC550601}">
      <dgm:prSet/>
      <dgm:spPr/>
      <dgm:t>
        <a:bodyPr/>
        <a:lstStyle/>
        <a:p>
          <a:endParaRPr lang="ru-RU"/>
        </a:p>
      </dgm:t>
    </dgm:pt>
    <dgm:pt modelId="{E8EE93A4-77A1-4B36-90C9-0B24A76BA6E5}" type="sibTrans" cxnId="{07E18856-4B60-425B-AD9B-A1E4CC550601}">
      <dgm:prSet/>
      <dgm:spPr/>
      <dgm:t>
        <a:bodyPr/>
        <a:lstStyle/>
        <a:p>
          <a:endParaRPr lang="ru-RU"/>
        </a:p>
      </dgm:t>
    </dgm:pt>
    <dgm:pt modelId="{26F86A76-71A2-4B05-AAEE-0C6CDE70BAA2}">
      <dgm:prSet phldrT="[Текст]" custT="1"/>
      <dgm:spPr/>
      <dgm:t>
        <a:bodyPr/>
        <a:lstStyle/>
        <a:p>
          <a:r>
            <a:rPr lang="uk-UA" sz="1400" dirty="0"/>
            <a:t>Експериментальна діяльність</a:t>
          </a:r>
        </a:p>
      </dgm:t>
    </dgm:pt>
    <dgm:pt modelId="{CAF0B45D-F254-4A39-B9F5-6DBC7A8F00D1}" type="parTrans" cxnId="{6DCFB15E-1C9C-4F32-902F-45A68020D7C9}">
      <dgm:prSet/>
      <dgm:spPr/>
      <dgm:t>
        <a:bodyPr/>
        <a:lstStyle/>
        <a:p>
          <a:endParaRPr lang="ru-RU"/>
        </a:p>
      </dgm:t>
    </dgm:pt>
    <dgm:pt modelId="{D538E3FE-F56E-4D57-B22B-97F1F8DD2DFB}" type="sibTrans" cxnId="{6DCFB15E-1C9C-4F32-902F-45A68020D7C9}">
      <dgm:prSet/>
      <dgm:spPr/>
      <dgm:t>
        <a:bodyPr/>
        <a:lstStyle/>
        <a:p>
          <a:endParaRPr lang="ru-RU"/>
        </a:p>
      </dgm:t>
    </dgm:pt>
    <dgm:pt modelId="{D7FE5212-1515-47DE-8E1D-F4420A27616C}">
      <dgm:prSet phldrT="[Текст]" custT="1"/>
      <dgm:spPr/>
      <dgm:t>
        <a:bodyPr/>
        <a:lstStyle/>
        <a:p>
          <a:r>
            <a:rPr lang="uk-UA" sz="1400" dirty="0"/>
            <a:t>Дистанційне навчання</a:t>
          </a:r>
        </a:p>
      </dgm:t>
    </dgm:pt>
    <dgm:pt modelId="{3011122A-5138-4756-862C-61139D246954}" type="parTrans" cxnId="{605812DB-9F34-44ED-9695-15B890D73B74}">
      <dgm:prSet/>
      <dgm:spPr/>
      <dgm:t>
        <a:bodyPr/>
        <a:lstStyle/>
        <a:p>
          <a:endParaRPr lang="ru-RU"/>
        </a:p>
      </dgm:t>
    </dgm:pt>
    <dgm:pt modelId="{C37F4E20-1E73-43C1-88C3-1247CCC1F668}" type="sibTrans" cxnId="{605812DB-9F34-44ED-9695-15B890D73B74}">
      <dgm:prSet/>
      <dgm:spPr/>
      <dgm:t>
        <a:bodyPr/>
        <a:lstStyle/>
        <a:p>
          <a:endParaRPr lang="ru-RU"/>
        </a:p>
      </dgm:t>
    </dgm:pt>
    <dgm:pt modelId="{2C1051BD-30EC-4867-89DB-95D25AC3C868}">
      <dgm:prSet custT="1"/>
      <dgm:spPr/>
      <dgm:t>
        <a:bodyPr/>
        <a:lstStyle/>
        <a:p>
          <a:r>
            <a:rPr lang="uk-UA" sz="1400" dirty="0"/>
            <a:t>Комп'ютерні кабінети</a:t>
          </a:r>
          <a:endParaRPr lang="ru-RU" sz="1400" dirty="0"/>
        </a:p>
      </dgm:t>
    </dgm:pt>
    <dgm:pt modelId="{A8F3A516-B648-45BC-A4A7-6A0F03B5B67B}" type="parTrans" cxnId="{DEE58403-1100-4E2A-9F81-270D9446EE51}">
      <dgm:prSet/>
      <dgm:spPr/>
      <dgm:t>
        <a:bodyPr/>
        <a:lstStyle/>
        <a:p>
          <a:endParaRPr lang="ru-RU"/>
        </a:p>
      </dgm:t>
    </dgm:pt>
    <dgm:pt modelId="{CF00A21D-1BC5-4934-B644-EDF6DF496F9D}" type="sibTrans" cxnId="{DEE58403-1100-4E2A-9F81-270D9446EE51}">
      <dgm:prSet/>
      <dgm:spPr/>
      <dgm:t>
        <a:bodyPr/>
        <a:lstStyle/>
        <a:p>
          <a:endParaRPr lang="ru-RU"/>
        </a:p>
      </dgm:t>
    </dgm:pt>
    <dgm:pt modelId="{DE83B324-8ABB-49BB-8273-26E0AAF1C45F}">
      <dgm:prSet custT="1"/>
      <dgm:spPr/>
      <dgm:t>
        <a:bodyPr/>
        <a:lstStyle/>
        <a:p>
          <a:r>
            <a:rPr lang="uk-UA" sz="1400" dirty="0"/>
            <a:t>ПК на робочих місцях</a:t>
          </a:r>
          <a:endParaRPr lang="ru-RU" sz="1400" dirty="0"/>
        </a:p>
      </dgm:t>
    </dgm:pt>
    <dgm:pt modelId="{F6FF7C5A-C829-4DE2-BBAB-2CB1812609CE}" type="parTrans" cxnId="{2B44B97F-0C86-4565-8AB4-038B99DFD304}">
      <dgm:prSet/>
      <dgm:spPr/>
      <dgm:t>
        <a:bodyPr/>
        <a:lstStyle/>
        <a:p>
          <a:endParaRPr lang="ru-RU"/>
        </a:p>
      </dgm:t>
    </dgm:pt>
    <dgm:pt modelId="{2B7135E5-3168-4C27-9F48-E371877107F8}" type="sibTrans" cxnId="{2B44B97F-0C86-4565-8AB4-038B99DFD304}">
      <dgm:prSet/>
      <dgm:spPr/>
      <dgm:t>
        <a:bodyPr/>
        <a:lstStyle/>
        <a:p>
          <a:endParaRPr lang="ru-RU"/>
        </a:p>
      </dgm:t>
    </dgm:pt>
    <dgm:pt modelId="{90075FA5-1EBC-4AA6-B38A-CC3CEB3AD0A4}">
      <dgm:prSet custT="1"/>
      <dgm:spPr/>
      <dgm:t>
        <a:bodyPr/>
        <a:lstStyle/>
        <a:p>
          <a:r>
            <a:rPr lang="uk-UA" sz="1400" dirty="0" err="1"/>
            <a:t>Нетбуки</a:t>
          </a:r>
          <a:r>
            <a:rPr lang="uk-UA" sz="1400" dirty="0"/>
            <a:t> учнів</a:t>
          </a:r>
          <a:endParaRPr lang="ru-RU" sz="1400" dirty="0"/>
        </a:p>
      </dgm:t>
    </dgm:pt>
    <dgm:pt modelId="{BBC409B3-781D-4EC6-B590-F26EBB157610}" type="parTrans" cxnId="{56C3E590-D0C8-4748-92B7-013B9CD6CE5E}">
      <dgm:prSet/>
      <dgm:spPr/>
      <dgm:t>
        <a:bodyPr/>
        <a:lstStyle/>
        <a:p>
          <a:endParaRPr lang="ru-RU"/>
        </a:p>
      </dgm:t>
    </dgm:pt>
    <dgm:pt modelId="{AA6CC1D2-6E89-45FE-A50F-2E2B6D623568}" type="sibTrans" cxnId="{56C3E590-D0C8-4748-92B7-013B9CD6CE5E}">
      <dgm:prSet/>
      <dgm:spPr/>
      <dgm:t>
        <a:bodyPr/>
        <a:lstStyle/>
        <a:p>
          <a:endParaRPr lang="ru-RU"/>
        </a:p>
      </dgm:t>
    </dgm:pt>
    <dgm:pt modelId="{8C93EA28-1AFB-44CA-9145-6556E7977587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400" dirty="0"/>
            <a:t>Адміністративний кейс </a:t>
          </a:r>
          <a:r>
            <a:rPr lang="uk-UA" sz="1400" dirty="0" err="1"/>
            <a:t>медіатеки</a:t>
          </a:r>
          <a:r>
            <a:rPr lang="uk-UA" sz="1400" dirty="0"/>
            <a:t> </a:t>
          </a:r>
          <a:endParaRPr lang="ru-RU" sz="1400" dirty="0"/>
        </a:p>
      </dgm:t>
    </dgm:pt>
    <dgm:pt modelId="{CE45FF3E-127E-4620-B299-E557CF49F485}" type="parTrans" cxnId="{57FD8944-9CE1-4237-9C8A-10E6E06184DB}">
      <dgm:prSet/>
      <dgm:spPr/>
      <dgm:t>
        <a:bodyPr/>
        <a:lstStyle/>
        <a:p>
          <a:endParaRPr lang="ru-RU"/>
        </a:p>
      </dgm:t>
    </dgm:pt>
    <dgm:pt modelId="{C4B7E30F-24ED-4B50-BBC1-49454CE46602}" type="sibTrans" cxnId="{57FD8944-9CE1-4237-9C8A-10E6E06184DB}">
      <dgm:prSet/>
      <dgm:spPr/>
      <dgm:t>
        <a:bodyPr/>
        <a:lstStyle/>
        <a:p>
          <a:endParaRPr lang="ru-RU"/>
        </a:p>
      </dgm:t>
    </dgm:pt>
    <dgm:pt modelId="{E1EDEF39-4515-4614-A07F-DDE1D8DBF955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400" dirty="0"/>
            <a:t>Електронний банк нормативних документів, наказів, довідок тощо</a:t>
          </a:r>
          <a:endParaRPr lang="ru-RU" sz="1400" dirty="0"/>
        </a:p>
      </dgm:t>
    </dgm:pt>
    <dgm:pt modelId="{3CA11360-8F84-4FF4-98CE-C191791EA94A}" type="parTrans" cxnId="{F2017B81-02E7-41C2-9991-C19A46A7968F}">
      <dgm:prSet/>
      <dgm:spPr/>
      <dgm:t>
        <a:bodyPr/>
        <a:lstStyle/>
        <a:p>
          <a:endParaRPr lang="ru-RU"/>
        </a:p>
      </dgm:t>
    </dgm:pt>
    <dgm:pt modelId="{B48D3D16-7187-43B0-AE1A-9EC71B129FB9}" type="sibTrans" cxnId="{F2017B81-02E7-41C2-9991-C19A46A7968F}">
      <dgm:prSet/>
      <dgm:spPr/>
      <dgm:t>
        <a:bodyPr/>
        <a:lstStyle/>
        <a:p>
          <a:endParaRPr lang="ru-RU"/>
        </a:p>
      </dgm:t>
    </dgm:pt>
    <dgm:pt modelId="{05EB8A5E-B6E6-4A1F-A758-DC427117F132}">
      <dgm:prSet phldrT="[Текст]" custT="1"/>
      <dgm:spPr/>
      <dgm:t>
        <a:bodyPr/>
        <a:lstStyle/>
        <a:p>
          <a:r>
            <a:rPr lang="uk-UA" sz="1400" dirty="0"/>
            <a:t>Доступ до Інтернету</a:t>
          </a:r>
          <a:endParaRPr lang="ru-RU" sz="1400" dirty="0"/>
        </a:p>
      </dgm:t>
    </dgm:pt>
    <dgm:pt modelId="{D17756C3-EF07-4835-B563-48537739F3A8}" type="parTrans" cxnId="{2C2BCABD-DD05-4599-88FD-4AD38953B455}">
      <dgm:prSet/>
      <dgm:spPr/>
      <dgm:t>
        <a:bodyPr/>
        <a:lstStyle/>
        <a:p>
          <a:endParaRPr lang="ru-RU"/>
        </a:p>
      </dgm:t>
    </dgm:pt>
    <dgm:pt modelId="{D3925F94-0066-4BD7-98EA-771A487272E6}" type="sibTrans" cxnId="{2C2BCABD-DD05-4599-88FD-4AD38953B455}">
      <dgm:prSet/>
      <dgm:spPr/>
      <dgm:t>
        <a:bodyPr/>
        <a:lstStyle/>
        <a:p>
          <a:endParaRPr lang="ru-RU"/>
        </a:p>
      </dgm:t>
    </dgm:pt>
    <dgm:pt modelId="{2744B83C-CA14-4CC8-85DB-DB51C4CED0CF}">
      <dgm:prSet custT="1"/>
      <dgm:spPr/>
      <dgm:t>
        <a:bodyPr/>
        <a:lstStyle/>
        <a:p>
          <a:r>
            <a:rPr lang="uk-UA" sz="1400" dirty="0"/>
            <a:t>Мультимедійні засоби</a:t>
          </a:r>
          <a:endParaRPr lang="ru-RU" sz="1400" dirty="0"/>
        </a:p>
      </dgm:t>
    </dgm:pt>
    <dgm:pt modelId="{D565BC77-817E-45B8-945E-14760AD5B1EB}" type="parTrans" cxnId="{C43D1035-4725-4E64-A8F1-F65B26472B20}">
      <dgm:prSet/>
      <dgm:spPr/>
      <dgm:t>
        <a:bodyPr/>
        <a:lstStyle/>
        <a:p>
          <a:endParaRPr lang="ru-RU"/>
        </a:p>
      </dgm:t>
    </dgm:pt>
    <dgm:pt modelId="{21875A66-38C0-46BA-9994-113A4D8A3D74}" type="sibTrans" cxnId="{C43D1035-4725-4E64-A8F1-F65B26472B20}">
      <dgm:prSet/>
      <dgm:spPr/>
      <dgm:t>
        <a:bodyPr/>
        <a:lstStyle/>
        <a:p>
          <a:endParaRPr lang="ru-RU"/>
        </a:p>
      </dgm:t>
    </dgm:pt>
    <dgm:pt modelId="{E1206069-83B4-4089-8946-8A79611A13E8}">
      <dgm:prSet phldrT="[Текст]" custT="1"/>
      <dgm:spPr/>
      <dgm:t>
        <a:bodyPr/>
        <a:lstStyle/>
        <a:p>
          <a:r>
            <a:rPr lang="uk-UA" sz="1400" dirty="0"/>
            <a:t>Обмін досвідом</a:t>
          </a:r>
        </a:p>
      </dgm:t>
    </dgm:pt>
    <dgm:pt modelId="{BDE714E3-7868-4C35-B3A2-639BFC91A91F}" type="parTrans" cxnId="{03B674F1-BAB7-4F0C-BF03-A6D40B0011CC}">
      <dgm:prSet/>
      <dgm:spPr/>
      <dgm:t>
        <a:bodyPr/>
        <a:lstStyle/>
        <a:p>
          <a:endParaRPr lang="ru-RU"/>
        </a:p>
      </dgm:t>
    </dgm:pt>
    <dgm:pt modelId="{511D5E7B-4DB2-4A79-9A09-BE0B89E53E3F}" type="sibTrans" cxnId="{03B674F1-BAB7-4F0C-BF03-A6D40B0011CC}">
      <dgm:prSet/>
      <dgm:spPr/>
      <dgm:t>
        <a:bodyPr/>
        <a:lstStyle/>
        <a:p>
          <a:endParaRPr lang="ru-RU"/>
        </a:p>
      </dgm:t>
    </dgm:pt>
    <dgm:pt modelId="{40E0B80F-466A-4775-9D7B-BD559D471C7C}">
      <dgm:prSet custT="1"/>
      <dgm:spPr/>
      <dgm:t>
        <a:bodyPr/>
        <a:lstStyle/>
        <a:p>
          <a:r>
            <a:rPr lang="uk-UA" sz="1400" dirty="0"/>
            <a:t>Технічне обслуговування</a:t>
          </a:r>
          <a:endParaRPr lang="ru-RU" sz="1400" dirty="0"/>
        </a:p>
      </dgm:t>
    </dgm:pt>
    <dgm:pt modelId="{87B5AAFE-12ED-464F-A54E-DF1D3B421996}" type="parTrans" cxnId="{94D48E0F-0F75-4E1C-B1BF-7A1A82CC084F}">
      <dgm:prSet/>
      <dgm:spPr/>
      <dgm:t>
        <a:bodyPr/>
        <a:lstStyle/>
        <a:p>
          <a:endParaRPr lang="ru-RU"/>
        </a:p>
      </dgm:t>
    </dgm:pt>
    <dgm:pt modelId="{49D1D13A-457C-4D8F-BCEF-A2FB3BBDFF40}" type="sibTrans" cxnId="{94D48E0F-0F75-4E1C-B1BF-7A1A82CC084F}">
      <dgm:prSet/>
      <dgm:spPr/>
      <dgm:t>
        <a:bodyPr/>
        <a:lstStyle/>
        <a:p>
          <a:endParaRPr lang="ru-RU"/>
        </a:p>
      </dgm:t>
    </dgm:pt>
    <dgm:pt modelId="{BF115D4D-9EAD-4E2A-B43E-692224128FDD}">
      <dgm:prSet phldrT="[Текст]" custT="1"/>
      <dgm:spPr/>
      <dgm:t>
        <a:bodyPr/>
        <a:lstStyle/>
        <a:p>
          <a:endParaRPr lang="ru-RU" sz="1400" dirty="0"/>
        </a:p>
      </dgm:t>
    </dgm:pt>
    <dgm:pt modelId="{C7C14E50-52EA-4F56-8944-5A3CF19CEF19}" type="parTrans" cxnId="{9F96D6D7-9EE1-44E3-8124-E50BDF69912F}">
      <dgm:prSet/>
      <dgm:spPr/>
      <dgm:t>
        <a:bodyPr/>
        <a:lstStyle/>
        <a:p>
          <a:endParaRPr lang="ru-RU"/>
        </a:p>
      </dgm:t>
    </dgm:pt>
    <dgm:pt modelId="{CDBCFE85-7E06-4390-9E50-91AF5A07AC50}" type="sibTrans" cxnId="{9F96D6D7-9EE1-44E3-8124-E50BDF69912F}">
      <dgm:prSet/>
      <dgm:spPr/>
      <dgm:t>
        <a:bodyPr/>
        <a:lstStyle/>
        <a:p>
          <a:endParaRPr lang="ru-RU"/>
        </a:p>
      </dgm:t>
    </dgm:pt>
    <dgm:pt modelId="{8C471461-61E6-4729-A75E-E62691560ED6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600" dirty="0"/>
        </a:p>
      </dgm:t>
    </dgm:pt>
    <dgm:pt modelId="{04082B2A-400A-4314-A65B-369DE15A6BD7}" type="parTrans" cxnId="{FD36D39F-C80D-4D40-B20A-74302B77CCB6}">
      <dgm:prSet/>
      <dgm:spPr/>
      <dgm:t>
        <a:bodyPr/>
        <a:lstStyle/>
        <a:p>
          <a:endParaRPr lang="ru-RU"/>
        </a:p>
      </dgm:t>
    </dgm:pt>
    <dgm:pt modelId="{BC8950BD-A900-4A15-B7C1-CD47D220CB19}" type="sibTrans" cxnId="{FD36D39F-C80D-4D40-B20A-74302B77CCB6}">
      <dgm:prSet/>
      <dgm:spPr/>
      <dgm:t>
        <a:bodyPr/>
        <a:lstStyle/>
        <a:p>
          <a:endParaRPr lang="ru-RU"/>
        </a:p>
      </dgm:t>
    </dgm:pt>
    <dgm:pt modelId="{108B32B7-7B28-435A-9E86-2E5D0E4E0A12}">
      <dgm:prSet phldrT="[Текст]" custT="1"/>
      <dgm:spPr/>
      <dgm:t>
        <a:bodyPr/>
        <a:lstStyle/>
        <a:p>
          <a:endParaRPr lang="ru-RU" sz="1600" dirty="0"/>
        </a:p>
      </dgm:t>
    </dgm:pt>
    <dgm:pt modelId="{29C63B9E-CF5D-44D5-97A6-731A1D43DD96}" type="parTrans" cxnId="{9116B44B-C000-49BE-A6B8-F3EC070DB789}">
      <dgm:prSet/>
      <dgm:spPr/>
      <dgm:t>
        <a:bodyPr/>
        <a:lstStyle/>
        <a:p>
          <a:endParaRPr lang="ru-RU"/>
        </a:p>
      </dgm:t>
    </dgm:pt>
    <dgm:pt modelId="{30B77B32-DEE0-4754-AF62-10EE5EF7EA3C}" type="sibTrans" cxnId="{9116B44B-C000-49BE-A6B8-F3EC070DB789}">
      <dgm:prSet/>
      <dgm:spPr/>
      <dgm:t>
        <a:bodyPr/>
        <a:lstStyle/>
        <a:p>
          <a:endParaRPr lang="ru-RU"/>
        </a:p>
      </dgm:t>
    </dgm:pt>
    <dgm:pt modelId="{C0B7F5AA-0FEC-41CA-A981-A4B9EA00D958}">
      <dgm:prSet phldrT="[Текст]" custT="1"/>
      <dgm:spPr/>
      <dgm:t>
        <a:bodyPr/>
        <a:lstStyle/>
        <a:p>
          <a:r>
            <a:rPr lang="uk-UA" sz="1400" dirty="0"/>
            <a:t>Наповнення предметних кейсів </a:t>
          </a:r>
          <a:r>
            <a:rPr lang="uk-UA" sz="1400" dirty="0" err="1"/>
            <a:t>медіатеки</a:t>
          </a:r>
          <a:endParaRPr lang="uk-UA" sz="1400" dirty="0"/>
        </a:p>
      </dgm:t>
    </dgm:pt>
    <dgm:pt modelId="{53A6EDE0-52DE-4AA3-A4C3-65EBE9195272}" type="parTrans" cxnId="{675AD9E7-9E86-4334-B19A-15E8AE0D84D1}">
      <dgm:prSet/>
      <dgm:spPr/>
      <dgm:t>
        <a:bodyPr/>
        <a:lstStyle/>
        <a:p>
          <a:endParaRPr lang="ru-RU"/>
        </a:p>
      </dgm:t>
    </dgm:pt>
    <dgm:pt modelId="{ACD8101D-CE5A-4D29-A3F0-E24D1FE7FB0F}" type="sibTrans" cxnId="{675AD9E7-9E86-4334-B19A-15E8AE0D84D1}">
      <dgm:prSet/>
      <dgm:spPr/>
      <dgm:t>
        <a:bodyPr/>
        <a:lstStyle/>
        <a:p>
          <a:endParaRPr lang="ru-RU"/>
        </a:p>
      </dgm:t>
    </dgm:pt>
    <dgm:pt modelId="{EECACD62-0CAD-4A55-A86E-BE46C9AE6CE0}">
      <dgm:prSet custT="1"/>
      <dgm:spPr/>
      <dgm:t>
        <a:bodyPr/>
        <a:lstStyle/>
        <a:p>
          <a:endParaRPr lang="ru-RU" sz="1400" dirty="0"/>
        </a:p>
      </dgm:t>
    </dgm:pt>
    <dgm:pt modelId="{3B5A54CB-AF5B-4261-B9F0-3365135AB373}" type="parTrans" cxnId="{3831DC8A-73BF-4D73-9CB4-F48BE4924519}">
      <dgm:prSet/>
      <dgm:spPr/>
      <dgm:t>
        <a:bodyPr/>
        <a:lstStyle/>
        <a:p>
          <a:endParaRPr lang="ru-RU"/>
        </a:p>
      </dgm:t>
    </dgm:pt>
    <dgm:pt modelId="{F348FAE0-C32E-461C-940A-78DF65181A5B}" type="sibTrans" cxnId="{3831DC8A-73BF-4D73-9CB4-F48BE4924519}">
      <dgm:prSet/>
      <dgm:spPr/>
      <dgm:t>
        <a:bodyPr/>
        <a:lstStyle/>
        <a:p>
          <a:endParaRPr lang="ru-RU"/>
        </a:p>
      </dgm:t>
    </dgm:pt>
    <dgm:pt modelId="{6C74DC64-BB7C-4EE9-B65A-ACE236202534}">
      <dgm:prSet custT="1"/>
      <dgm:spPr/>
      <dgm:t>
        <a:bodyPr/>
        <a:lstStyle/>
        <a:p>
          <a:r>
            <a:rPr lang="uk-UA" sz="1400" dirty="0" err="1"/>
            <a:t>Медіацентр</a:t>
          </a:r>
          <a:endParaRPr lang="ru-RU" sz="1400" dirty="0"/>
        </a:p>
      </dgm:t>
    </dgm:pt>
    <dgm:pt modelId="{33D6F655-1BE0-4FF7-9826-994A17CECB9F}" type="parTrans" cxnId="{3847D671-D941-4B6C-87DE-285923CB8BC8}">
      <dgm:prSet/>
      <dgm:spPr/>
      <dgm:t>
        <a:bodyPr/>
        <a:lstStyle/>
        <a:p>
          <a:endParaRPr lang="ru-RU"/>
        </a:p>
      </dgm:t>
    </dgm:pt>
    <dgm:pt modelId="{524CE63E-3E3B-465C-880B-2EBEF0DB9D73}" type="sibTrans" cxnId="{3847D671-D941-4B6C-87DE-285923CB8BC8}">
      <dgm:prSet/>
      <dgm:spPr/>
      <dgm:t>
        <a:bodyPr/>
        <a:lstStyle/>
        <a:p>
          <a:endParaRPr lang="ru-RU"/>
        </a:p>
      </dgm:t>
    </dgm:pt>
    <dgm:pt modelId="{E6DD4C1C-94D3-44E8-B661-6F8CF01FA662}">
      <dgm:prSet custT="1"/>
      <dgm:spPr/>
      <dgm:t>
        <a:bodyPr/>
        <a:lstStyle/>
        <a:p>
          <a:endParaRPr lang="ru-RU" sz="1400" dirty="0"/>
        </a:p>
      </dgm:t>
    </dgm:pt>
    <dgm:pt modelId="{A9E5A3A4-68AB-4CC0-8A46-CE4F534C46DE}" type="parTrans" cxnId="{95BE8A11-B153-4BAC-8D0F-7A54CEC722F3}">
      <dgm:prSet/>
      <dgm:spPr/>
      <dgm:t>
        <a:bodyPr/>
        <a:lstStyle/>
        <a:p>
          <a:endParaRPr lang="ru-RU"/>
        </a:p>
      </dgm:t>
    </dgm:pt>
    <dgm:pt modelId="{F7907BF6-AC28-4653-9945-E77AA6E34FCA}" type="sibTrans" cxnId="{95BE8A11-B153-4BAC-8D0F-7A54CEC722F3}">
      <dgm:prSet/>
      <dgm:spPr/>
      <dgm:t>
        <a:bodyPr/>
        <a:lstStyle/>
        <a:p>
          <a:endParaRPr lang="ru-RU"/>
        </a:p>
      </dgm:t>
    </dgm:pt>
    <dgm:pt modelId="{4DD6EA1B-FB9E-4E46-8992-813F3F57D138}">
      <dgm:prSet custT="1"/>
      <dgm:spPr/>
      <dgm:t>
        <a:bodyPr/>
        <a:lstStyle/>
        <a:p>
          <a:endParaRPr lang="ru-RU" sz="1400" dirty="0"/>
        </a:p>
      </dgm:t>
    </dgm:pt>
    <dgm:pt modelId="{58E9D9E8-D73E-455C-A259-9D8A2F69628E}" type="parTrans" cxnId="{4AEBA752-33DA-4978-B336-231E56BED3E5}">
      <dgm:prSet/>
      <dgm:spPr/>
      <dgm:t>
        <a:bodyPr/>
        <a:lstStyle/>
        <a:p>
          <a:endParaRPr lang="ru-RU"/>
        </a:p>
      </dgm:t>
    </dgm:pt>
    <dgm:pt modelId="{2C27B162-D87F-4C27-B928-BD8F4B076943}" type="sibTrans" cxnId="{4AEBA752-33DA-4978-B336-231E56BED3E5}">
      <dgm:prSet/>
      <dgm:spPr/>
      <dgm:t>
        <a:bodyPr/>
        <a:lstStyle/>
        <a:p>
          <a:endParaRPr lang="ru-RU"/>
        </a:p>
      </dgm:t>
    </dgm:pt>
    <dgm:pt modelId="{84A4EFAD-FC49-4A51-B8B9-D3FAC55C4399}">
      <dgm:prSet custT="1"/>
      <dgm:spPr/>
      <dgm:t>
        <a:bodyPr/>
        <a:lstStyle/>
        <a:p>
          <a:r>
            <a:rPr lang="uk-UA" sz="1400" dirty="0"/>
            <a:t>Зв'язок зі ЗМІ</a:t>
          </a:r>
          <a:endParaRPr lang="ru-RU" sz="1400" dirty="0"/>
        </a:p>
      </dgm:t>
    </dgm:pt>
    <dgm:pt modelId="{A5802CB5-7EC9-4174-B497-7D86DAA08204}" type="parTrans" cxnId="{827047E4-E579-4774-A507-1C6E811C32C6}">
      <dgm:prSet/>
      <dgm:spPr/>
      <dgm:t>
        <a:bodyPr/>
        <a:lstStyle/>
        <a:p>
          <a:endParaRPr lang="ru-RU"/>
        </a:p>
      </dgm:t>
    </dgm:pt>
    <dgm:pt modelId="{FD2EA002-ED17-4DF0-94FA-D8D781ADFB71}" type="sibTrans" cxnId="{827047E4-E579-4774-A507-1C6E811C32C6}">
      <dgm:prSet/>
      <dgm:spPr/>
      <dgm:t>
        <a:bodyPr/>
        <a:lstStyle/>
        <a:p>
          <a:endParaRPr lang="ru-RU"/>
        </a:p>
      </dgm:t>
    </dgm:pt>
    <dgm:pt modelId="{90280617-DDFC-4709-8181-73E1B09007EA}">
      <dgm:prSet custT="1"/>
      <dgm:spPr/>
      <dgm:t>
        <a:bodyPr/>
        <a:lstStyle/>
        <a:p>
          <a:r>
            <a:rPr lang="uk-UA" sz="1400" dirty="0"/>
            <a:t>Конкурси з </a:t>
          </a:r>
          <a:r>
            <a:rPr lang="uk-UA" sz="1400" dirty="0" err="1"/>
            <a:t>медіатворчості</a:t>
          </a:r>
          <a:endParaRPr lang="ru-RU" sz="1400" dirty="0"/>
        </a:p>
      </dgm:t>
    </dgm:pt>
    <dgm:pt modelId="{958B9C34-0C41-40B8-8AF9-BA9BA25CDEA7}" type="parTrans" cxnId="{0335F8FB-8177-4592-8D79-C2A8F723CC35}">
      <dgm:prSet/>
      <dgm:spPr/>
      <dgm:t>
        <a:bodyPr/>
        <a:lstStyle/>
        <a:p>
          <a:endParaRPr lang="ru-RU"/>
        </a:p>
      </dgm:t>
    </dgm:pt>
    <dgm:pt modelId="{A00A786E-0664-42F8-976B-CC1B4E0AA7A8}" type="sibTrans" cxnId="{0335F8FB-8177-4592-8D79-C2A8F723CC35}">
      <dgm:prSet/>
      <dgm:spPr/>
      <dgm:t>
        <a:bodyPr/>
        <a:lstStyle/>
        <a:p>
          <a:endParaRPr lang="ru-RU"/>
        </a:p>
      </dgm:t>
    </dgm:pt>
    <dgm:pt modelId="{D963D986-8411-4428-9126-F34D86133076}">
      <dgm:prSet custT="1"/>
      <dgm:spPr/>
      <dgm:t>
        <a:bodyPr/>
        <a:lstStyle/>
        <a:p>
          <a:r>
            <a:rPr lang="uk-UA" sz="1400" dirty="0"/>
            <a:t>Електронні соціальні паспорти</a:t>
          </a:r>
          <a:endParaRPr lang="ru-RU" sz="1400" dirty="0"/>
        </a:p>
      </dgm:t>
    </dgm:pt>
    <dgm:pt modelId="{1DACA73B-9B2E-4859-8F14-D458AE3B02E5}" type="parTrans" cxnId="{2DCF3028-E6E2-4128-8001-44EEC790C10F}">
      <dgm:prSet/>
      <dgm:spPr/>
      <dgm:t>
        <a:bodyPr/>
        <a:lstStyle/>
        <a:p>
          <a:endParaRPr lang="ru-RU"/>
        </a:p>
      </dgm:t>
    </dgm:pt>
    <dgm:pt modelId="{0592FD4F-7714-41FA-AC67-37601989EF7D}" type="sibTrans" cxnId="{2DCF3028-E6E2-4128-8001-44EEC790C10F}">
      <dgm:prSet/>
      <dgm:spPr/>
      <dgm:t>
        <a:bodyPr/>
        <a:lstStyle/>
        <a:p>
          <a:endParaRPr lang="ru-RU"/>
        </a:p>
      </dgm:t>
    </dgm:pt>
    <dgm:pt modelId="{38D8149C-4DEA-4072-A15F-BF3A5E5940A8}">
      <dgm:prSet custT="1"/>
      <dgm:spPr/>
      <dgm:t>
        <a:bodyPr/>
        <a:lstStyle/>
        <a:p>
          <a:r>
            <a:rPr lang="uk-UA" sz="1400" dirty="0" err="1"/>
            <a:t>Фото-</a:t>
          </a:r>
          <a:r>
            <a:rPr lang="uk-UA" sz="1400" dirty="0"/>
            <a:t> і </a:t>
          </a:r>
          <a:r>
            <a:rPr lang="uk-UA" sz="1400" dirty="0" err="1"/>
            <a:t>відеолітопис</a:t>
          </a:r>
          <a:endParaRPr lang="ru-RU" sz="1400" dirty="0"/>
        </a:p>
      </dgm:t>
    </dgm:pt>
    <dgm:pt modelId="{DA03A325-1D2F-4336-9F47-56130B6A9E88}" type="parTrans" cxnId="{581E447B-1497-4E90-86A9-D6588987633F}">
      <dgm:prSet/>
      <dgm:spPr/>
      <dgm:t>
        <a:bodyPr/>
        <a:lstStyle/>
        <a:p>
          <a:endParaRPr lang="ru-RU"/>
        </a:p>
      </dgm:t>
    </dgm:pt>
    <dgm:pt modelId="{9ACCE21D-BA53-428E-BDE6-48379EE463FF}" type="sibTrans" cxnId="{581E447B-1497-4E90-86A9-D6588987633F}">
      <dgm:prSet/>
      <dgm:spPr/>
      <dgm:t>
        <a:bodyPr/>
        <a:lstStyle/>
        <a:p>
          <a:endParaRPr lang="ru-RU"/>
        </a:p>
      </dgm:t>
    </dgm:pt>
    <dgm:pt modelId="{0829FAF8-B931-4E16-A1CF-18D849EFF9D8}">
      <dgm:prSet phldrT="[Текст]" custT="1"/>
      <dgm:spPr/>
      <dgm:t>
        <a:bodyPr/>
        <a:lstStyle/>
        <a:p>
          <a:endParaRPr lang="ru-RU" sz="1400" dirty="0"/>
        </a:p>
      </dgm:t>
    </dgm:pt>
    <dgm:pt modelId="{981E3E45-12C9-4331-B3D6-9E8221C44A66}" type="parTrans" cxnId="{81479B5D-365B-4E89-9B00-CE502088E828}">
      <dgm:prSet/>
      <dgm:spPr/>
      <dgm:t>
        <a:bodyPr/>
        <a:lstStyle/>
        <a:p>
          <a:endParaRPr lang="uk-UA"/>
        </a:p>
      </dgm:t>
    </dgm:pt>
    <dgm:pt modelId="{C79786F7-E754-4239-B1EF-3DB3FBC36361}" type="sibTrans" cxnId="{81479B5D-365B-4E89-9B00-CE502088E828}">
      <dgm:prSet/>
      <dgm:spPr/>
      <dgm:t>
        <a:bodyPr/>
        <a:lstStyle/>
        <a:p>
          <a:endParaRPr lang="uk-UA"/>
        </a:p>
      </dgm:t>
    </dgm:pt>
    <dgm:pt modelId="{32640CF3-E8DE-4A4F-9571-257DED461065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dirty="0"/>
        </a:p>
      </dgm:t>
    </dgm:pt>
    <dgm:pt modelId="{4FE8C306-1ACB-4D71-9295-2B9B798A13F6}" type="parTrans" cxnId="{BBF84B2E-BCEA-4454-8F44-6F409664D7A0}">
      <dgm:prSet/>
      <dgm:spPr/>
      <dgm:t>
        <a:bodyPr/>
        <a:lstStyle/>
        <a:p>
          <a:endParaRPr lang="uk-UA"/>
        </a:p>
      </dgm:t>
    </dgm:pt>
    <dgm:pt modelId="{1C60EF62-50FA-4AED-9B96-D48123B956C1}" type="sibTrans" cxnId="{BBF84B2E-BCEA-4454-8F44-6F409664D7A0}">
      <dgm:prSet/>
      <dgm:spPr/>
      <dgm:t>
        <a:bodyPr/>
        <a:lstStyle/>
        <a:p>
          <a:endParaRPr lang="uk-UA"/>
        </a:p>
      </dgm:t>
    </dgm:pt>
    <dgm:pt modelId="{1D85454B-E430-49EC-81DD-3A61CACC7DDC}" type="pres">
      <dgm:prSet presAssocID="{82AAEB7C-F459-4010-B3E6-C9F16B589E9F}" presName="linearFlow" presStyleCnt="0">
        <dgm:presLayoutVars>
          <dgm:dir/>
          <dgm:animLvl val="lvl"/>
          <dgm:resizeHandles/>
        </dgm:presLayoutVars>
      </dgm:prSet>
      <dgm:spPr/>
    </dgm:pt>
    <dgm:pt modelId="{AF992C00-A3CC-4F54-8CD1-947ABEDB69DC}" type="pres">
      <dgm:prSet presAssocID="{BF115D4D-9EAD-4E2A-B43E-692224128FDD}" presName="compositeNode" presStyleCnt="0">
        <dgm:presLayoutVars>
          <dgm:bulletEnabled val="1"/>
        </dgm:presLayoutVars>
      </dgm:prSet>
      <dgm:spPr/>
    </dgm:pt>
    <dgm:pt modelId="{D0F7FC60-22E7-4EF1-B55E-A8A9F68A3D16}" type="pres">
      <dgm:prSet presAssocID="{BF115D4D-9EAD-4E2A-B43E-692224128FDD}" presName="image" presStyleLbl="fgImgPlace1" presStyleIdx="0" presStyleCnt="4" custScaleX="139892" custScaleY="12674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98066CAC-9F0B-486F-89A9-262A7E42420F}" type="pres">
      <dgm:prSet presAssocID="{BF115D4D-9EAD-4E2A-B43E-692224128FDD}" presName="childNode" presStyleLbl="node1" presStyleIdx="0" presStyleCnt="4" custScaleX="119236">
        <dgm:presLayoutVars>
          <dgm:bulletEnabled val="1"/>
        </dgm:presLayoutVars>
      </dgm:prSet>
      <dgm:spPr/>
    </dgm:pt>
    <dgm:pt modelId="{78F889E9-5155-4930-9474-3DD216E93C93}" type="pres">
      <dgm:prSet presAssocID="{BF115D4D-9EAD-4E2A-B43E-692224128FDD}" presName="parentNode" presStyleLbl="revTx" presStyleIdx="0" presStyleCnt="4">
        <dgm:presLayoutVars>
          <dgm:chMax val="0"/>
          <dgm:bulletEnabled val="1"/>
        </dgm:presLayoutVars>
      </dgm:prSet>
      <dgm:spPr/>
    </dgm:pt>
    <dgm:pt modelId="{76AFD45C-E8DF-4C37-A99D-E06C8E1DBC36}" type="pres">
      <dgm:prSet presAssocID="{CDBCFE85-7E06-4390-9E50-91AF5A07AC50}" presName="sibTrans" presStyleCnt="0"/>
      <dgm:spPr/>
    </dgm:pt>
    <dgm:pt modelId="{E21ED0E0-FA04-4D38-A608-BDDE51FD6F6D}" type="pres">
      <dgm:prSet presAssocID="{8C471461-61E6-4729-A75E-E62691560ED6}" presName="compositeNode" presStyleCnt="0">
        <dgm:presLayoutVars>
          <dgm:bulletEnabled val="1"/>
        </dgm:presLayoutVars>
      </dgm:prSet>
      <dgm:spPr/>
    </dgm:pt>
    <dgm:pt modelId="{459B917B-F30D-4164-B335-91D83B29B4C8}" type="pres">
      <dgm:prSet presAssocID="{8C471461-61E6-4729-A75E-E62691560ED6}" presName="image" presStyleLbl="fgImgPlace1" presStyleIdx="1" presStyleCnt="4" custScaleX="155989" custScaleY="129528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B1FD8CFD-E46E-4211-991C-26895FC7C359}" type="pres">
      <dgm:prSet presAssocID="{8C471461-61E6-4729-A75E-E62691560ED6}" presName="childNode" presStyleLbl="node1" presStyleIdx="1" presStyleCnt="4" custScaleX="130215">
        <dgm:presLayoutVars>
          <dgm:bulletEnabled val="1"/>
        </dgm:presLayoutVars>
      </dgm:prSet>
      <dgm:spPr/>
    </dgm:pt>
    <dgm:pt modelId="{A762E7C2-432A-4552-B55B-9076AAE8F0D0}" type="pres">
      <dgm:prSet presAssocID="{8C471461-61E6-4729-A75E-E62691560ED6}" presName="parentNode" presStyleLbl="revTx" presStyleIdx="1" presStyleCnt="4">
        <dgm:presLayoutVars>
          <dgm:chMax val="0"/>
          <dgm:bulletEnabled val="1"/>
        </dgm:presLayoutVars>
      </dgm:prSet>
      <dgm:spPr/>
    </dgm:pt>
    <dgm:pt modelId="{5529943E-D8AC-49AA-A7CB-BA2DBB7FBBCC}" type="pres">
      <dgm:prSet presAssocID="{BC8950BD-A900-4A15-B7C1-CD47D220CB19}" presName="sibTrans" presStyleCnt="0"/>
      <dgm:spPr/>
    </dgm:pt>
    <dgm:pt modelId="{6700D4EC-0320-4D8F-9FC1-E3747E35F692}" type="pres">
      <dgm:prSet presAssocID="{8F1703DA-9364-4BEC-9F13-0EFB9C136FD8}" presName="compositeNode" presStyleCnt="0">
        <dgm:presLayoutVars>
          <dgm:bulletEnabled val="1"/>
        </dgm:presLayoutVars>
      </dgm:prSet>
      <dgm:spPr/>
    </dgm:pt>
    <dgm:pt modelId="{C455AAD8-A626-42A5-A0E5-F0D8E8400575}" type="pres">
      <dgm:prSet presAssocID="{8F1703DA-9364-4BEC-9F13-0EFB9C136FD8}" presName="image" presStyleLbl="fgImgPlace1" presStyleIdx="2" presStyleCnt="4" custScaleX="170525" custScaleY="159205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F2C220F8-A29A-4C0C-A6A4-0F0197A88992}" type="pres">
      <dgm:prSet presAssocID="{8F1703DA-9364-4BEC-9F13-0EFB9C136FD8}" presName="childNode" presStyleLbl="node1" presStyleIdx="2" presStyleCnt="4" custScaleX="160054">
        <dgm:presLayoutVars>
          <dgm:bulletEnabled val="1"/>
        </dgm:presLayoutVars>
      </dgm:prSet>
      <dgm:spPr/>
    </dgm:pt>
    <dgm:pt modelId="{4DE2FB1A-A7F1-4ED3-A66A-1F03581B1672}" type="pres">
      <dgm:prSet presAssocID="{8F1703DA-9364-4BEC-9F13-0EFB9C136FD8}" presName="parentNode" presStyleLbl="revTx" presStyleIdx="2" presStyleCnt="4" custScaleX="165877" custScaleY="86472">
        <dgm:presLayoutVars>
          <dgm:chMax val="0"/>
          <dgm:bulletEnabled val="1"/>
        </dgm:presLayoutVars>
      </dgm:prSet>
      <dgm:spPr/>
    </dgm:pt>
    <dgm:pt modelId="{D7A4D18E-ED2D-4828-BEB0-E6A9163A9384}" type="pres">
      <dgm:prSet presAssocID="{70644B64-A1EE-459B-9A4D-EAA7F993DD4B}" presName="sibTrans" presStyleCnt="0"/>
      <dgm:spPr/>
    </dgm:pt>
    <dgm:pt modelId="{ECBF79FB-2B56-4018-A52D-E00235B63609}" type="pres">
      <dgm:prSet presAssocID="{58E83BCC-1D1E-4ED4-838C-323125ECEC25}" presName="compositeNode" presStyleCnt="0">
        <dgm:presLayoutVars>
          <dgm:bulletEnabled val="1"/>
        </dgm:presLayoutVars>
      </dgm:prSet>
      <dgm:spPr/>
    </dgm:pt>
    <dgm:pt modelId="{6E2692F7-9F75-4F03-BF53-3EB8D526F38E}" type="pres">
      <dgm:prSet presAssocID="{58E83BCC-1D1E-4ED4-838C-323125ECEC25}" presName="image" presStyleLbl="fgImgPlace1" presStyleIdx="3" presStyleCnt="4" custScaleX="162133" custScaleY="161743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A65CFD6F-6CE3-4E34-829E-BE77022EFC5A}" type="pres">
      <dgm:prSet presAssocID="{58E83BCC-1D1E-4ED4-838C-323125ECEC25}" presName="childNode" presStyleLbl="node1" presStyleIdx="3" presStyleCnt="4" custScaleX="129627">
        <dgm:presLayoutVars>
          <dgm:bulletEnabled val="1"/>
        </dgm:presLayoutVars>
      </dgm:prSet>
      <dgm:spPr/>
    </dgm:pt>
    <dgm:pt modelId="{522DC4BC-619A-4CCA-8ABD-C505244AEECE}" type="pres">
      <dgm:prSet presAssocID="{58E83BCC-1D1E-4ED4-838C-323125ECEC25}" presName="parentNode" presStyleLbl="revTx" presStyleIdx="3" presStyleCnt="4" custScaleX="126936" custScaleY="83239">
        <dgm:presLayoutVars>
          <dgm:chMax val="0"/>
          <dgm:bulletEnabled val="1"/>
        </dgm:presLayoutVars>
      </dgm:prSet>
      <dgm:spPr/>
    </dgm:pt>
  </dgm:ptLst>
  <dgm:cxnLst>
    <dgm:cxn modelId="{DEE58403-1100-4E2A-9F81-270D9446EE51}" srcId="{BF115D4D-9EAD-4E2A-B43E-692224128FDD}" destId="{2C1051BD-30EC-4867-89DB-95D25AC3C868}" srcOrd="3" destOrd="0" parTransId="{A8F3A516-B648-45BC-A4A7-6A0F03B5B67B}" sibTransId="{CF00A21D-1BC5-4934-B644-EDF6DF496F9D}"/>
    <dgm:cxn modelId="{ECFB6C06-B012-4076-9073-353C9979138C}" type="presOf" srcId="{26F86A76-71A2-4B05-AAEE-0C6CDE70BAA2}" destId="{F2C220F8-A29A-4C0C-A6A4-0F0197A88992}" srcOrd="0" destOrd="3" presId="urn:microsoft.com/office/officeart/2005/8/layout/hList2#2"/>
    <dgm:cxn modelId="{7B0F8807-7B70-4E1B-92B5-846FAC49F950}" type="presOf" srcId="{90280617-DDFC-4709-8181-73E1B09007EA}" destId="{A65CFD6F-6CE3-4E34-829E-BE77022EFC5A}" srcOrd="0" destOrd="6" presId="urn:microsoft.com/office/officeart/2005/8/layout/hList2#2"/>
    <dgm:cxn modelId="{4F4B570C-8EDA-46DE-B427-36D8340F009A}" type="presOf" srcId="{995FE96F-D46A-49A6-9353-807C6705F53B}" destId="{98066CAC-9F0B-486F-89A9-262A7E42420F}" srcOrd="0" destOrd="1" presId="urn:microsoft.com/office/officeart/2005/8/layout/hList2#2"/>
    <dgm:cxn modelId="{94D48E0F-0F75-4E1C-B1BF-7A1A82CC084F}" srcId="{BF115D4D-9EAD-4E2A-B43E-692224128FDD}" destId="{40E0B80F-466A-4775-9D7B-BD559D471C7C}" srcOrd="7" destOrd="0" parTransId="{87B5AAFE-12ED-464F-A54E-DF1D3B421996}" sibTransId="{49D1D13A-457C-4D8F-BCEF-A2FB3BBDFF40}"/>
    <dgm:cxn modelId="{95BE8A11-B153-4BAC-8D0F-7A54CEC722F3}" srcId="{58E83BCC-1D1E-4ED4-838C-323125ECEC25}" destId="{E6DD4C1C-94D3-44E8-B661-6F8CF01FA662}" srcOrd="10" destOrd="0" parTransId="{A9E5A3A4-68AB-4CC0-8A46-CE4F534C46DE}" sibTransId="{F7907BF6-AC28-4653-9945-E77AA6E34FCA}"/>
    <dgm:cxn modelId="{65BF5615-0243-4C38-8CB8-24503280E46B}" type="presOf" srcId="{F4E5C69A-4F43-4E79-945A-41CC57989F2C}" destId="{B1FD8CFD-E46E-4211-991C-26895FC7C359}" srcOrd="0" destOrd="2" presId="urn:microsoft.com/office/officeart/2005/8/layout/hList2#2"/>
    <dgm:cxn modelId="{C0CE2F1B-B258-4900-B189-C7177D2745CF}" type="presOf" srcId="{90075FA5-1EBC-4AA6-B38A-CC3CEB3AD0A4}" destId="{98066CAC-9F0B-486F-89A9-262A7E42420F}" srcOrd="0" destOrd="5" presId="urn:microsoft.com/office/officeart/2005/8/layout/hList2#2"/>
    <dgm:cxn modelId="{0FDA3D1B-75AD-4C77-B3C7-C335B53EB6A7}" type="presOf" srcId="{82AAEB7C-F459-4010-B3E6-C9F16B589E9F}" destId="{1D85454B-E430-49EC-81DD-3A61CACC7DDC}" srcOrd="0" destOrd="0" presId="urn:microsoft.com/office/officeart/2005/8/layout/hList2#2"/>
    <dgm:cxn modelId="{9A779922-8554-446C-9FBA-945EE3FC5A10}" type="presOf" srcId="{EECACD62-0CAD-4A55-A86E-BE46C9AE6CE0}" destId="{A65CFD6F-6CE3-4E34-829E-BE77022EFC5A}" srcOrd="0" destOrd="0" presId="urn:microsoft.com/office/officeart/2005/8/layout/hList2#2"/>
    <dgm:cxn modelId="{0D038125-4ADC-49BB-BAB1-9E162DC8B324}" srcId="{BF115D4D-9EAD-4E2A-B43E-692224128FDD}" destId="{995FE96F-D46A-49A6-9353-807C6705F53B}" srcOrd="1" destOrd="0" parTransId="{1ED8193C-FBB0-4A9F-852F-CD3CEDD09800}" sibTransId="{D9645211-9BB3-41A2-B5C0-4D76AB107BBD}"/>
    <dgm:cxn modelId="{2DCF3028-E6E2-4128-8001-44EEC790C10F}" srcId="{58E83BCC-1D1E-4ED4-838C-323125ECEC25}" destId="{D963D986-8411-4428-9126-F34D86133076}" srcOrd="7" destOrd="0" parTransId="{1DACA73B-9B2E-4859-8F14-D458AE3B02E5}" sibTransId="{0592FD4F-7714-41FA-AC67-37601989EF7D}"/>
    <dgm:cxn modelId="{2C04242E-FB6F-4AFB-8A40-BD2FEAED4FC9}" type="presOf" srcId="{D7FE5212-1515-47DE-8E1D-F4420A27616C}" destId="{F2C220F8-A29A-4C0C-A6A4-0F0197A88992}" srcOrd="0" destOrd="5" presId="urn:microsoft.com/office/officeart/2005/8/layout/hList2#2"/>
    <dgm:cxn modelId="{BBF84B2E-BCEA-4454-8F44-6F409664D7A0}" srcId="{8C471461-61E6-4729-A75E-E62691560ED6}" destId="{32640CF3-E8DE-4A4F-9571-257DED461065}" srcOrd="0" destOrd="0" parTransId="{4FE8C306-1ACB-4D71-9295-2B9B798A13F6}" sibTransId="{1C60EF62-50FA-4AED-9B96-D48123B956C1}"/>
    <dgm:cxn modelId="{A3E0BB32-D6B4-481E-9369-45F8F2ACB164}" type="presOf" srcId="{2C1051BD-30EC-4867-89DB-95D25AC3C868}" destId="{98066CAC-9F0B-486F-89A9-262A7E42420F}" srcOrd="0" destOrd="3" presId="urn:microsoft.com/office/officeart/2005/8/layout/hList2#2"/>
    <dgm:cxn modelId="{C43D1035-4725-4E64-A8F1-F65B26472B20}" srcId="{BF115D4D-9EAD-4E2A-B43E-692224128FDD}" destId="{2744B83C-CA14-4CC8-85DB-DB51C4CED0CF}" srcOrd="6" destOrd="0" parTransId="{D565BC77-817E-45B8-945E-14760AD5B1EB}" sibTransId="{21875A66-38C0-46BA-9994-113A4D8A3D74}"/>
    <dgm:cxn modelId="{84239335-41D7-44F7-B4BC-1BDE4D85A2F3}" type="presOf" srcId="{6727EB47-0211-4C7E-AC15-B205AFA99EC1}" destId="{A65CFD6F-6CE3-4E34-829E-BE77022EFC5A}" srcOrd="0" destOrd="1" presId="urn:microsoft.com/office/officeart/2005/8/layout/hList2#2"/>
    <dgm:cxn modelId="{93B8F03D-316A-4787-B140-126958DE694A}" type="presOf" srcId="{21742C07-6300-4323-A74B-EDBCC2CAF08F}" destId="{F2C220F8-A29A-4C0C-A6A4-0F0197A88992}" srcOrd="0" destOrd="1" presId="urn:microsoft.com/office/officeart/2005/8/layout/hList2#2"/>
    <dgm:cxn modelId="{81479B5D-365B-4E89-9B00-CE502088E828}" srcId="{BF115D4D-9EAD-4E2A-B43E-692224128FDD}" destId="{0829FAF8-B931-4E16-A1CF-18D849EFF9D8}" srcOrd="0" destOrd="0" parTransId="{981E3E45-12C9-4331-B3D6-9E8221C44A66}" sibTransId="{C79786F7-E754-4239-B1EF-3DB3FBC36361}"/>
    <dgm:cxn modelId="{6DCFB15E-1C9C-4F32-902F-45A68020D7C9}" srcId="{8F1703DA-9364-4BEC-9F13-0EFB9C136FD8}" destId="{26F86A76-71A2-4B05-AAEE-0C6CDE70BAA2}" srcOrd="3" destOrd="0" parTransId="{CAF0B45D-F254-4A39-B9F5-6DBC7A8F00D1}" sibTransId="{D538E3FE-F56E-4D57-B22B-97F1F8DD2DFB}"/>
    <dgm:cxn modelId="{787E0541-94E2-481D-8B95-305C10364D10}" srcId="{82AAEB7C-F459-4010-B3E6-C9F16B589E9F}" destId="{8F1703DA-9364-4BEC-9F13-0EFB9C136FD8}" srcOrd="2" destOrd="0" parTransId="{64F6FD77-2E50-45B9-BB34-A20E22984945}" sibTransId="{70644B64-A1EE-459B-9A4D-EAA7F993DD4B}"/>
    <dgm:cxn modelId="{5288E343-67CD-4C5B-B744-97DC835EE969}" type="presOf" srcId="{E1206069-83B4-4089-8946-8A79611A13E8}" destId="{F2C220F8-A29A-4C0C-A6A4-0F0197A88992}" srcOrd="0" destOrd="4" presId="urn:microsoft.com/office/officeart/2005/8/layout/hList2#2"/>
    <dgm:cxn modelId="{57FD8944-9CE1-4237-9C8A-10E6E06184DB}" srcId="{8C471461-61E6-4729-A75E-E62691560ED6}" destId="{8C93EA28-1AFB-44CA-9145-6556E7977587}" srcOrd="3" destOrd="0" parTransId="{CE45FF3E-127E-4620-B299-E557CF49F485}" sibTransId="{C4B7E30F-24ED-4B50-BBC1-49454CE46602}"/>
    <dgm:cxn modelId="{24FD5A65-3288-40C2-AC3B-F8B0BDE5D139}" type="presOf" srcId="{108B32B7-7B28-435A-9E86-2E5D0E4E0A12}" destId="{F2C220F8-A29A-4C0C-A6A4-0F0197A88992}" srcOrd="0" destOrd="0" presId="urn:microsoft.com/office/officeart/2005/8/layout/hList2#2"/>
    <dgm:cxn modelId="{AD979769-8CE0-4776-8855-ABF20E692342}" type="presOf" srcId="{93B6A555-2819-429C-98F9-85932DFCB47A}" destId="{B1FD8CFD-E46E-4211-991C-26895FC7C359}" srcOrd="0" destOrd="1" presId="urn:microsoft.com/office/officeart/2005/8/layout/hList2#2"/>
    <dgm:cxn modelId="{9116B44B-C000-49BE-A6B8-F3EC070DB789}" srcId="{8F1703DA-9364-4BEC-9F13-0EFB9C136FD8}" destId="{108B32B7-7B28-435A-9E86-2E5D0E4E0A12}" srcOrd="0" destOrd="0" parTransId="{29C63B9E-CF5D-44D5-97A6-731A1D43DD96}" sibTransId="{30B77B32-DEE0-4754-AF62-10EE5EF7EA3C}"/>
    <dgm:cxn modelId="{3847D671-D941-4B6C-87DE-285923CB8BC8}" srcId="{58E83BCC-1D1E-4ED4-838C-323125ECEC25}" destId="{6C74DC64-BB7C-4EE9-B65A-ACE236202534}" srcOrd="4" destOrd="0" parTransId="{33D6F655-1BE0-4FF7-9826-994A17CECB9F}" sibTransId="{524CE63E-3E3B-465C-880B-2EBEF0DB9D73}"/>
    <dgm:cxn modelId="{4AEBA752-33DA-4978-B336-231E56BED3E5}" srcId="{58E83BCC-1D1E-4ED4-838C-323125ECEC25}" destId="{4DD6EA1B-FB9E-4E46-8992-813F3F57D138}" srcOrd="9" destOrd="0" parTransId="{58E9D9E8-D73E-455C-A259-9D8A2F69628E}" sibTransId="{2C27B162-D87F-4C27-B928-BD8F4B076943}"/>
    <dgm:cxn modelId="{A6B46973-DCBD-4AEE-9FC6-28DCCAA4A05F}" type="presOf" srcId="{4DD6EA1B-FB9E-4E46-8992-813F3F57D138}" destId="{A65CFD6F-6CE3-4E34-829E-BE77022EFC5A}" srcOrd="0" destOrd="9" presId="urn:microsoft.com/office/officeart/2005/8/layout/hList2#2"/>
    <dgm:cxn modelId="{07E18856-4B60-425B-AD9B-A1E4CC550601}" srcId="{8F1703DA-9364-4BEC-9F13-0EFB9C136FD8}" destId="{993F7337-996C-467F-BB58-FEBBA14B51E9}" srcOrd="2" destOrd="0" parTransId="{3D177F96-805E-4E9F-8B0A-0A2705466CA8}" sibTransId="{E8EE93A4-77A1-4B36-90C9-0B24A76BA6E5}"/>
    <dgm:cxn modelId="{CD654878-8455-430A-9116-85DC9DA07527}" type="presOf" srcId="{8C471461-61E6-4729-A75E-E62691560ED6}" destId="{A762E7C2-432A-4552-B55B-9076AAE8F0D0}" srcOrd="0" destOrd="0" presId="urn:microsoft.com/office/officeart/2005/8/layout/hList2#2"/>
    <dgm:cxn modelId="{581E447B-1497-4E90-86A9-D6588987633F}" srcId="{58E83BCC-1D1E-4ED4-838C-323125ECEC25}" destId="{38D8149C-4DEA-4072-A15F-BF3A5E5940A8}" srcOrd="8" destOrd="0" parTransId="{DA03A325-1D2F-4336-9F47-56130B6A9E88}" sibTransId="{9ACCE21D-BA53-428E-BDE6-48379EE463FF}"/>
    <dgm:cxn modelId="{2B44B97F-0C86-4565-8AB4-038B99DFD304}" srcId="{BF115D4D-9EAD-4E2A-B43E-692224128FDD}" destId="{DE83B324-8ABB-49BB-8273-26E0AAF1C45F}" srcOrd="4" destOrd="0" parTransId="{F6FF7C5A-C829-4DE2-BBAB-2CB1812609CE}" sibTransId="{2B7135E5-3168-4C27-9F48-E371877107F8}"/>
    <dgm:cxn modelId="{F2017B81-02E7-41C2-9991-C19A46A7968F}" srcId="{8C471461-61E6-4729-A75E-E62691560ED6}" destId="{E1EDEF39-4515-4614-A07F-DDE1D8DBF955}" srcOrd="4" destOrd="0" parTransId="{3CA11360-8F84-4FF4-98CE-C191791EA94A}" sibTransId="{B48D3D16-7187-43B0-AE1A-9EC71B129FB9}"/>
    <dgm:cxn modelId="{4A68778A-8A54-406E-A9C9-C4FDDAAE253C}" type="presOf" srcId="{D963D986-8411-4428-9126-F34D86133076}" destId="{A65CFD6F-6CE3-4E34-829E-BE77022EFC5A}" srcOrd="0" destOrd="7" presId="urn:microsoft.com/office/officeart/2005/8/layout/hList2#2"/>
    <dgm:cxn modelId="{3831DC8A-73BF-4D73-9CB4-F48BE4924519}" srcId="{58E83BCC-1D1E-4ED4-838C-323125ECEC25}" destId="{EECACD62-0CAD-4A55-A86E-BE46C9AE6CE0}" srcOrd="0" destOrd="0" parTransId="{3B5A54CB-AF5B-4261-B9F0-3365135AB373}" sibTransId="{F348FAE0-C32E-461C-940A-78DF65181A5B}"/>
    <dgm:cxn modelId="{E438298B-3F9A-4E0A-A43F-B6503D045C25}" srcId="{58E83BCC-1D1E-4ED4-838C-323125ECEC25}" destId="{3A880B7F-D543-4467-81CA-A0C20F830EE8}" srcOrd="3" destOrd="0" parTransId="{5691884B-5180-4465-8572-3B917A0FD317}" sibTransId="{9E041BB1-DD3E-4836-BFA2-0C265E0CEB26}"/>
    <dgm:cxn modelId="{23537B8F-15AC-40CF-BC94-41D6E48C3922}" type="presOf" srcId="{8F0B2002-0E0C-4461-AC95-04CCDF2B632B}" destId="{A65CFD6F-6CE3-4E34-829E-BE77022EFC5A}" srcOrd="0" destOrd="2" presId="urn:microsoft.com/office/officeart/2005/8/layout/hList2#2"/>
    <dgm:cxn modelId="{56C3E590-D0C8-4748-92B7-013B9CD6CE5E}" srcId="{BF115D4D-9EAD-4E2A-B43E-692224128FDD}" destId="{90075FA5-1EBC-4AA6-B38A-CC3CEB3AD0A4}" srcOrd="5" destOrd="0" parTransId="{BBC409B3-781D-4EC6-B590-F26EBB157610}" sibTransId="{AA6CC1D2-6E89-45FE-A50F-2E2B6D623568}"/>
    <dgm:cxn modelId="{55322E95-6287-465C-A425-7BE4F6F20FC7}" type="presOf" srcId="{3A880B7F-D543-4467-81CA-A0C20F830EE8}" destId="{A65CFD6F-6CE3-4E34-829E-BE77022EFC5A}" srcOrd="0" destOrd="3" presId="urn:microsoft.com/office/officeart/2005/8/layout/hList2#2"/>
    <dgm:cxn modelId="{21DFBF95-9805-471E-B43F-810202540ECF}" type="presOf" srcId="{8F1703DA-9364-4BEC-9F13-0EFB9C136FD8}" destId="{4DE2FB1A-A7F1-4ED3-A66A-1F03581B1672}" srcOrd="0" destOrd="0" presId="urn:microsoft.com/office/officeart/2005/8/layout/hList2#2"/>
    <dgm:cxn modelId="{59802C9D-8867-45B6-A76E-9C025CEE6A82}" srcId="{58E83BCC-1D1E-4ED4-838C-323125ECEC25}" destId="{6727EB47-0211-4C7E-AC15-B205AFA99EC1}" srcOrd="1" destOrd="0" parTransId="{37F7108C-C8A7-42D5-85DE-DBE8B8F7936D}" sibTransId="{49899EEB-1FE3-4C7B-A001-A2191CE3D8CC}"/>
    <dgm:cxn modelId="{B6C16E9D-D52A-45B5-BF91-B78A6CD4BF0D}" type="presOf" srcId="{6C74DC64-BB7C-4EE9-B65A-ACE236202534}" destId="{A65CFD6F-6CE3-4E34-829E-BE77022EFC5A}" srcOrd="0" destOrd="4" presId="urn:microsoft.com/office/officeart/2005/8/layout/hList2#2"/>
    <dgm:cxn modelId="{FD36D39F-C80D-4D40-B20A-74302B77CCB6}" srcId="{82AAEB7C-F459-4010-B3E6-C9F16B589E9F}" destId="{8C471461-61E6-4729-A75E-E62691560ED6}" srcOrd="1" destOrd="0" parTransId="{04082B2A-400A-4314-A65B-369DE15A6BD7}" sibTransId="{BC8950BD-A900-4A15-B7C1-CD47D220CB19}"/>
    <dgm:cxn modelId="{E962A9AE-C51E-4EDB-9AE9-784602D3D77C}" type="presOf" srcId="{38D8149C-4DEA-4072-A15F-BF3A5E5940A8}" destId="{A65CFD6F-6CE3-4E34-829E-BE77022EFC5A}" srcOrd="0" destOrd="8" presId="urn:microsoft.com/office/officeart/2005/8/layout/hList2#2"/>
    <dgm:cxn modelId="{DEF139B0-89E1-40F1-9B1B-566A9F654793}" srcId="{8C471461-61E6-4729-A75E-E62691560ED6}" destId="{F4E5C69A-4F43-4E79-945A-41CC57989F2C}" srcOrd="2" destOrd="0" parTransId="{1DB4E26C-DF2F-4EFA-8ADE-4040468DC6EE}" sibTransId="{DD5F64D7-8812-410F-9FFD-31BF324F9C7B}"/>
    <dgm:cxn modelId="{49CA53B1-C505-45D9-9A66-F7B16AD75C42}" type="presOf" srcId="{C0B7F5AA-0FEC-41CA-A981-A4B9EA00D958}" destId="{F2C220F8-A29A-4C0C-A6A4-0F0197A88992}" srcOrd="0" destOrd="6" presId="urn:microsoft.com/office/officeart/2005/8/layout/hList2#2"/>
    <dgm:cxn modelId="{94E254B2-1057-4CCB-AFC6-5C41F9F7E443}" type="presOf" srcId="{05EB8A5E-B6E6-4A1F-A758-DC427117F132}" destId="{98066CAC-9F0B-486F-89A9-262A7E42420F}" srcOrd="0" destOrd="2" presId="urn:microsoft.com/office/officeart/2005/8/layout/hList2#2"/>
    <dgm:cxn modelId="{1D0F17B3-F921-420C-A347-2BACFE87D9D1}" type="presOf" srcId="{8C93EA28-1AFB-44CA-9145-6556E7977587}" destId="{B1FD8CFD-E46E-4211-991C-26895FC7C359}" srcOrd="0" destOrd="3" presId="urn:microsoft.com/office/officeart/2005/8/layout/hList2#2"/>
    <dgm:cxn modelId="{8EB118B8-F156-4078-AC4E-3331926A296F}" type="presOf" srcId="{E1EDEF39-4515-4614-A07F-DDE1D8DBF955}" destId="{B1FD8CFD-E46E-4211-991C-26895FC7C359}" srcOrd="0" destOrd="4" presId="urn:microsoft.com/office/officeart/2005/8/layout/hList2#2"/>
    <dgm:cxn modelId="{1A23A8B8-DBEA-46B2-85D2-C493098F1EB3}" type="presOf" srcId="{58E83BCC-1D1E-4ED4-838C-323125ECEC25}" destId="{522DC4BC-619A-4CCA-8ABD-C505244AEECE}" srcOrd="0" destOrd="0" presId="urn:microsoft.com/office/officeart/2005/8/layout/hList2#2"/>
    <dgm:cxn modelId="{323685BB-4BB9-4C92-977F-50AF19AA42C3}" srcId="{8F1703DA-9364-4BEC-9F13-0EFB9C136FD8}" destId="{21742C07-6300-4323-A74B-EDBCC2CAF08F}" srcOrd="1" destOrd="0" parTransId="{DA859E1D-6CBE-41BB-9F7B-2452E3377C61}" sibTransId="{B64CAEFF-3B35-48CF-97C6-1D7361A6475F}"/>
    <dgm:cxn modelId="{2C2BCABD-DD05-4599-88FD-4AD38953B455}" srcId="{BF115D4D-9EAD-4E2A-B43E-692224128FDD}" destId="{05EB8A5E-B6E6-4A1F-A758-DC427117F132}" srcOrd="2" destOrd="0" parTransId="{D17756C3-EF07-4835-B563-48537739F3A8}" sibTransId="{D3925F94-0066-4BD7-98EA-771A487272E6}"/>
    <dgm:cxn modelId="{8ED799C0-B379-4F6F-88B6-68BD34B255B1}" srcId="{8C471461-61E6-4729-A75E-E62691560ED6}" destId="{93B6A555-2819-429C-98F9-85932DFCB47A}" srcOrd="1" destOrd="0" parTransId="{611FD4FC-44AD-42CE-8E4A-44BEFA11A3FE}" sibTransId="{4F706A49-D525-4A04-9B6E-5CE386587111}"/>
    <dgm:cxn modelId="{96CDFDC0-52CC-48E4-A332-28D62EA7F93D}" type="presOf" srcId="{84A4EFAD-FC49-4A51-B8B9-D3FAC55C4399}" destId="{A65CFD6F-6CE3-4E34-829E-BE77022EFC5A}" srcOrd="0" destOrd="5" presId="urn:microsoft.com/office/officeart/2005/8/layout/hList2#2"/>
    <dgm:cxn modelId="{B5D658C8-D77E-4AF9-AE63-FD982FDB5581}" type="presOf" srcId="{E6DD4C1C-94D3-44E8-B661-6F8CF01FA662}" destId="{A65CFD6F-6CE3-4E34-829E-BE77022EFC5A}" srcOrd="0" destOrd="10" presId="urn:microsoft.com/office/officeart/2005/8/layout/hList2#2"/>
    <dgm:cxn modelId="{4E2B4DC9-C9C6-4D65-BF46-21A9B4C095C6}" type="presOf" srcId="{2744B83C-CA14-4CC8-85DB-DB51C4CED0CF}" destId="{98066CAC-9F0B-486F-89A9-262A7E42420F}" srcOrd="0" destOrd="6" presId="urn:microsoft.com/office/officeart/2005/8/layout/hList2#2"/>
    <dgm:cxn modelId="{166198C9-69E9-4B78-9F4D-6D1BD5CDAC0E}" type="presOf" srcId="{DE83B324-8ABB-49BB-8273-26E0AAF1C45F}" destId="{98066CAC-9F0B-486F-89A9-262A7E42420F}" srcOrd="0" destOrd="4" presId="urn:microsoft.com/office/officeart/2005/8/layout/hList2#2"/>
    <dgm:cxn modelId="{0C7C26CE-DBD6-4CD3-B301-0C87F407949E}" type="presOf" srcId="{0829FAF8-B931-4E16-A1CF-18D849EFF9D8}" destId="{98066CAC-9F0B-486F-89A9-262A7E42420F}" srcOrd="0" destOrd="0" presId="urn:microsoft.com/office/officeart/2005/8/layout/hList2#2"/>
    <dgm:cxn modelId="{449C32CF-72D6-4AEA-B96C-39E51792BDBE}" srcId="{82AAEB7C-F459-4010-B3E6-C9F16B589E9F}" destId="{58E83BCC-1D1E-4ED4-838C-323125ECEC25}" srcOrd="3" destOrd="0" parTransId="{42932380-F796-4713-B644-DE0D119D4517}" sibTransId="{553D6A78-3F6A-4D1A-A5B3-9C139D80331E}"/>
    <dgm:cxn modelId="{9F96D6D7-9EE1-44E3-8124-E50BDF69912F}" srcId="{82AAEB7C-F459-4010-B3E6-C9F16B589E9F}" destId="{BF115D4D-9EAD-4E2A-B43E-692224128FDD}" srcOrd="0" destOrd="0" parTransId="{C7C14E50-52EA-4F56-8944-5A3CF19CEF19}" sibTransId="{CDBCFE85-7E06-4390-9E50-91AF5A07AC50}"/>
    <dgm:cxn modelId="{605812DB-9F34-44ED-9695-15B890D73B74}" srcId="{8F1703DA-9364-4BEC-9F13-0EFB9C136FD8}" destId="{D7FE5212-1515-47DE-8E1D-F4420A27616C}" srcOrd="5" destOrd="0" parTransId="{3011122A-5138-4756-862C-61139D246954}" sibTransId="{C37F4E20-1E73-43C1-88C3-1247CCC1F668}"/>
    <dgm:cxn modelId="{0E20FADB-E8B8-4F33-89DE-CDAC6427AB2E}" srcId="{58E83BCC-1D1E-4ED4-838C-323125ECEC25}" destId="{8F0B2002-0E0C-4461-AC95-04CCDF2B632B}" srcOrd="2" destOrd="0" parTransId="{6E4309F4-B39F-4427-B2DB-29FE527F34C8}" sibTransId="{1A1DEEDF-C203-4BFE-9EBE-0344797A3759}"/>
    <dgm:cxn modelId="{E253A8DC-BA73-4B4E-BBC4-3B87DB36A0E7}" type="presOf" srcId="{32640CF3-E8DE-4A4F-9571-257DED461065}" destId="{B1FD8CFD-E46E-4211-991C-26895FC7C359}" srcOrd="0" destOrd="0" presId="urn:microsoft.com/office/officeart/2005/8/layout/hList2#2"/>
    <dgm:cxn modelId="{827047E4-E579-4774-A507-1C6E811C32C6}" srcId="{58E83BCC-1D1E-4ED4-838C-323125ECEC25}" destId="{84A4EFAD-FC49-4A51-B8B9-D3FAC55C4399}" srcOrd="5" destOrd="0" parTransId="{A5802CB5-7EC9-4174-B497-7D86DAA08204}" sibTransId="{FD2EA002-ED17-4DF0-94FA-D8D781ADFB71}"/>
    <dgm:cxn modelId="{675AD9E7-9E86-4334-B19A-15E8AE0D84D1}" srcId="{8F1703DA-9364-4BEC-9F13-0EFB9C136FD8}" destId="{C0B7F5AA-0FEC-41CA-A981-A4B9EA00D958}" srcOrd="6" destOrd="0" parTransId="{53A6EDE0-52DE-4AA3-A4C3-65EBE9195272}" sibTransId="{ACD8101D-CE5A-4D29-A3F0-E24D1FE7FB0F}"/>
    <dgm:cxn modelId="{3EE7F5EF-3230-4B6D-AE15-6056017B16A9}" type="presOf" srcId="{993F7337-996C-467F-BB58-FEBBA14B51E9}" destId="{F2C220F8-A29A-4C0C-A6A4-0F0197A88992}" srcOrd="0" destOrd="2" presId="urn:microsoft.com/office/officeart/2005/8/layout/hList2#2"/>
    <dgm:cxn modelId="{03B674F1-BAB7-4F0C-BF03-A6D40B0011CC}" srcId="{8F1703DA-9364-4BEC-9F13-0EFB9C136FD8}" destId="{E1206069-83B4-4089-8946-8A79611A13E8}" srcOrd="4" destOrd="0" parTransId="{BDE714E3-7868-4C35-B3A2-639BFC91A91F}" sibTransId="{511D5E7B-4DB2-4A79-9A09-BE0B89E53E3F}"/>
    <dgm:cxn modelId="{189448FA-D9F8-4898-823F-62D5225973E7}" type="presOf" srcId="{BF115D4D-9EAD-4E2A-B43E-692224128FDD}" destId="{78F889E9-5155-4930-9474-3DD216E93C93}" srcOrd="0" destOrd="0" presId="urn:microsoft.com/office/officeart/2005/8/layout/hList2#2"/>
    <dgm:cxn modelId="{0335F8FB-8177-4592-8D79-C2A8F723CC35}" srcId="{58E83BCC-1D1E-4ED4-838C-323125ECEC25}" destId="{90280617-DDFC-4709-8181-73E1B09007EA}" srcOrd="6" destOrd="0" parTransId="{958B9C34-0C41-40B8-8AF9-BA9BA25CDEA7}" sibTransId="{A00A786E-0664-42F8-976B-CC1B4E0AA7A8}"/>
    <dgm:cxn modelId="{B368BBFF-C4A9-4901-A22F-548F6C2C5763}" type="presOf" srcId="{40E0B80F-466A-4775-9D7B-BD559D471C7C}" destId="{98066CAC-9F0B-486F-89A9-262A7E42420F}" srcOrd="0" destOrd="7" presId="urn:microsoft.com/office/officeart/2005/8/layout/hList2#2"/>
    <dgm:cxn modelId="{8C8A1022-C8D6-4410-84C0-C5241515FBF5}" type="presParOf" srcId="{1D85454B-E430-49EC-81DD-3A61CACC7DDC}" destId="{AF992C00-A3CC-4F54-8CD1-947ABEDB69DC}" srcOrd="0" destOrd="0" presId="urn:microsoft.com/office/officeart/2005/8/layout/hList2#2"/>
    <dgm:cxn modelId="{84007426-9820-4214-8EB1-564F82363366}" type="presParOf" srcId="{AF992C00-A3CC-4F54-8CD1-947ABEDB69DC}" destId="{D0F7FC60-22E7-4EF1-B55E-A8A9F68A3D16}" srcOrd="0" destOrd="0" presId="urn:microsoft.com/office/officeart/2005/8/layout/hList2#2"/>
    <dgm:cxn modelId="{108EABF9-4AAC-4A3B-96B3-9CEC852B9B14}" type="presParOf" srcId="{AF992C00-A3CC-4F54-8CD1-947ABEDB69DC}" destId="{98066CAC-9F0B-486F-89A9-262A7E42420F}" srcOrd="1" destOrd="0" presId="urn:microsoft.com/office/officeart/2005/8/layout/hList2#2"/>
    <dgm:cxn modelId="{F7E8DB6E-0F90-4C55-85B2-0F3D6ECAE1E4}" type="presParOf" srcId="{AF992C00-A3CC-4F54-8CD1-947ABEDB69DC}" destId="{78F889E9-5155-4930-9474-3DD216E93C93}" srcOrd="2" destOrd="0" presId="urn:microsoft.com/office/officeart/2005/8/layout/hList2#2"/>
    <dgm:cxn modelId="{B549B191-3163-4FAF-B22D-3D5464C737FA}" type="presParOf" srcId="{1D85454B-E430-49EC-81DD-3A61CACC7DDC}" destId="{76AFD45C-E8DF-4C37-A99D-E06C8E1DBC36}" srcOrd="1" destOrd="0" presId="urn:microsoft.com/office/officeart/2005/8/layout/hList2#2"/>
    <dgm:cxn modelId="{CD45A447-B141-433F-90D6-C13A43E5EDC5}" type="presParOf" srcId="{1D85454B-E430-49EC-81DD-3A61CACC7DDC}" destId="{E21ED0E0-FA04-4D38-A608-BDDE51FD6F6D}" srcOrd="2" destOrd="0" presId="urn:microsoft.com/office/officeart/2005/8/layout/hList2#2"/>
    <dgm:cxn modelId="{70A922C6-7209-4F27-81EC-E0EA5CC5AB00}" type="presParOf" srcId="{E21ED0E0-FA04-4D38-A608-BDDE51FD6F6D}" destId="{459B917B-F30D-4164-B335-91D83B29B4C8}" srcOrd="0" destOrd="0" presId="urn:microsoft.com/office/officeart/2005/8/layout/hList2#2"/>
    <dgm:cxn modelId="{F3818D2D-9704-4EB7-AE38-6CBF25054350}" type="presParOf" srcId="{E21ED0E0-FA04-4D38-A608-BDDE51FD6F6D}" destId="{B1FD8CFD-E46E-4211-991C-26895FC7C359}" srcOrd="1" destOrd="0" presId="urn:microsoft.com/office/officeart/2005/8/layout/hList2#2"/>
    <dgm:cxn modelId="{5D8C4C0E-6EA8-4434-820F-6A921648BE1B}" type="presParOf" srcId="{E21ED0E0-FA04-4D38-A608-BDDE51FD6F6D}" destId="{A762E7C2-432A-4552-B55B-9076AAE8F0D0}" srcOrd="2" destOrd="0" presId="urn:microsoft.com/office/officeart/2005/8/layout/hList2#2"/>
    <dgm:cxn modelId="{A6529828-95AD-4492-BF03-8951B7344C92}" type="presParOf" srcId="{1D85454B-E430-49EC-81DD-3A61CACC7DDC}" destId="{5529943E-D8AC-49AA-A7CB-BA2DBB7FBBCC}" srcOrd="3" destOrd="0" presId="urn:microsoft.com/office/officeart/2005/8/layout/hList2#2"/>
    <dgm:cxn modelId="{9A990602-3C39-47C4-9EC2-DA23560668BE}" type="presParOf" srcId="{1D85454B-E430-49EC-81DD-3A61CACC7DDC}" destId="{6700D4EC-0320-4D8F-9FC1-E3747E35F692}" srcOrd="4" destOrd="0" presId="urn:microsoft.com/office/officeart/2005/8/layout/hList2#2"/>
    <dgm:cxn modelId="{2333AC32-18E6-4029-9D6D-A817C53A8361}" type="presParOf" srcId="{6700D4EC-0320-4D8F-9FC1-E3747E35F692}" destId="{C455AAD8-A626-42A5-A0E5-F0D8E8400575}" srcOrd="0" destOrd="0" presId="urn:microsoft.com/office/officeart/2005/8/layout/hList2#2"/>
    <dgm:cxn modelId="{37458CCD-02CF-41F6-B8A5-932FA6555A35}" type="presParOf" srcId="{6700D4EC-0320-4D8F-9FC1-E3747E35F692}" destId="{F2C220F8-A29A-4C0C-A6A4-0F0197A88992}" srcOrd="1" destOrd="0" presId="urn:microsoft.com/office/officeart/2005/8/layout/hList2#2"/>
    <dgm:cxn modelId="{8AED9148-655E-48DD-8676-EFBBF915A148}" type="presParOf" srcId="{6700D4EC-0320-4D8F-9FC1-E3747E35F692}" destId="{4DE2FB1A-A7F1-4ED3-A66A-1F03581B1672}" srcOrd="2" destOrd="0" presId="urn:microsoft.com/office/officeart/2005/8/layout/hList2#2"/>
    <dgm:cxn modelId="{79FE39DF-F5E4-4D60-B5F3-7E1B050FC021}" type="presParOf" srcId="{1D85454B-E430-49EC-81DD-3A61CACC7DDC}" destId="{D7A4D18E-ED2D-4828-BEB0-E6A9163A9384}" srcOrd="5" destOrd="0" presId="urn:microsoft.com/office/officeart/2005/8/layout/hList2#2"/>
    <dgm:cxn modelId="{E7D8C8F2-627D-4D41-84DB-964E1B1ED256}" type="presParOf" srcId="{1D85454B-E430-49EC-81DD-3A61CACC7DDC}" destId="{ECBF79FB-2B56-4018-A52D-E00235B63609}" srcOrd="6" destOrd="0" presId="urn:microsoft.com/office/officeart/2005/8/layout/hList2#2"/>
    <dgm:cxn modelId="{31F2F3A5-304F-4B3E-914C-7B425CEBE85B}" type="presParOf" srcId="{ECBF79FB-2B56-4018-A52D-E00235B63609}" destId="{6E2692F7-9F75-4F03-BF53-3EB8D526F38E}" srcOrd="0" destOrd="0" presId="urn:microsoft.com/office/officeart/2005/8/layout/hList2#2"/>
    <dgm:cxn modelId="{0F847A9B-651B-430A-8632-E30525D5004A}" type="presParOf" srcId="{ECBF79FB-2B56-4018-A52D-E00235B63609}" destId="{A65CFD6F-6CE3-4E34-829E-BE77022EFC5A}" srcOrd="1" destOrd="0" presId="urn:microsoft.com/office/officeart/2005/8/layout/hList2#2"/>
    <dgm:cxn modelId="{B6BDA8E9-ECCD-4671-BD66-54764BCAA7A0}" type="presParOf" srcId="{ECBF79FB-2B56-4018-A52D-E00235B63609}" destId="{522DC4BC-619A-4CCA-8ABD-C505244AEECE}" srcOrd="2" destOrd="0" presId="urn:microsoft.com/office/officeart/2005/8/layout/hList2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AFA470C-6E57-41C1-95DD-7A2FE1C00F12}" type="doc">
      <dgm:prSet loTypeId="urn:microsoft.com/office/officeart/2005/8/layout/vList6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CD176440-11D4-48A7-9B98-1E34E22FE0C4}">
      <dgm:prSet phldrT="[Текст]"/>
      <dgm:spPr/>
      <dgm:t>
        <a:bodyPr/>
        <a:lstStyle/>
        <a:p>
          <a:r>
            <a:rPr lang="en-US" b="1" dirty="0" err="1"/>
            <a:t>Освоєння</a:t>
          </a:r>
          <a:r>
            <a:rPr lang="en-US" b="1" dirty="0"/>
            <a:t> </a:t>
          </a:r>
          <a:r>
            <a:rPr lang="en-US" b="1" dirty="0" err="1"/>
            <a:t>інструментальних</a:t>
          </a:r>
          <a:r>
            <a:rPr lang="en-US" b="1" dirty="0"/>
            <a:t> </a:t>
          </a:r>
          <a:r>
            <a:rPr lang="en-US" b="1" dirty="0" err="1"/>
            <a:t>можливостей</a:t>
          </a:r>
          <a:r>
            <a:rPr lang="en-US" b="1" dirty="0"/>
            <a:t> ІКТ</a:t>
          </a:r>
          <a:endParaRPr lang="ru-RU" b="1" dirty="0"/>
        </a:p>
      </dgm:t>
    </dgm:pt>
    <dgm:pt modelId="{5D5B9BF0-6988-44C4-9954-EE19FBB4E12A}" type="parTrans" cxnId="{6036D0CA-CF81-49BC-9ABB-46C8B34ED03F}">
      <dgm:prSet/>
      <dgm:spPr/>
      <dgm:t>
        <a:bodyPr/>
        <a:lstStyle/>
        <a:p>
          <a:endParaRPr lang="ru-RU"/>
        </a:p>
      </dgm:t>
    </dgm:pt>
    <dgm:pt modelId="{C3C19131-E943-4193-9589-2AD4A94378D9}" type="sibTrans" cxnId="{6036D0CA-CF81-49BC-9ABB-46C8B34ED03F}">
      <dgm:prSet/>
      <dgm:spPr/>
      <dgm:t>
        <a:bodyPr/>
        <a:lstStyle/>
        <a:p>
          <a:endParaRPr lang="ru-RU"/>
        </a:p>
      </dgm:t>
    </dgm:pt>
    <dgm:pt modelId="{680F082F-1915-4DB5-A079-7F32D7D3384F}">
      <dgm:prSet phldrT="[Текст]"/>
      <dgm:spPr/>
      <dgm:t>
        <a:bodyPr/>
        <a:lstStyle/>
        <a:p>
          <a:r>
            <a:rPr lang="en-US" dirty="0" err="1">
              <a:latin typeface="Corbel" pitchFamily="34" charset="0"/>
            </a:rPr>
            <a:t>навич</a:t>
          </a:r>
          <a:r>
            <a:rPr lang="uk-UA" dirty="0" err="1">
              <a:latin typeface="Corbel" pitchFamily="34" charset="0"/>
            </a:rPr>
            <a:t>ки</a:t>
          </a:r>
          <a:r>
            <a:rPr lang="en-US" dirty="0">
              <a:latin typeface="Corbel" pitchFamily="34" charset="0"/>
            </a:rPr>
            <a:t> </a:t>
          </a:r>
          <a:r>
            <a:rPr lang="en-US" dirty="0" err="1">
              <a:latin typeface="Corbel" pitchFamily="34" charset="0"/>
            </a:rPr>
            <a:t>роботи</a:t>
          </a:r>
          <a:r>
            <a:rPr lang="en-US" dirty="0">
              <a:latin typeface="Corbel" pitchFamily="34" charset="0"/>
            </a:rPr>
            <a:t> з </a:t>
          </a:r>
          <a:r>
            <a:rPr lang="en-US" dirty="0" err="1">
              <a:latin typeface="Corbel" pitchFamily="34" charset="0"/>
            </a:rPr>
            <a:t>пакетом</a:t>
          </a:r>
          <a:r>
            <a:rPr lang="en-US" dirty="0">
              <a:latin typeface="Corbel" pitchFamily="34" charset="0"/>
            </a:rPr>
            <a:t> </a:t>
          </a:r>
          <a:r>
            <a:rPr lang="en-US" dirty="0" err="1">
              <a:latin typeface="Corbel" pitchFamily="34" charset="0"/>
            </a:rPr>
            <a:t>офісних</a:t>
          </a:r>
          <a:r>
            <a:rPr lang="en-US" dirty="0">
              <a:latin typeface="Corbel" pitchFamily="34" charset="0"/>
            </a:rPr>
            <a:t> </a:t>
          </a:r>
          <a:r>
            <a:rPr lang="en-US" dirty="0" err="1">
              <a:latin typeface="Corbel" pitchFamily="34" charset="0"/>
            </a:rPr>
            <a:t>програм</a:t>
          </a:r>
          <a:r>
            <a:rPr lang="en-US" dirty="0">
              <a:latin typeface="Corbel" pitchFamily="34" charset="0"/>
            </a:rPr>
            <a:t> </a:t>
          </a:r>
          <a:endParaRPr lang="ru-RU" dirty="0">
            <a:latin typeface="Corbel" pitchFamily="34" charset="0"/>
          </a:endParaRPr>
        </a:p>
      </dgm:t>
    </dgm:pt>
    <dgm:pt modelId="{38C6365D-FC6A-4D91-8268-F9D0BE556936}" type="parTrans" cxnId="{63B88718-AF1F-4F59-9201-22D87532BEC1}">
      <dgm:prSet/>
      <dgm:spPr/>
      <dgm:t>
        <a:bodyPr/>
        <a:lstStyle/>
        <a:p>
          <a:endParaRPr lang="ru-RU"/>
        </a:p>
      </dgm:t>
    </dgm:pt>
    <dgm:pt modelId="{7D355D83-53AB-43DE-8FD4-4FD785CC715D}" type="sibTrans" cxnId="{63B88718-AF1F-4F59-9201-22D87532BEC1}">
      <dgm:prSet/>
      <dgm:spPr/>
      <dgm:t>
        <a:bodyPr/>
        <a:lstStyle/>
        <a:p>
          <a:endParaRPr lang="ru-RU"/>
        </a:p>
      </dgm:t>
    </dgm:pt>
    <dgm:pt modelId="{4A1756F7-1B95-4E08-9E07-F9D69AB57B2C}">
      <dgm:prSet phldrT="[Текст]"/>
      <dgm:spPr/>
      <dgm:t>
        <a:bodyPr/>
        <a:lstStyle/>
        <a:p>
          <a:r>
            <a:rPr lang="en-US" dirty="0" err="1">
              <a:latin typeface="Corbel" pitchFamily="34" charset="0"/>
            </a:rPr>
            <a:t>навич</a:t>
          </a:r>
          <a:r>
            <a:rPr lang="uk-UA" dirty="0" err="1">
              <a:latin typeface="Corbel" pitchFamily="34" charset="0"/>
            </a:rPr>
            <a:t>ки</a:t>
          </a:r>
          <a:r>
            <a:rPr lang="en-US" dirty="0">
              <a:latin typeface="Corbel" pitchFamily="34" charset="0"/>
            </a:rPr>
            <a:t> </a:t>
          </a:r>
          <a:r>
            <a:rPr lang="en-US" dirty="0" err="1">
              <a:latin typeface="Corbel" pitchFamily="34" charset="0"/>
            </a:rPr>
            <a:t>пошуку</a:t>
          </a:r>
          <a:r>
            <a:rPr lang="en-US" dirty="0">
              <a:latin typeface="Corbel" pitchFamily="34" charset="0"/>
            </a:rPr>
            <a:t> </a:t>
          </a:r>
          <a:r>
            <a:rPr lang="en-US" dirty="0" err="1">
              <a:latin typeface="Corbel" pitchFamily="34" charset="0"/>
            </a:rPr>
            <a:t>інформації</a:t>
          </a:r>
          <a:r>
            <a:rPr lang="en-US" dirty="0">
              <a:latin typeface="Corbel" pitchFamily="34" charset="0"/>
            </a:rPr>
            <a:t> в </a:t>
          </a:r>
          <a:r>
            <a:rPr lang="en-US" dirty="0" err="1">
              <a:latin typeface="Corbel" pitchFamily="34" charset="0"/>
            </a:rPr>
            <a:t>мережі</a:t>
          </a:r>
          <a:r>
            <a:rPr lang="en-US" dirty="0">
              <a:latin typeface="Corbel" pitchFamily="34" charset="0"/>
            </a:rPr>
            <a:t> </a:t>
          </a:r>
          <a:r>
            <a:rPr lang="en-US" dirty="0" err="1">
              <a:latin typeface="Corbel" pitchFamily="34" charset="0"/>
            </a:rPr>
            <a:t>Інтернет</a:t>
          </a:r>
          <a:r>
            <a:rPr lang="en-US" dirty="0">
              <a:latin typeface="Corbel" pitchFamily="34" charset="0"/>
            </a:rPr>
            <a:t>, </a:t>
          </a:r>
          <a:endParaRPr lang="ru-RU" dirty="0">
            <a:latin typeface="Corbel" pitchFamily="34" charset="0"/>
          </a:endParaRPr>
        </a:p>
      </dgm:t>
    </dgm:pt>
    <dgm:pt modelId="{BC41EC45-BF62-4364-99CD-E261A82FE04F}" type="parTrans" cxnId="{E630E584-3671-4763-BE2C-819F92C9A2A4}">
      <dgm:prSet/>
      <dgm:spPr/>
      <dgm:t>
        <a:bodyPr/>
        <a:lstStyle/>
        <a:p>
          <a:endParaRPr lang="ru-RU"/>
        </a:p>
      </dgm:t>
    </dgm:pt>
    <dgm:pt modelId="{11C452CA-850E-4CD1-9EC7-5DCFDE170D15}" type="sibTrans" cxnId="{E630E584-3671-4763-BE2C-819F92C9A2A4}">
      <dgm:prSet/>
      <dgm:spPr/>
      <dgm:t>
        <a:bodyPr/>
        <a:lstStyle/>
        <a:p>
          <a:endParaRPr lang="ru-RU"/>
        </a:p>
      </dgm:t>
    </dgm:pt>
    <dgm:pt modelId="{AEC55B0F-BFCF-42B2-9719-7910D2FEAEA9}">
      <dgm:prSet phldrT="[Текст]"/>
      <dgm:spPr/>
      <dgm:t>
        <a:bodyPr/>
        <a:lstStyle/>
        <a:p>
          <a:r>
            <a:rPr lang="ru-RU" b="1" dirty="0" err="1"/>
            <a:t>Освоєння</a:t>
          </a:r>
          <a:r>
            <a:rPr lang="ru-RU" b="1" dirty="0"/>
            <a:t> </a:t>
          </a:r>
          <a:r>
            <a:rPr lang="ru-RU" b="1" dirty="0" err="1"/>
            <a:t>педагогічних</a:t>
          </a:r>
          <a:r>
            <a:rPr lang="ru-RU" b="1" dirty="0"/>
            <a:t> </a:t>
          </a:r>
          <a:r>
            <a:rPr lang="ru-RU" b="1" dirty="0" err="1"/>
            <a:t>можливостей</a:t>
          </a:r>
          <a:r>
            <a:rPr lang="ru-RU" b="1" dirty="0"/>
            <a:t> ІКТ</a:t>
          </a:r>
        </a:p>
      </dgm:t>
    </dgm:pt>
    <dgm:pt modelId="{87CFA54B-555C-411D-99C2-4E70223A8BEF}" type="parTrans" cxnId="{325099AF-D3A8-4009-9379-931DD6E3C508}">
      <dgm:prSet/>
      <dgm:spPr/>
      <dgm:t>
        <a:bodyPr/>
        <a:lstStyle/>
        <a:p>
          <a:endParaRPr lang="ru-RU"/>
        </a:p>
      </dgm:t>
    </dgm:pt>
    <dgm:pt modelId="{09B36822-BFE5-4EFE-92F0-702FBF99A8BD}" type="sibTrans" cxnId="{325099AF-D3A8-4009-9379-931DD6E3C508}">
      <dgm:prSet/>
      <dgm:spPr/>
      <dgm:t>
        <a:bodyPr/>
        <a:lstStyle/>
        <a:p>
          <a:endParaRPr lang="ru-RU"/>
        </a:p>
      </dgm:t>
    </dgm:pt>
    <dgm:pt modelId="{DC9A8E23-9BD7-44B8-9253-91D81E42462B}">
      <dgm:prSet phldrT="[Текст]"/>
      <dgm:spPr/>
      <dgm:t>
        <a:bodyPr/>
        <a:lstStyle/>
        <a:p>
          <a:r>
            <a:rPr lang="ru-RU" dirty="0" err="1"/>
            <a:t>осмислення</a:t>
          </a:r>
          <a:r>
            <a:rPr lang="ru-RU" dirty="0"/>
            <a:t> </a:t>
          </a:r>
          <a:r>
            <a:rPr lang="ru-RU" dirty="0" err="1"/>
            <a:t>освітнього</a:t>
          </a:r>
          <a:r>
            <a:rPr lang="ru-RU" dirty="0"/>
            <a:t> </a:t>
          </a:r>
          <a:r>
            <a:rPr lang="ru-RU" dirty="0" err="1"/>
            <a:t>потенціалу</a:t>
          </a:r>
          <a:r>
            <a:rPr lang="ru-RU" dirty="0"/>
            <a:t> ІКТ</a:t>
          </a:r>
        </a:p>
      </dgm:t>
    </dgm:pt>
    <dgm:pt modelId="{11BB41F1-304B-475E-B2F8-E8BE61DB51C3}" type="parTrans" cxnId="{42BD715D-7C0D-42CC-9B77-18F66A231F77}">
      <dgm:prSet/>
      <dgm:spPr/>
      <dgm:t>
        <a:bodyPr/>
        <a:lstStyle/>
        <a:p>
          <a:endParaRPr lang="ru-RU"/>
        </a:p>
      </dgm:t>
    </dgm:pt>
    <dgm:pt modelId="{8705733F-9BA7-481C-8748-3264E5F8B25E}" type="sibTrans" cxnId="{42BD715D-7C0D-42CC-9B77-18F66A231F77}">
      <dgm:prSet/>
      <dgm:spPr/>
      <dgm:t>
        <a:bodyPr/>
        <a:lstStyle/>
        <a:p>
          <a:endParaRPr lang="ru-RU"/>
        </a:p>
      </dgm:t>
    </dgm:pt>
    <dgm:pt modelId="{49A25530-ADBB-4414-B068-05F3CBF02B3A}">
      <dgm:prSet phldrT="[Текст]"/>
      <dgm:spPr/>
      <dgm:t>
        <a:bodyPr/>
        <a:lstStyle/>
        <a:p>
          <a:r>
            <a:rPr lang="ru-RU" dirty="0" err="1"/>
            <a:t>знайомство</a:t>
          </a:r>
          <a:r>
            <a:rPr lang="ru-RU" dirty="0"/>
            <a:t> з </a:t>
          </a:r>
          <a:r>
            <a:rPr lang="ru-RU" dirty="0" err="1"/>
            <a:t>їнавчальними</a:t>
          </a:r>
          <a:r>
            <a:rPr lang="ru-RU" dirty="0"/>
            <a:t> </a:t>
          </a:r>
          <a:r>
            <a:rPr lang="ru-RU" dirty="0" err="1"/>
            <a:t>функціями</a:t>
          </a:r>
          <a:r>
            <a:rPr lang="ru-RU" dirty="0"/>
            <a:t> </a:t>
          </a:r>
          <a:r>
            <a:rPr lang="ru-RU" dirty="0" err="1"/>
            <a:t>цифрових</a:t>
          </a:r>
          <a:r>
            <a:rPr lang="ru-RU" dirty="0"/>
            <a:t> </a:t>
          </a:r>
          <a:r>
            <a:rPr lang="ru-RU" dirty="0" err="1"/>
            <a:t>освітніх</a:t>
          </a:r>
          <a:r>
            <a:rPr lang="ru-RU" dirty="0"/>
            <a:t> </a:t>
          </a:r>
          <a:r>
            <a:rPr lang="ru-RU" dirty="0" err="1"/>
            <a:t>ресурсів</a:t>
          </a:r>
          <a:endParaRPr lang="ru-RU" dirty="0"/>
        </a:p>
      </dgm:t>
    </dgm:pt>
    <dgm:pt modelId="{47DCE195-555C-435A-B2B2-B0E22A7DC9D6}" type="parTrans" cxnId="{A72A3157-E941-4725-B436-2235BC644661}">
      <dgm:prSet/>
      <dgm:spPr/>
      <dgm:t>
        <a:bodyPr/>
        <a:lstStyle/>
        <a:p>
          <a:endParaRPr lang="ru-RU"/>
        </a:p>
      </dgm:t>
    </dgm:pt>
    <dgm:pt modelId="{0672D7EB-0D0D-4C81-9D05-89E8BEE24331}" type="sibTrans" cxnId="{A72A3157-E941-4725-B436-2235BC644661}">
      <dgm:prSet/>
      <dgm:spPr/>
      <dgm:t>
        <a:bodyPr/>
        <a:lstStyle/>
        <a:p>
          <a:endParaRPr lang="ru-RU"/>
        </a:p>
      </dgm:t>
    </dgm:pt>
    <dgm:pt modelId="{D5E0C978-B2E8-4670-885D-FCF3F5A870F9}">
      <dgm:prSet phldrT="[Текст]"/>
      <dgm:spPr/>
      <dgm:t>
        <a:bodyPr/>
        <a:lstStyle/>
        <a:p>
          <a:r>
            <a:rPr lang="en-US" dirty="0" err="1">
              <a:latin typeface="Corbel" pitchFamily="34" charset="0"/>
            </a:rPr>
            <a:t>умін</a:t>
          </a:r>
          <a:r>
            <a:rPr lang="uk-UA" dirty="0" err="1">
              <a:latin typeface="Corbel" pitchFamily="34" charset="0"/>
            </a:rPr>
            <a:t>ня</a:t>
          </a:r>
          <a:r>
            <a:rPr lang="en-US" dirty="0">
              <a:latin typeface="Corbel" pitchFamily="34" charset="0"/>
            </a:rPr>
            <a:t> </a:t>
          </a:r>
          <a:r>
            <a:rPr lang="en-US" dirty="0" err="1">
              <a:latin typeface="Corbel" pitchFamily="34" charset="0"/>
            </a:rPr>
            <a:t>обробки</a:t>
          </a:r>
          <a:r>
            <a:rPr lang="en-US" dirty="0">
              <a:latin typeface="Corbel" pitchFamily="34" charset="0"/>
            </a:rPr>
            <a:t> </a:t>
          </a:r>
          <a:r>
            <a:rPr lang="en-US" dirty="0" err="1">
              <a:latin typeface="Corbel" pitchFamily="34" charset="0"/>
            </a:rPr>
            <a:t>інформації</a:t>
          </a:r>
          <a:r>
            <a:rPr lang="en-US" dirty="0">
              <a:latin typeface="Corbel" pitchFamily="34" charset="0"/>
            </a:rPr>
            <a:t> </a:t>
          </a:r>
          <a:r>
            <a:rPr lang="en-US" dirty="0" err="1">
              <a:latin typeface="Corbel" pitchFamily="34" charset="0"/>
            </a:rPr>
            <a:t>за</a:t>
          </a:r>
          <a:r>
            <a:rPr lang="en-US" dirty="0">
              <a:latin typeface="Corbel" pitchFamily="34" charset="0"/>
            </a:rPr>
            <a:t> </a:t>
          </a:r>
          <a:r>
            <a:rPr lang="en-US" dirty="0" err="1">
              <a:latin typeface="Corbel" pitchFamily="34" charset="0"/>
            </a:rPr>
            <a:t>допомогою</a:t>
          </a:r>
          <a:r>
            <a:rPr lang="en-US" dirty="0">
              <a:latin typeface="Corbel" pitchFamily="34" charset="0"/>
            </a:rPr>
            <a:t> ІКТ</a:t>
          </a:r>
          <a:endParaRPr lang="ru-RU" dirty="0">
            <a:latin typeface="Corbel" pitchFamily="34" charset="0"/>
          </a:endParaRPr>
        </a:p>
      </dgm:t>
    </dgm:pt>
    <dgm:pt modelId="{981000ED-D66C-4F48-918D-6027718B8ACA}" type="parTrans" cxnId="{A9E3970A-E77F-4051-BFB7-A55D0A8D883C}">
      <dgm:prSet/>
      <dgm:spPr/>
      <dgm:t>
        <a:bodyPr/>
        <a:lstStyle/>
        <a:p>
          <a:endParaRPr lang="ru-RU"/>
        </a:p>
      </dgm:t>
    </dgm:pt>
    <dgm:pt modelId="{DBF10B85-EB09-4F87-ADB3-1057BDF3B496}" type="sibTrans" cxnId="{A9E3970A-E77F-4051-BFB7-A55D0A8D883C}">
      <dgm:prSet/>
      <dgm:spPr/>
      <dgm:t>
        <a:bodyPr/>
        <a:lstStyle/>
        <a:p>
          <a:endParaRPr lang="ru-RU"/>
        </a:p>
      </dgm:t>
    </dgm:pt>
    <dgm:pt modelId="{93632EC6-2017-4658-8E38-951A63F2833D}">
      <dgm:prSet/>
      <dgm:spPr/>
      <dgm:t>
        <a:bodyPr/>
        <a:lstStyle/>
        <a:p>
          <a:r>
            <a:rPr lang="ru-RU" b="1" dirty="0" err="1"/>
            <a:t>Дослідно-експериментальна</a:t>
          </a:r>
          <a:r>
            <a:rPr lang="ru-RU" b="1" dirty="0"/>
            <a:t> </a:t>
          </a:r>
          <a:r>
            <a:rPr lang="ru-RU" b="1" dirty="0" err="1"/>
            <a:t>діяльність</a:t>
          </a:r>
          <a:r>
            <a:rPr lang="ru-RU" b="1" dirty="0"/>
            <a:t> по </a:t>
          </a:r>
          <a:r>
            <a:rPr lang="ru-RU" b="1" dirty="0" err="1"/>
            <a:t>включенню</a:t>
          </a:r>
          <a:r>
            <a:rPr lang="ru-RU" b="1" dirty="0"/>
            <a:t> ІКТ в </a:t>
          </a:r>
          <a:r>
            <a:rPr lang="ru-RU" b="1" dirty="0" err="1"/>
            <a:t>освітній</a:t>
          </a:r>
          <a:r>
            <a:rPr lang="ru-RU" b="1" dirty="0"/>
            <a:t> </a:t>
          </a:r>
          <a:r>
            <a:rPr lang="ru-RU" b="1" dirty="0" err="1"/>
            <a:t>процес</a:t>
          </a:r>
          <a:endParaRPr lang="ru-RU" b="1" dirty="0"/>
        </a:p>
      </dgm:t>
    </dgm:pt>
    <dgm:pt modelId="{B43E7CD6-C61F-4398-B61A-A44C768354A5}" type="parTrans" cxnId="{D74534AF-710A-4F4C-8A0D-24FD30DC6E28}">
      <dgm:prSet/>
      <dgm:spPr/>
      <dgm:t>
        <a:bodyPr/>
        <a:lstStyle/>
        <a:p>
          <a:endParaRPr lang="ru-RU"/>
        </a:p>
      </dgm:t>
    </dgm:pt>
    <dgm:pt modelId="{A13905A0-FF00-4CE4-9384-D0A2E4E23821}" type="sibTrans" cxnId="{D74534AF-710A-4F4C-8A0D-24FD30DC6E28}">
      <dgm:prSet/>
      <dgm:spPr/>
      <dgm:t>
        <a:bodyPr/>
        <a:lstStyle/>
        <a:p>
          <a:endParaRPr lang="ru-RU"/>
        </a:p>
      </dgm:t>
    </dgm:pt>
    <dgm:pt modelId="{17173F93-86C5-4B71-9A5C-975C1D6201D0}">
      <dgm:prSet/>
      <dgm:spPr/>
      <dgm:t>
        <a:bodyPr/>
        <a:lstStyle/>
        <a:p>
          <a:r>
            <a:rPr lang="ru-RU" dirty="0" err="1"/>
            <a:t>проектування</a:t>
          </a:r>
          <a:r>
            <a:rPr lang="ru-RU" dirty="0"/>
            <a:t> </a:t>
          </a:r>
          <a:r>
            <a:rPr lang="ru-RU" dirty="0" err="1"/>
            <a:t>навчальних</a:t>
          </a:r>
          <a:r>
            <a:rPr lang="ru-RU" dirty="0"/>
            <a:t> занять </a:t>
          </a:r>
          <a:r>
            <a:rPr lang="ru-RU" dirty="0" err="1"/>
            <a:t>із</a:t>
          </a:r>
          <a:r>
            <a:rPr lang="ru-RU" dirty="0"/>
            <a:t> </a:t>
          </a:r>
          <a:r>
            <a:rPr lang="ru-RU" dirty="0" err="1"/>
            <a:t>застосуванням</a:t>
          </a:r>
          <a:r>
            <a:rPr lang="ru-RU" dirty="0"/>
            <a:t> </a:t>
          </a:r>
          <a:r>
            <a:rPr lang="ru-RU" dirty="0" err="1"/>
            <a:t>навчальних</a:t>
          </a:r>
          <a:r>
            <a:rPr lang="ru-RU" dirty="0"/>
            <a:t> </a:t>
          </a:r>
          <a:r>
            <a:rPr lang="ru-RU" dirty="0" err="1"/>
            <a:t>функцій</a:t>
          </a:r>
          <a:r>
            <a:rPr lang="ru-RU" dirty="0"/>
            <a:t> ІКТ</a:t>
          </a:r>
        </a:p>
      </dgm:t>
    </dgm:pt>
    <dgm:pt modelId="{FD8998B8-29E7-4D08-AEE6-45DD7CEC9DCD}" type="parTrans" cxnId="{43FF664A-480D-4D04-A073-EECF1728A8E6}">
      <dgm:prSet/>
      <dgm:spPr/>
      <dgm:t>
        <a:bodyPr/>
        <a:lstStyle/>
        <a:p>
          <a:endParaRPr lang="ru-RU"/>
        </a:p>
      </dgm:t>
    </dgm:pt>
    <dgm:pt modelId="{18219E90-6A7A-41B5-A90F-CE688750B293}" type="sibTrans" cxnId="{43FF664A-480D-4D04-A073-EECF1728A8E6}">
      <dgm:prSet/>
      <dgm:spPr/>
      <dgm:t>
        <a:bodyPr/>
        <a:lstStyle/>
        <a:p>
          <a:endParaRPr lang="ru-RU"/>
        </a:p>
      </dgm:t>
    </dgm:pt>
    <dgm:pt modelId="{DFA4B054-889B-432B-8FE1-2E2560F174CE}">
      <dgm:prSet/>
      <dgm:spPr/>
      <dgm:t>
        <a:bodyPr/>
        <a:lstStyle/>
        <a:p>
          <a:r>
            <a:rPr lang="ru-RU" dirty="0" err="1"/>
            <a:t>освоєння</a:t>
          </a:r>
          <a:r>
            <a:rPr lang="ru-RU" dirty="0"/>
            <a:t> нового </a:t>
          </a:r>
          <a:r>
            <a:rPr lang="ru-RU" dirty="0" err="1"/>
            <a:t>педагогічного</a:t>
          </a:r>
          <a:r>
            <a:rPr lang="ru-RU" dirty="0"/>
            <a:t> </a:t>
          </a:r>
          <a:r>
            <a:rPr lang="ru-RU" dirty="0" err="1"/>
            <a:t>інструментарію</a:t>
          </a:r>
          <a:endParaRPr lang="ru-RU" dirty="0"/>
        </a:p>
      </dgm:t>
    </dgm:pt>
    <dgm:pt modelId="{EBCA9973-00C8-4F40-B9BD-00C26038D17B}" type="parTrans" cxnId="{3BF89342-50F3-45EA-88DB-CF64122885EC}">
      <dgm:prSet/>
      <dgm:spPr/>
      <dgm:t>
        <a:bodyPr/>
        <a:lstStyle/>
        <a:p>
          <a:endParaRPr lang="ru-RU"/>
        </a:p>
      </dgm:t>
    </dgm:pt>
    <dgm:pt modelId="{B677C8DD-1939-4D75-B61D-C9A365141911}" type="sibTrans" cxnId="{3BF89342-50F3-45EA-88DB-CF64122885EC}">
      <dgm:prSet/>
      <dgm:spPr/>
      <dgm:t>
        <a:bodyPr/>
        <a:lstStyle/>
        <a:p>
          <a:endParaRPr lang="ru-RU"/>
        </a:p>
      </dgm:t>
    </dgm:pt>
    <dgm:pt modelId="{2A7435F4-2E0B-4284-AE83-B84D3CDF1585}">
      <dgm:prSet/>
      <dgm:spPr/>
      <dgm:t>
        <a:bodyPr/>
        <a:lstStyle/>
        <a:p>
          <a:r>
            <a:rPr lang="ru-RU" b="1" dirty="0" err="1"/>
            <a:t>Впровадження</a:t>
          </a:r>
          <a:r>
            <a:rPr lang="ru-RU" b="1" dirty="0"/>
            <a:t> ІКТ </a:t>
          </a:r>
        </a:p>
        <a:p>
          <a:r>
            <a:rPr lang="ru-RU" b="1" dirty="0"/>
            <a:t>в </a:t>
          </a:r>
          <a:r>
            <a:rPr lang="ru-RU" b="1" dirty="0" err="1"/>
            <a:t>освітню</a:t>
          </a:r>
          <a:r>
            <a:rPr lang="ru-RU" b="1" dirty="0"/>
            <a:t> практику</a:t>
          </a:r>
        </a:p>
      </dgm:t>
    </dgm:pt>
    <dgm:pt modelId="{E9845915-5990-4C86-B0D6-3E6150C59FF7}" type="parTrans" cxnId="{8370D200-A4F5-440B-9949-352E5198F719}">
      <dgm:prSet/>
      <dgm:spPr/>
      <dgm:t>
        <a:bodyPr/>
        <a:lstStyle/>
        <a:p>
          <a:endParaRPr lang="ru-RU"/>
        </a:p>
      </dgm:t>
    </dgm:pt>
    <dgm:pt modelId="{4906B963-BBCA-4429-B23F-47227590DD6E}" type="sibTrans" cxnId="{8370D200-A4F5-440B-9949-352E5198F719}">
      <dgm:prSet/>
      <dgm:spPr/>
      <dgm:t>
        <a:bodyPr/>
        <a:lstStyle/>
        <a:p>
          <a:endParaRPr lang="ru-RU"/>
        </a:p>
      </dgm:t>
    </dgm:pt>
    <dgm:pt modelId="{0C9B0B35-8679-42AD-A6C1-E44A2F01094F}">
      <dgm:prSet/>
      <dgm:spPr/>
      <dgm:t>
        <a:bodyPr/>
        <a:lstStyle/>
        <a:p>
          <a:r>
            <a:rPr lang="ru-RU" dirty="0" err="1"/>
            <a:t>презентації</a:t>
          </a:r>
          <a:r>
            <a:rPr lang="ru-RU" dirty="0"/>
            <a:t> позитивного </a:t>
          </a:r>
          <a:r>
            <a:rPr lang="ru-RU" dirty="0" err="1"/>
            <a:t>досвіду</a:t>
          </a:r>
          <a:r>
            <a:rPr lang="ru-RU" dirty="0"/>
            <a:t> </a:t>
          </a:r>
          <a:r>
            <a:rPr lang="ru-RU" dirty="0" err="1"/>
            <a:t>роботи</a:t>
          </a:r>
          <a:r>
            <a:rPr lang="ru-RU" dirty="0"/>
            <a:t> </a:t>
          </a:r>
          <a:r>
            <a:rPr lang="ru-RU" dirty="0" err="1"/>
            <a:t>педагогів</a:t>
          </a:r>
          <a:r>
            <a:rPr lang="ru-RU" dirty="0"/>
            <a:t> </a:t>
          </a:r>
          <a:r>
            <a:rPr lang="ru-RU" dirty="0" err="1"/>
            <a:t>із</a:t>
          </a:r>
          <a:r>
            <a:rPr lang="ru-RU" dirty="0"/>
            <a:t> </a:t>
          </a:r>
          <a:r>
            <a:rPr lang="ru-RU" dirty="0" err="1"/>
            <a:t>застосування</a:t>
          </a:r>
          <a:r>
            <a:rPr lang="ru-RU" dirty="0"/>
            <a:t> ІКТ </a:t>
          </a:r>
        </a:p>
      </dgm:t>
    </dgm:pt>
    <dgm:pt modelId="{1B918CA3-25D1-4437-B945-E7926F5876A5}" type="parTrans" cxnId="{82518590-FED0-4CF8-A27E-B4695BE2A7FC}">
      <dgm:prSet/>
      <dgm:spPr/>
      <dgm:t>
        <a:bodyPr/>
        <a:lstStyle/>
        <a:p>
          <a:endParaRPr lang="ru-RU"/>
        </a:p>
      </dgm:t>
    </dgm:pt>
    <dgm:pt modelId="{C17AC2A4-F29B-4485-AB09-CA803BDC2B9D}" type="sibTrans" cxnId="{82518590-FED0-4CF8-A27E-B4695BE2A7FC}">
      <dgm:prSet/>
      <dgm:spPr/>
      <dgm:t>
        <a:bodyPr/>
        <a:lstStyle/>
        <a:p>
          <a:endParaRPr lang="ru-RU"/>
        </a:p>
      </dgm:t>
    </dgm:pt>
    <dgm:pt modelId="{E6CB01E6-B717-4848-BC43-C38891B08BA5}">
      <dgm:prSet/>
      <dgm:spPr/>
      <dgm:t>
        <a:bodyPr/>
        <a:lstStyle/>
        <a:p>
          <a:r>
            <a:rPr lang="ru-RU" b="1" dirty="0"/>
            <a:t>Нова </a:t>
          </a:r>
          <a:r>
            <a:rPr lang="ru-RU" b="1" dirty="0" err="1"/>
            <a:t>організація</a:t>
          </a:r>
          <a:r>
            <a:rPr lang="ru-RU" b="1" dirty="0"/>
            <a:t> </a:t>
          </a:r>
          <a:r>
            <a:rPr lang="ru-RU" b="1" dirty="0" err="1"/>
            <a:t>освіти</a:t>
          </a:r>
          <a:r>
            <a:rPr lang="ru-RU" b="1" dirty="0"/>
            <a:t> на </a:t>
          </a:r>
          <a:r>
            <a:rPr lang="ru-RU" b="1" dirty="0" err="1"/>
            <a:t>основі</a:t>
          </a:r>
          <a:r>
            <a:rPr lang="ru-RU" b="1" dirty="0"/>
            <a:t> </a:t>
          </a:r>
          <a:r>
            <a:rPr lang="ru-RU" b="1" dirty="0" err="1"/>
            <a:t>використання</a:t>
          </a:r>
          <a:r>
            <a:rPr lang="ru-RU" b="1" dirty="0"/>
            <a:t> </a:t>
          </a:r>
          <a:r>
            <a:rPr lang="ru-RU" b="1" dirty="0" err="1"/>
            <a:t>ресурсних</a:t>
          </a:r>
          <a:r>
            <a:rPr lang="ru-RU" b="1" dirty="0"/>
            <a:t> </a:t>
          </a:r>
          <a:r>
            <a:rPr lang="ru-RU" b="1" dirty="0" err="1"/>
            <a:t>можливостей</a:t>
          </a:r>
          <a:r>
            <a:rPr lang="ru-RU" b="1" dirty="0"/>
            <a:t> ІКТ</a:t>
          </a:r>
        </a:p>
      </dgm:t>
    </dgm:pt>
    <dgm:pt modelId="{5064ACBA-AD86-49EB-B0B0-7117DBA23C63}" type="parTrans" cxnId="{5C44483C-A391-420D-8DF6-941F482C7D50}">
      <dgm:prSet/>
      <dgm:spPr/>
      <dgm:t>
        <a:bodyPr/>
        <a:lstStyle/>
        <a:p>
          <a:endParaRPr lang="ru-RU"/>
        </a:p>
      </dgm:t>
    </dgm:pt>
    <dgm:pt modelId="{FEA30477-3E1C-49FA-8922-54A56037C867}" type="sibTrans" cxnId="{5C44483C-A391-420D-8DF6-941F482C7D50}">
      <dgm:prSet/>
      <dgm:spPr/>
      <dgm:t>
        <a:bodyPr/>
        <a:lstStyle/>
        <a:p>
          <a:endParaRPr lang="ru-RU"/>
        </a:p>
      </dgm:t>
    </dgm:pt>
    <dgm:pt modelId="{990F5ADD-1E8B-4D5E-A097-6BA0141FEA2D}">
      <dgm:prSet/>
      <dgm:spPr/>
      <dgm:t>
        <a:bodyPr/>
        <a:lstStyle/>
        <a:p>
          <a:r>
            <a:rPr lang="ru-RU" dirty="0" err="1"/>
            <a:t>моделювання</a:t>
          </a:r>
          <a:r>
            <a:rPr lang="ru-RU" dirty="0"/>
            <a:t> і </a:t>
          </a:r>
          <a:r>
            <a:rPr lang="ru-RU" dirty="0" err="1"/>
            <a:t>вибудовування</a:t>
          </a:r>
          <a:r>
            <a:rPr lang="ru-RU" dirty="0"/>
            <a:t> </a:t>
          </a:r>
          <a:r>
            <a:rPr lang="ru-RU" dirty="0" err="1"/>
            <a:t>інформаційно-освітнього</a:t>
          </a:r>
          <a:r>
            <a:rPr lang="ru-RU" dirty="0"/>
            <a:t> </a:t>
          </a:r>
          <a:r>
            <a:rPr lang="ru-RU" dirty="0" err="1"/>
            <a:t>середовища</a:t>
          </a:r>
          <a:r>
            <a:rPr lang="ru-RU" dirty="0"/>
            <a:t> </a:t>
          </a:r>
        </a:p>
      </dgm:t>
    </dgm:pt>
    <dgm:pt modelId="{E8962C9C-8520-4491-B078-85E6F78379AD}" type="parTrans" cxnId="{92081103-3A7B-415D-B878-112DD70150C0}">
      <dgm:prSet/>
      <dgm:spPr/>
      <dgm:t>
        <a:bodyPr/>
        <a:lstStyle/>
        <a:p>
          <a:endParaRPr lang="ru-RU"/>
        </a:p>
      </dgm:t>
    </dgm:pt>
    <dgm:pt modelId="{6593FD54-0F79-4B2F-BDBF-2B532478A9DE}" type="sibTrans" cxnId="{92081103-3A7B-415D-B878-112DD70150C0}">
      <dgm:prSet/>
      <dgm:spPr/>
      <dgm:t>
        <a:bodyPr/>
        <a:lstStyle/>
        <a:p>
          <a:endParaRPr lang="ru-RU"/>
        </a:p>
      </dgm:t>
    </dgm:pt>
    <dgm:pt modelId="{85BEC618-3BD9-4455-B00E-51B9BC82D6A2}" type="pres">
      <dgm:prSet presAssocID="{1AFA470C-6E57-41C1-95DD-7A2FE1C00F12}" presName="Name0" presStyleCnt="0">
        <dgm:presLayoutVars>
          <dgm:dir/>
          <dgm:animLvl val="lvl"/>
          <dgm:resizeHandles/>
        </dgm:presLayoutVars>
      </dgm:prSet>
      <dgm:spPr/>
    </dgm:pt>
    <dgm:pt modelId="{87B4EDEC-C88F-4B35-A022-7270B06BDEB3}" type="pres">
      <dgm:prSet presAssocID="{CD176440-11D4-48A7-9B98-1E34E22FE0C4}" presName="linNode" presStyleCnt="0"/>
      <dgm:spPr/>
    </dgm:pt>
    <dgm:pt modelId="{0702114F-BE53-4F01-9EA7-BD586DA93777}" type="pres">
      <dgm:prSet presAssocID="{CD176440-11D4-48A7-9B98-1E34E22FE0C4}" presName="parentShp" presStyleLbl="node1" presStyleIdx="0" presStyleCnt="5">
        <dgm:presLayoutVars>
          <dgm:bulletEnabled val="1"/>
        </dgm:presLayoutVars>
      </dgm:prSet>
      <dgm:spPr/>
    </dgm:pt>
    <dgm:pt modelId="{81077299-2AA2-4074-AE3B-46522F8221C2}" type="pres">
      <dgm:prSet presAssocID="{CD176440-11D4-48A7-9B98-1E34E22FE0C4}" presName="childShp" presStyleLbl="bgAccFollowNode1" presStyleIdx="0" presStyleCnt="5">
        <dgm:presLayoutVars>
          <dgm:bulletEnabled val="1"/>
        </dgm:presLayoutVars>
      </dgm:prSet>
      <dgm:spPr/>
    </dgm:pt>
    <dgm:pt modelId="{E78701B5-FEDB-461B-A1E3-20D4FFE7E466}" type="pres">
      <dgm:prSet presAssocID="{C3C19131-E943-4193-9589-2AD4A94378D9}" presName="spacing" presStyleCnt="0"/>
      <dgm:spPr/>
    </dgm:pt>
    <dgm:pt modelId="{56DFCE9B-C715-4C67-9F27-DAA2C8779E9D}" type="pres">
      <dgm:prSet presAssocID="{AEC55B0F-BFCF-42B2-9719-7910D2FEAEA9}" presName="linNode" presStyleCnt="0"/>
      <dgm:spPr/>
    </dgm:pt>
    <dgm:pt modelId="{BDEA5475-E710-4CD4-A37A-35F317AA5BEF}" type="pres">
      <dgm:prSet presAssocID="{AEC55B0F-BFCF-42B2-9719-7910D2FEAEA9}" presName="parentShp" presStyleLbl="node1" presStyleIdx="1" presStyleCnt="5">
        <dgm:presLayoutVars>
          <dgm:bulletEnabled val="1"/>
        </dgm:presLayoutVars>
      </dgm:prSet>
      <dgm:spPr/>
    </dgm:pt>
    <dgm:pt modelId="{BBA6A519-3927-4019-9AED-D538CCE37943}" type="pres">
      <dgm:prSet presAssocID="{AEC55B0F-BFCF-42B2-9719-7910D2FEAEA9}" presName="childShp" presStyleLbl="bgAccFollowNode1" presStyleIdx="1" presStyleCnt="5">
        <dgm:presLayoutVars>
          <dgm:bulletEnabled val="1"/>
        </dgm:presLayoutVars>
      </dgm:prSet>
      <dgm:spPr/>
    </dgm:pt>
    <dgm:pt modelId="{1BD7C9B4-3C1D-4315-AF0D-6690ECDD6C9B}" type="pres">
      <dgm:prSet presAssocID="{09B36822-BFE5-4EFE-92F0-702FBF99A8BD}" presName="spacing" presStyleCnt="0"/>
      <dgm:spPr/>
    </dgm:pt>
    <dgm:pt modelId="{C40EB68B-E0D6-4F61-A162-665CB8B460A8}" type="pres">
      <dgm:prSet presAssocID="{93632EC6-2017-4658-8E38-951A63F2833D}" presName="linNode" presStyleCnt="0"/>
      <dgm:spPr/>
    </dgm:pt>
    <dgm:pt modelId="{AEEBA276-80BD-4440-B7A7-AEAAD60A3E42}" type="pres">
      <dgm:prSet presAssocID="{93632EC6-2017-4658-8E38-951A63F2833D}" presName="parentShp" presStyleLbl="node1" presStyleIdx="2" presStyleCnt="5">
        <dgm:presLayoutVars>
          <dgm:bulletEnabled val="1"/>
        </dgm:presLayoutVars>
      </dgm:prSet>
      <dgm:spPr/>
    </dgm:pt>
    <dgm:pt modelId="{CF8A365F-5038-41E9-9E6D-A01952FF9822}" type="pres">
      <dgm:prSet presAssocID="{93632EC6-2017-4658-8E38-951A63F2833D}" presName="childShp" presStyleLbl="bgAccFollowNode1" presStyleIdx="2" presStyleCnt="5">
        <dgm:presLayoutVars>
          <dgm:bulletEnabled val="1"/>
        </dgm:presLayoutVars>
      </dgm:prSet>
      <dgm:spPr/>
    </dgm:pt>
    <dgm:pt modelId="{E9B7E9F5-D883-4EC1-90F8-D5F2619C83CA}" type="pres">
      <dgm:prSet presAssocID="{A13905A0-FF00-4CE4-9384-D0A2E4E23821}" presName="spacing" presStyleCnt="0"/>
      <dgm:spPr/>
    </dgm:pt>
    <dgm:pt modelId="{D8D985D2-F2A8-4F5F-AFDF-B8F10ED39886}" type="pres">
      <dgm:prSet presAssocID="{2A7435F4-2E0B-4284-AE83-B84D3CDF1585}" presName="linNode" presStyleCnt="0"/>
      <dgm:spPr/>
    </dgm:pt>
    <dgm:pt modelId="{173E0B48-FD84-4216-9BB9-E262E7D88A03}" type="pres">
      <dgm:prSet presAssocID="{2A7435F4-2E0B-4284-AE83-B84D3CDF1585}" presName="parentShp" presStyleLbl="node1" presStyleIdx="3" presStyleCnt="5">
        <dgm:presLayoutVars>
          <dgm:bulletEnabled val="1"/>
        </dgm:presLayoutVars>
      </dgm:prSet>
      <dgm:spPr/>
    </dgm:pt>
    <dgm:pt modelId="{72E7C984-5CD3-4304-9AA8-8B6BCC8A76FF}" type="pres">
      <dgm:prSet presAssocID="{2A7435F4-2E0B-4284-AE83-B84D3CDF1585}" presName="childShp" presStyleLbl="bgAccFollowNode1" presStyleIdx="3" presStyleCnt="5">
        <dgm:presLayoutVars>
          <dgm:bulletEnabled val="1"/>
        </dgm:presLayoutVars>
      </dgm:prSet>
      <dgm:spPr/>
    </dgm:pt>
    <dgm:pt modelId="{6700EC51-7ECF-453E-9D23-503E6E743EEF}" type="pres">
      <dgm:prSet presAssocID="{4906B963-BBCA-4429-B23F-47227590DD6E}" presName="spacing" presStyleCnt="0"/>
      <dgm:spPr/>
    </dgm:pt>
    <dgm:pt modelId="{4F1A32D3-4088-47F8-B265-0D3D38D827A2}" type="pres">
      <dgm:prSet presAssocID="{E6CB01E6-B717-4848-BC43-C38891B08BA5}" presName="linNode" presStyleCnt="0"/>
      <dgm:spPr/>
    </dgm:pt>
    <dgm:pt modelId="{5294E700-A3FF-4C73-A240-3FACAE237488}" type="pres">
      <dgm:prSet presAssocID="{E6CB01E6-B717-4848-BC43-C38891B08BA5}" presName="parentShp" presStyleLbl="node1" presStyleIdx="4" presStyleCnt="5">
        <dgm:presLayoutVars>
          <dgm:bulletEnabled val="1"/>
        </dgm:presLayoutVars>
      </dgm:prSet>
      <dgm:spPr/>
    </dgm:pt>
    <dgm:pt modelId="{BF553457-0DB4-4BAA-97BC-8A38EF1C0CB5}" type="pres">
      <dgm:prSet presAssocID="{E6CB01E6-B717-4848-BC43-C38891B08BA5}" presName="childShp" presStyleLbl="bgAccFollowNode1" presStyleIdx="4" presStyleCnt="5">
        <dgm:presLayoutVars>
          <dgm:bulletEnabled val="1"/>
        </dgm:presLayoutVars>
      </dgm:prSet>
      <dgm:spPr/>
    </dgm:pt>
  </dgm:ptLst>
  <dgm:cxnLst>
    <dgm:cxn modelId="{8370D200-A4F5-440B-9949-352E5198F719}" srcId="{1AFA470C-6E57-41C1-95DD-7A2FE1C00F12}" destId="{2A7435F4-2E0B-4284-AE83-B84D3CDF1585}" srcOrd="3" destOrd="0" parTransId="{E9845915-5990-4C86-B0D6-3E6150C59FF7}" sibTransId="{4906B963-BBCA-4429-B23F-47227590DD6E}"/>
    <dgm:cxn modelId="{92081103-3A7B-415D-B878-112DD70150C0}" srcId="{E6CB01E6-B717-4848-BC43-C38891B08BA5}" destId="{990F5ADD-1E8B-4D5E-A097-6BA0141FEA2D}" srcOrd="0" destOrd="0" parTransId="{E8962C9C-8520-4491-B078-85E6F78379AD}" sibTransId="{6593FD54-0F79-4B2F-BDBF-2B532478A9DE}"/>
    <dgm:cxn modelId="{A9E3970A-E77F-4051-BFB7-A55D0A8D883C}" srcId="{CD176440-11D4-48A7-9B98-1E34E22FE0C4}" destId="{D5E0C978-B2E8-4670-885D-FCF3F5A870F9}" srcOrd="2" destOrd="0" parTransId="{981000ED-D66C-4F48-918D-6027718B8ACA}" sibTransId="{DBF10B85-EB09-4F87-ADB3-1057BDF3B496}"/>
    <dgm:cxn modelId="{0ADCF910-17BF-46BB-9CB0-AF44E557E104}" type="presOf" srcId="{680F082F-1915-4DB5-A079-7F32D7D3384F}" destId="{81077299-2AA2-4074-AE3B-46522F8221C2}" srcOrd="0" destOrd="0" presId="urn:microsoft.com/office/officeart/2005/8/layout/vList6"/>
    <dgm:cxn modelId="{F5BBB514-96EA-4C43-9857-7653C6EA29C1}" type="presOf" srcId="{990F5ADD-1E8B-4D5E-A097-6BA0141FEA2D}" destId="{BF553457-0DB4-4BAA-97BC-8A38EF1C0CB5}" srcOrd="0" destOrd="0" presId="urn:microsoft.com/office/officeart/2005/8/layout/vList6"/>
    <dgm:cxn modelId="{63B88718-AF1F-4F59-9201-22D87532BEC1}" srcId="{CD176440-11D4-48A7-9B98-1E34E22FE0C4}" destId="{680F082F-1915-4DB5-A079-7F32D7D3384F}" srcOrd="0" destOrd="0" parTransId="{38C6365D-FC6A-4D91-8268-F9D0BE556936}" sibTransId="{7D355D83-53AB-43DE-8FD4-4FD785CC715D}"/>
    <dgm:cxn modelId="{9DDDF335-088D-47D5-852D-4DA3909DAECA}" type="presOf" srcId="{E6CB01E6-B717-4848-BC43-C38891B08BA5}" destId="{5294E700-A3FF-4C73-A240-3FACAE237488}" srcOrd="0" destOrd="0" presId="urn:microsoft.com/office/officeart/2005/8/layout/vList6"/>
    <dgm:cxn modelId="{5C44483C-A391-420D-8DF6-941F482C7D50}" srcId="{1AFA470C-6E57-41C1-95DD-7A2FE1C00F12}" destId="{E6CB01E6-B717-4848-BC43-C38891B08BA5}" srcOrd="4" destOrd="0" parTransId="{5064ACBA-AD86-49EB-B0B0-7117DBA23C63}" sibTransId="{FEA30477-3E1C-49FA-8922-54A56037C867}"/>
    <dgm:cxn modelId="{42BD715D-7C0D-42CC-9B77-18F66A231F77}" srcId="{AEC55B0F-BFCF-42B2-9719-7910D2FEAEA9}" destId="{DC9A8E23-9BD7-44B8-9253-91D81E42462B}" srcOrd="0" destOrd="0" parTransId="{11BB41F1-304B-475E-B2F8-E8BE61DB51C3}" sibTransId="{8705733F-9BA7-481C-8748-3264E5F8B25E}"/>
    <dgm:cxn modelId="{3BF89342-50F3-45EA-88DB-CF64122885EC}" srcId="{93632EC6-2017-4658-8E38-951A63F2833D}" destId="{DFA4B054-889B-432B-8FE1-2E2560F174CE}" srcOrd="1" destOrd="0" parTransId="{EBCA9973-00C8-4F40-B9BD-00C26038D17B}" sibTransId="{B677C8DD-1939-4D75-B61D-C9A365141911}"/>
    <dgm:cxn modelId="{43FF664A-480D-4D04-A073-EECF1728A8E6}" srcId="{93632EC6-2017-4658-8E38-951A63F2833D}" destId="{17173F93-86C5-4B71-9A5C-975C1D6201D0}" srcOrd="0" destOrd="0" parTransId="{FD8998B8-29E7-4D08-AEE6-45DD7CEC9DCD}" sibTransId="{18219E90-6A7A-41B5-A90F-CE688750B293}"/>
    <dgm:cxn modelId="{B4836C4E-7F16-4767-81FB-903FBCD7A74B}" type="presOf" srcId="{AEC55B0F-BFCF-42B2-9719-7910D2FEAEA9}" destId="{BDEA5475-E710-4CD4-A37A-35F317AA5BEF}" srcOrd="0" destOrd="0" presId="urn:microsoft.com/office/officeart/2005/8/layout/vList6"/>
    <dgm:cxn modelId="{A72A3157-E941-4725-B436-2235BC644661}" srcId="{AEC55B0F-BFCF-42B2-9719-7910D2FEAEA9}" destId="{49A25530-ADBB-4414-B068-05F3CBF02B3A}" srcOrd="1" destOrd="0" parTransId="{47DCE195-555C-435A-B2B2-B0E22A7DC9D6}" sibTransId="{0672D7EB-0D0D-4C81-9D05-89E8BEE24331}"/>
    <dgm:cxn modelId="{E630E584-3671-4763-BE2C-819F92C9A2A4}" srcId="{CD176440-11D4-48A7-9B98-1E34E22FE0C4}" destId="{4A1756F7-1B95-4E08-9E07-F9D69AB57B2C}" srcOrd="1" destOrd="0" parTransId="{BC41EC45-BF62-4364-99CD-E261A82FE04F}" sibTransId="{11C452CA-850E-4CD1-9EC7-5DCFDE170D15}"/>
    <dgm:cxn modelId="{60EAEF8D-9FF1-4DFC-AB6E-2086DA98CB2E}" type="presOf" srcId="{1AFA470C-6E57-41C1-95DD-7A2FE1C00F12}" destId="{85BEC618-3BD9-4455-B00E-51B9BC82D6A2}" srcOrd="0" destOrd="0" presId="urn:microsoft.com/office/officeart/2005/8/layout/vList6"/>
    <dgm:cxn modelId="{82518590-FED0-4CF8-A27E-B4695BE2A7FC}" srcId="{2A7435F4-2E0B-4284-AE83-B84D3CDF1585}" destId="{0C9B0B35-8679-42AD-A6C1-E44A2F01094F}" srcOrd="0" destOrd="0" parTransId="{1B918CA3-25D1-4437-B945-E7926F5876A5}" sibTransId="{C17AC2A4-F29B-4485-AB09-CA803BDC2B9D}"/>
    <dgm:cxn modelId="{9118B99E-12B1-4D2B-8473-655A1DBFDDA6}" type="presOf" srcId="{17173F93-86C5-4B71-9A5C-975C1D6201D0}" destId="{CF8A365F-5038-41E9-9E6D-A01952FF9822}" srcOrd="0" destOrd="0" presId="urn:microsoft.com/office/officeart/2005/8/layout/vList6"/>
    <dgm:cxn modelId="{32DD26A9-AF8E-4F66-B704-58439581E93F}" type="presOf" srcId="{D5E0C978-B2E8-4670-885D-FCF3F5A870F9}" destId="{81077299-2AA2-4074-AE3B-46522F8221C2}" srcOrd="0" destOrd="2" presId="urn:microsoft.com/office/officeart/2005/8/layout/vList6"/>
    <dgm:cxn modelId="{D74534AF-710A-4F4C-8A0D-24FD30DC6E28}" srcId="{1AFA470C-6E57-41C1-95DD-7A2FE1C00F12}" destId="{93632EC6-2017-4658-8E38-951A63F2833D}" srcOrd="2" destOrd="0" parTransId="{B43E7CD6-C61F-4398-B61A-A44C768354A5}" sibTransId="{A13905A0-FF00-4CE4-9384-D0A2E4E23821}"/>
    <dgm:cxn modelId="{325099AF-D3A8-4009-9379-931DD6E3C508}" srcId="{1AFA470C-6E57-41C1-95DD-7A2FE1C00F12}" destId="{AEC55B0F-BFCF-42B2-9719-7910D2FEAEA9}" srcOrd="1" destOrd="0" parTransId="{87CFA54B-555C-411D-99C2-4E70223A8BEF}" sibTransId="{09B36822-BFE5-4EFE-92F0-702FBF99A8BD}"/>
    <dgm:cxn modelId="{FD9BBAB1-ADA2-4DB4-A7CB-A15C962BFCF9}" type="presOf" srcId="{CD176440-11D4-48A7-9B98-1E34E22FE0C4}" destId="{0702114F-BE53-4F01-9EA7-BD586DA93777}" srcOrd="0" destOrd="0" presId="urn:microsoft.com/office/officeart/2005/8/layout/vList6"/>
    <dgm:cxn modelId="{FDB932C1-D8EE-4DEC-9434-3607901DEF4E}" type="presOf" srcId="{93632EC6-2017-4658-8E38-951A63F2833D}" destId="{AEEBA276-80BD-4440-B7A7-AEAAD60A3E42}" srcOrd="0" destOrd="0" presId="urn:microsoft.com/office/officeart/2005/8/layout/vList6"/>
    <dgm:cxn modelId="{79299CC4-83EC-4173-92DE-B9A6902D7C2D}" type="presOf" srcId="{0C9B0B35-8679-42AD-A6C1-E44A2F01094F}" destId="{72E7C984-5CD3-4304-9AA8-8B6BCC8A76FF}" srcOrd="0" destOrd="0" presId="urn:microsoft.com/office/officeart/2005/8/layout/vList6"/>
    <dgm:cxn modelId="{6036D0CA-CF81-49BC-9ABB-46C8B34ED03F}" srcId="{1AFA470C-6E57-41C1-95DD-7A2FE1C00F12}" destId="{CD176440-11D4-48A7-9B98-1E34E22FE0C4}" srcOrd="0" destOrd="0" parTransId="{5D5B9BF0-6988-44C4-9954-EE19FBB4E12A}" sibTransId="{C3C19131-E943-4193-9589-2AD4A94378D9}"/>
    <dgm:cxn modelId="{BCB2E9CB-254A-49AE-99D0-D0C1634A64EE}" type="presOf" srcId="{DFA4B054-889B-432B-8FE1-2E2560F174CE}" destId="{CF8A365F-5038-41E9-9E6D-A01952FF9822}" srcOrd="0" destOrd="1" presId="urn:microsoft.com/office/officeart/2005/8/layout/vList6"/>
    <dgm:cxn modelId="{19EE10D0-BE6F-4462-8BAF-02DC3036EDF9}" type="presOf" srcId="{DC9A8E23-9BD7-44B8-9253-91D81E42462B}" destId="{BBA6A519-3927-4019-9AED-D538CCE37943}" srcOrd="0" destOrd="0" presId="urn:microsoft.com/office/officeart/2005/8/layout/vList6"/>
    <dgm:cxn modelId="{6AA201DA-DAEC-4236-9B77-5E98B8299E1C}" type="presOf" srcId="{49A25530-ADBB-4414-B068-05F3CBF02B3A}" destId="{BBA6A519-3927-4019-9AED-D538CCE37943}" srcOrd="0" destOrd="1" presId="urn:microsoft.com/office/officeart/2005/8/layout/vList6"/>
    <dgm:cxn modelId="{58A0A9DE-BA8F-487C-A7CB-25481C64F4EE}" type="presOf" srcId="{2A7435F4-2E0B-4284-AE83-B84D3CDF1585}" destId="{173E0B48-FD84-4216-9BB9-E262E7D88A03}" srcOrd="0" destOrd="0" presId="urn:microsoft.com/office/officeart/2005/8/layout/vList6"/>
    <dgm:cxn modelId="{05B8DAED-EBEA-4BB7-894B-FC9BEF3E7A16}" type="presOf" srcId="{4A1756F7-1B95-4E08-9E07-F9D69AB57B2C}" destId="{81077299-2AA2-4074-AE3B-46522F8221C2}" srcOrd="0" destOrd="1" presId="urn:microsoft.com/office/officeart/2005/8/layout/vList6"/>
    <dgm:cxn modelId="{26E787CC-9764-4F98-8DD4-134F81DEFE13}" type="presParOf" srcId="{85BEC618-3BD9-4455-B00E-51B9BC82D6A2}" destId="{87B4EDEC-C88F-4B35-A022-7270B06BDEB3}" srcOrd="0" destOrd="0" presId="urn:microsoft.com/office/officeart/2005/8/layout/vList6"/>
    <dgm:cxn modelId="{1B118295-949A-484E-8FD0-292DDB334763}" type="presParOf" srcId="{87B4EDEC-C88F-4B35-A022-7270B06BDEB3}" destId="{0702114F-BE53-4F01-9EA7-BD586DA93777}" srcOrd="0" destOrd="0" presId="urn:microsoft.com/office/officeart/2005/8/layout/vList6"/>
    <dgm:cxn modelId="{E414625E-C9E4-4A56-A6E7-E94EE6DA12D9}" type="presParOf" srcId="{87B4EDEC-C88F-4B35-A022-7270B06BDEB3}" destId="{81077299-2AA2-4074-AE3B-46522F8221C2}" srcOrd="1" destOrd="0" presId="urn:microsoft.com/office/officeart/2005/8/layout/vList6"/>
    <dgm:cxn modelId="{B67C55B6-D2AF-4DA4-AB9E-A63F9C62DD1A}" type="presParOf" srcId="{85BEC618-3BD9-4455-B00E-51B9BC82D6A2}" destId="{E78701B5-FEDB-461B-A1E3-20D4FFE7E466}" srcOrd="1" destOrd="0" presId="urn:microsoft.com/office/officeart/2005/8/layout/vList6"/>
    <dgm:cxn modelId="{BB310B45-E867-4479-BB12-88B41D3BBF55}" type="presParOf" srcId="{85BEC618-3BD9-4455-B00E-51B9BC82D6A2}" destId="{56DFCE9B-C715-4C67-9F27-DAA2C8779E9D}" srcOrd="2" destOrd="0" presId="urn:microsoft.com/office/officeart/2005/8/layout/vList6"/>
    <dgm:cxn modelId="{1A6CD20C-FA2E-41EE-BF8D-50C80D67249C}" type="presParOf" srcId="{56DFCE9B-C715-4C67-9F27-DAA2C8779E9D}" destId="{BDEA5475-E710-4CD4-A37A-35F317AA5BEF}" srcOrd="0" destOrd="0" presId="urn:microsoft.com/office/officeart/2005/8/layout/vList6"/>
    <dgm:cxn modelId="{B4B9C5AC-9D6A-44D0-B062-B944BA792021}" type="presParOf" srcId="{56DFCE9B-C715-4C67-9F27-DAA2C8779E9D}" destId="{BBA6A519-3927-4019-9AED-D538CCE37943}" srcOrd="1" destOrd="0" presId="urn:microsoft.com/office/officeart/2005/8/layout/vList6"/>
    <dgm:cxn modelId="{2EC4E1C3-3496-4731-8B3E-EAB9EB5304A9}" type="presParOf" srcId="{85BEC618-3BD9-4455-B00E-51B9BC82D6A2}" destId="{1BD7C9B4-3C1D-4315-AF0D-6690ECDD6C9B}" srcOrd="3" destOrd="0" presId="urn:microsoft.com/office/officeart/2005/8/layout/vList6"/>
    <dgm:cxn modelId="{6F00B795-6085-467B-A597-B8313E2E3539}" type="presParOf" srcId="{85BEC618-3BD9-4455-B00E-51B9BC82D6A2}" destId="{C40EB68B-E0D6-4F61-A162-665CB8B460A8}" srcOrd="4" destOrd="0" presId="urn:microsoft.com/office/officeart/2005/8/layout/vList6"/>
    <dgm:cxn modelId="{73C25D58-EAB3-4E8D-858F-0D144A8E924F}" type="presParOf" srcId="{C40EB68B-E0D6-4F61-A162-665CB8B460A8}" destId="{AEEBA276-80BD-4440-B7A7-AEAAD60A3E42}" srcOrd="0" destOrd="0" presId="urn:microsoft.com/office/officeart/2005/8/layout/vList6"/>
    <dgm:cxn modelId="{AA218FCB-2BAD-465D-A336-1698E9D16703}" type="presParOf" srcId="{C40EB68B-E0D6-4F61-A162-665CB8B460A8}" destId="{CF8A365F-5038-41E9-9E6D-A01952FF9822}" srcOrd="1" destOrd="0" presId="urn:microsoft.com/office/officeart/2005/8/layout/vList6"/>
    <dgm:cxn modelId="{6B6C40FE-3054-4250-B566-9FE874659FC0}" type="presParOf" srcId="{85BEC618-3BD9-4455-B00E-51B9BC82D6A2}" destId="{E9B7E9F5-D883-4EC1-90F8-D5F2619C83CA}" srcOrd="5" destOrd="0" presId="urn:microsoft.com/office/officeart/2005/8/layout/vList6"/>
    <dgm:cxn modelId="{16C15828-A469-43BD-A12C-86067ED8B591}" type="presParOf" srcId="{85BEC618-3BD9-4455-B00E-51B9BC82D6A2}" destId="{D8D985D2-F2A8-4F5F-AFDF-B8F10ED39886}" srcOrd="6" destOrd="0" presId="urn:microsoft.com/office/officeart/2005/8/layout/vList6"/>
    <dgm:cxn modelId="{15B90ED5-3979-42D8-9E56-6ED391A3898B}" type="presParOf" srcId="{D8D985D2-F2A8-4F5F-AFDF-B8F10ED39886}" destId="{173E0B48-FD84-4216-9BB9-E262E7D88A03}" srcOrd="0" destOrd="0" presId="urn:microsoft.com/office/officeart/2005/8/layout/vList6"/>
    <dgm:cxn modelId="{0AF1ACE8-AEEA-44DF-AE16-3DC1DFDC1215}" type="presParOf" srcId="{D8D985D2-F2A8-4F5F-AFDF-B8F10ED39886}" destId="{72E7C984-5CD3-4304-9AA8-8B6BCC8A76FF}" srcOrd="1" destOrd="0" presId="urn:microsoft.com/office/officeart/2005/8/layout/vList6"/>
    <dgm:cxn modelId="{77B90C17-588B-4000-BFEC-35A430512AC5}" type="presParOf" srcId="{85BEC618-3BD9-4455-B00E-51B9BC82D6A2}" destId="{6700EC51-7ECF-453E-9D23-503E6E743EEF}" srcOrd="7" destOrd="0" presId="urn:microsoft.com/office/officeart/2005/8/layout/vList6"/>
    <dgm:cxn modelId="{64C6AEB7-F00A-4704-BAA3-99CDC2B709F5}" type="presParOf" srcId="{85BEC618-3BD9-4455-B00E-51B9BC82D6A2}" destId="{4F1A32D3-4088-47F8-B265-0D3D38D827A2}" srcOrd="8" destOrd="0" presId="urn:microsoft.com/office/officeart/2005/8/layout/vList6"/>
    <dgm:cxn modelId="{FF19C68B-F3AF-41EA-B319-1DCEBCCC3078}" type="presParOf" srcId="{4F1A32D3-4088-47F8-B265-0D3D38D827A2}" destId="{5294E700-A3FF-4C73-A240-3FACAE237488}" srcOrd="0" destOrd="0" presId="urn:microsoft.com/office/officeart/2005/8/layout/vList6"/>
    <dgm:cxn modelId="{3AFEC27F-69D4-4C8C-8A80-D6C44074C2EA}" type="presParOf" srcId="{4F1A32D3-4088-47F8-B265-0D3D38D827A2}" destId="{BF553457-0DB4-4BAA-97BC-8A38EF1C0CB5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6226A11-3162-400B-BDED-A988FBAB37F6}" type="doc">
      <dgm:prSet loTypeId="urn:microsoft.com/office/officeart/2005/8/layout/bList2#4" loCatId="pictur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E4890EE-5129-4D20-9C0E-8C13329E1A29}">
      <dgm:prSet phldrT="[Текст]" custT="1"/>
      <dgm:spPr/>
      <dgm:t>
        <a:bodyPr/>
        <a:lstStyle/>
        <a:p>
          <a:r>
            <a:rPr lang="uk-UA" sz="1600" dirty="0"/>
            <a:t>Прийняття рішень, планування, вибір моделей інформаційного середовища</a:t>
          </a:r>
          <a:endParaRPr lang="ru-RU" sz="1600" dirty="0"/>
        </a:p>
      </dgm:t>
    </dgm:pt>
    <dgm:pt modelId="{DE48302B-5C1E-4C79-A244-C1669DC66D1E}" type="parTrans" cxnId="{F435F189-2BA9-4ADF-9677-20269EBFBE7E}">
      <dgm:prSet/>
      <dgm:spPr/>
      <dgm:t>
        <a:bodyPr/>
        <a:lstStyle/>
        <a:p>
          <a:endParaRPr lang="ru-RU"/>
        </a:p>
      </dgm:t>
    </dgm:pt>
    <dgm:pt modelId="{C51F2A57-B592-4706-B04D-2EE8E21B5F15}" type="sibTrans" cxnId="{F435F189-2BA9-4ADF-9677-20269EBFBE7E}">
      <dgm:prSet/>
      <dgm:spPr/>
      <dgm:t>
        <a:bodyPr/>
        <a:lstStyle/>
        <a:p>
          <a:endParaRPr lang="ru-RU"/>
        </a:p>
      </dgm:t>
    </dgm:pt>
    <dgm:pt modelId="{75522301-63B7-4476-A0BD-F532E234BC91}">
      <dgm:prSet phldrT="[Текст]" custT="1"/>
      <dgm:spPr/>
      <dgm:t>
        <a:bodyPr/>
        <a:lstStyle/>
        <a:p>
          <a:r>
            <a:rPr lang="uk-UA" sz="1600" dirty="0"/>
            <a:t>Опрацювання прийомів і технік, обмін досвідом, </a:t>
          </a:r>
          <a:r>
            <a:rPr lang="uk-UA" sz="1600" dirty="0" err="1"/>
            <a:t>взаємонавчання</a:t>
          </a:r>
          <a:endParaRPr lang="ru-RU" sz="1600" dirty="0"/>
        </a:p>
      </dgm:t>
    </dgm:pt>
    <dgm:pt modelId="{129BF83A-0C88-4AA8-9DE0-FA6241F32D69}" type="parTrans" cxnId="{1F5D61C2-E733-44EB-AF15-F25CF4BE6D9D}">
      <dgm:prSet/>
      <dgm:spPr/>
      <dgm:t>
        <a:bodyPr/>
        <a:lstStyle/>
        <a:p>
          <a:endParaRPr lang="ru-RU"/>
        </a:p>
      </dgm:t>
    </dgm:pt>
    <dgm:pt modelId="{27B22BE7-DCA7-4B56-933E-0A7C2A9F01A7}" type="sibTrans" cxnId="{1F5D61C2-E733-44EB-AF15-F25CF4BE6D9D}">
      <dgm:prSet/>
      <dgm:spPr/>
      <dgm:t>
        <a:bodyPr/>
        <a:lstStyle/>
        <a:p>
          <a:endParaRPr lang="ru-RU"/>
        </a:p>
      </dgm:t>
    </dgm:pt>
    <dgm:pt modelId="{B497A496-677F-419C-86C6-DC92C4B4FA5B}">
      <dgm:prSet phldrT="[Текст]"/>
      <dgm:spPr/>
      <dgm:t>
        <a:bodyPr/>
        <a:lstStyle/>
        <a:p>
          <a:r>
            <a:rPr lang="uk-UA" dirty="0"/>
            <a:t>Семінари-практикуми, тренінги, методичні тижні, відкриті уроки, творчі конкурси</a:t>
          </a:r>
          <a:endParaRPr lang="ru-RU" dirty="0"/>
        </a:p>
      </dgm:t>
    </dgm:pt>
    <dgm:pt modelId="{9EB089C0-A37E-458B-91B0-8AD4020F9898}" type="parTrans" cxnId="{A0B460AB-D7B9-44C8-A263-C00984BFBEB0}">
      <dgm:prSet/>
      <dgm:spPr/>
      <dgm:t>
        <a:bodyPr/>
        <a:lstStyle/>
        <a:p>
          <a:endParaRPr lang="ru-RU"/>
        </a:p>
      </dgm:t>
    </dgm:pt>
    <dgm:pt modelId="{570BA359-59A5-4006-89D7-2EC41DC1A74D}" type="sibTrans" cxnId="{A0B460AB-D7B9-44C8-A263-C00984BFBEB0}">
      <dgm:prSet/>
      <dgm:spPr/>
      <dgm:t>
        <a:bodyPr/>
        <a:lstStyle/>
        <a:p>
          <a:endParaRPr lang="ru-RU"/>
        </a:p>
      </dgm:t>
    </dgm:pt>
    <dgm:pt modelId="{3C0A5CE7-8BE5-46B4-8621-37B5201DDE16}">
      <dgm:prSet phldrT="[Текст]" custT="1"/>
      <dgm:spPr/>
      <dgm:t>
        <a:bodyPr/>
        <a:lstStyle/>
        <a:p>
          <a:r>
            <a:rPr lang="uk-UA" sz="1600" dirty="0"/>
            <a:t>Самостійне підвищення рівня ІКТ-грамотності </a:t>
          </a:r>
          <a:endParaRPr lang="ru-RU" sz="1600" dirty="0"/>
        </a:p>
      </dgm:t>
    </dgm:pt>
    <dgm:pt modelId="{CE1CA507-F6E3-4B56-9A97-C7961BE311AA}" type="parTrans" cxnId="{18E2C7B8-6F95-4DC3-890A-365E1EE0E75A}">
      <dgm:prSet/>
      <dgm:spPr/>
      <dgm:t>
        <a:bodyPr/>
        <a:lstStyle/>
        <a:p>
          <a:endParaRPr lang="ru-RU"/>
        </a:p>
      </dgm:t>
    </dgm:pt>
    <dgm:pt modelId="{31C208FD-A89E-4F5A-A51B-C3C90B7E2C21}" type="sibTrans" cxnId="{18E2C7B8-6F95-4DC3-890A-365E1EE0E75A}">
      <dgm:prSet/>
      <dgm:spPr/>
      <dgm:t>
        <a:bodyPr/>
        <a:lstStyle/>
        <a:p>
          <a:endParaRPr lang="ru-RU"/>
        </a:p>
      </dgm:t>
    </dgm:pt>
    <dgm:pt modelId="{8375934C-7A60-4694-8BDA-53E3D937E630}">
      <dgm:prSet phldrT="[Текст]"/>
      <dgm:spPr/>
      <dgm:t>
        <a:bodyPr/>
        <a:lstStyle/>
        <a:p>
          <a:r>
            <a:rPr lang="uk-UA" dirty="0"/>
            <a:t>Проходження курсів, самоосвіта, підбір ефективних прийомів ІКТ, участь в освітянських </a:t>
          </a:r>
          <a:r>
            <a:rPr lang="uk-UA" dirty="0" err="1"/>
            <a:t>Інтернет-спільнотах</a:t>
          </a:r>
          <a:endParaRPr lang="ru-RU" dirty="0"/>
        </a:p>
      </dgm:t>
    </dgm:pt>
    <dgm:pt modelId="{281275BB-650A-4071-9A4A-B6FE3E299E97}" type="parTrans" cxnId="{19311C1C-BEEE-4E6F-8189-95738405C5E9}">
      <dgm:prSet/>
      <dgm:spPr/>
      <dgm:t>
        <a:bodyPr/>
        <a:lstStyle/>
        <a:p>
          <a:endParaRPr lang="ru-RU"/>
        </a:p>
      </dgm:t>
    </dgm:pt>
    <dgm:pt modelId="{77238505-09AB-4C84-B8EE-EF30E4AB4044}" type="sibTrans" cxnId="{19311C1C-BEEE-4E6F-8189-95738405C5E9}">
      <dgm:prSet/>
      <dgm:spPr/>
      <dgm:t>
        <a:bodyPr/>
        <a:lstStyle/>
        <a:p>
          <a:endParaRPr lang="ru-RU"/>
        </a:p>
      </dgm:t>
    </dgm:pt>
    <dgm:pt modelId="{191EB2BC-0E47-41BE-AF39-7BEF828D44E0}">
      <dgm:prSet/>
      <dgm:spPr/>
      <dgm:t>
        <a:bodyPr/>
        <a:lstStyle/>
        <a:p>
          <a:r>
            <a:rPr lang="uk-UA" dirty="0"/>
            <a:t>Науково-методична рада, творчі групи, фокус-групи, консультаційні пункти</a:t>
          </a:r>
          <a:endParaRPr lang="ru-RU" dirty="0"/>
        </a:p>
      </dgm:t>
    </dgm:pt>
    <dgm:pt modelId="{E28E4B29-FEB1-4931-A1F7-E56F0A909BBD}" type="parTrans" cxnId="{3078A1F6-8685-42DA-855C-471805C5ED35}">
      <dgm:prSet/>
      <dgm:spPr/>
      <dgm:t>
        <a:bodyPr/>
        <a:lstStyle/>
        <a:p>
          <a:endParaRPr lang="ru-RU"/>
        </a:p>
      </dgm:t>
    </dgm:pt>
    <dgm:pt modelId="{FC3D0882-BD45-4F14-91FF-9F7DC8CD5320}" type="sibTrans" cxnId="{3078A1F6-8685-42DA-855C-471805C5ED35}">
      <dgm:prSet/>
      <dgm:spPr/>
      <dgm:t>
        <a:bodyPr/>
        <a:lstStyle/>
        <a:p>
          <a:endParaRPr lang="ru-RU"/>
        </a:p>
      </dgm:t>
    </dgm:pt>
    <dgm:pt modelId="{BBD61ED4-5324-498C-BC9F-91F492EF46D5}">
      <dgm:prSet custT="1"/>
      <dgm:spPr/>
      <dgm:t>
        <a:bodyPr/>
        <a:lstStyle/>
        <a:p>
          <a:r>
            <a:rPr lang="uk-UA" sz="1600" dirty="0"/>
            <a:t>Розробка рекомендацій, методичних порад, випуск посібників</a:t>
          </a:r>
          <a:endParaRPr lang="ru-RU" sz="1600" dirty="0"/>
        </a:p>
      </dgm:t>
    </dgm:pt>
    <dgm:pt modelId="{48963475-4092-41B8-96D4-4090E11A25D4}" type="parTrans" cxnId="{851F0446-E7E9-4C04-B51C-3895EFA0969D}">
      <dgm:prSet/>
      <dgm:spPr/>
      <dgm:t>
        <a:bodyPr/>
        <a:lstStyle/>
        <a:p>
          <a:endParaRPr lang="ru-RU"/>
        </a:p>
      </dgm:t>
    </dgm:pt>
    <dgm:pt modelId="{62B26636-604D-48D1-8425-18DCD3A87001}" type="sibTrans" cxnId="{851F0446-E7E9-4C04-B51C-3895EFA0969D}">
      <dgm:prSet/>
      <dgm:spPr/>
      <dgm:t>
        <a:bodyPr/>
        <a:lstStyle/>
        <a:p>
          <a:endParaRPr lang="ru-RU"/>
        </a:p>
      </dgm:t>
    </dgm:pt>
    <dgm:pt modelId="{F7FAF641-65F8-43B1-AA52-1044B9B47212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600" dirty="0"/>
            <a:t>Моніторинг ефективності використання ІКТ</a:t>
          </a:r>
          <a:endParaRPr lang="ru-RU" sz="1600" dirty="0"/>
        </a:p>
        <a:p>
          <a:endParaRPr lang="ru-RU" sz="1600" dirty="0"/>
        </a:p>
      </dgm:t>
    </dgm:pt>
    <dgm:pt modelId="{92C0CD1D-D2E5-4A09-B420-49A1DD06D6B8}" type="parTrans" cxnId="{49AB8EF2-4558-43AC-A8BC-BE8FF11B1782}">
      <dgm:prSet/>
      <dgm:spPr/>
      <dgm:t>
        <a:bodyPr/>
        <a:lstStyle/>
        <a:p>
          <a:endParaRPr lang="ru-RU"/>
        </a:p>
      </dgm:t>
    </dgm:pt>
    <dgm:pt modelId="{76F9BC56-A753-4630-97EF-AB203CDC8AFC}" type="sibTrans" cxnId="{49AB8EF2-4558-43AC-A8BC-BE8FF11B1782}">
      <dgm:prSet/>
      <dgm:spPr/>
      <dgm:t>
        <a:bodyPr/>
        <a:lstStyle/>
        <a:p>
          <a:endParaRPr lang="ru-RU"/>
        </a:p>
      </dgm:t>
    </dgm:pt>
    <dgm:pt modelId="{F294E1A2-BA89-480A-8A89-AAEEF28ADBB9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dirty="0"/>
            <a:t>Інноваційна діяльність</a:t>
          </a:r>
          <a:endParaRPr lang="ru-RU" sz="1800" dirty="0"/>
        </a:p>
      </dgm:t>
    </dgm:pt>
    <dgm:pt modelId="{5FAD44AF-AB65-4F56-A7AE-699CFF291C28}" type="parTrans" cxnId="{E527EFB1-36D9-4676-83D9-6D06862C78C4}">
      <dgm:prSet/>
      <dgm:spPr/>
      <dgm:t>
        <a:bodyPr/>
        <a:lstStyle/>
        <a:p>
          <a:endParaRPr lang="ru-RU"/>
        </a:p>
      </dgm:t>
    </dgm:pt>
    <dgm:pt modelId="{FDDD1326-503D-48D2-9BF8-2F45D53F3786}" type="sibTrans" cxnId="{E527EFB1-36D9-4676-83D9-6D06862C78C4}">
      <dgm:prSet/>
      <dgm:spPr/>
      <dgm:t>
        <a:bodyPr/>
        <a:lstStyle/>
        <a:p>
          <a:endParaRPr lang="ru-RU"/>
        </a:p>
      </dgm:t>
    </dgm:pt>
    <dgm:pt modelId="{7FD2DE5E-463D-404D-AF43-B463785B5277}">
      <dgm:prSet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dirty="0"/>
            <a:t>Участь в експериментах</a:t>
          </a:r>
          <a:endParaRPr lang="ru-RU" dirty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dirty="0"/>
            <a:t>Створення навчального електронного контенту для інтерактивної дошки і </a:t>
          </a:r>
          <a:r>
            <a:rPr lang="uk-UA" dirty="0" err="1"/>
            <a:t>нетбуків</a:t>
          </a:r>
          <a:endParaRPr lang="ru-RU" dirty="0"/>
        </a:p>
        <a:p>
          <a:endParaRPr lang="ru-RU" dirty="0"/>
        </a:p>
      </dgm:t>
    </dgm:pt>
    <dgm:pt modelId="{27E76E7C-95F8-4D79-B49B-5F0F491E72D2}" type="parTrans" cxnId="{AD949596-DBF3-4DC3-8956-9075271DF64C}">
      <dgm:prSet/>
      <dgm:spPr/>
      <dgm:t>
        <a:bodyPr/>
        <a:lstStyle/>
        <a:p>
          <a:endParaRPr lang="ru-RU"/>
        </a:p>
      </dgm:t>
    </dgm:pt>
    <dgm:pt modelId="{A86DB444-088B-430E-B178-CE8CC43C3817}" type="sibTrans" cxnId="{AD949596-DBF3-4DC3-8956-9075271DF64C}">
      <dgm:prSet/>
      <dgm:spPr/>
      <dgm:t>
        <a:bodyPr/>
        <a:lstStyle/>
        <a:p>
          <a:endParaRPr lang="ru-RU"/>
        </a:p>
      </dgm:t>
    </dgm:pt>
    <dgm:pt modelId="{D4040AF8-B5AA-4088-9719-C57B2981601E}">
      <dgm:prSet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dirty="0"/>
        </a:p>
      </dgm:t>
    </dgm:pt>
    <dgm:pt modelId="{39C04722-ED2B-4465-85BA-4A503B1EBB23}" type="parTrans" cxnId="{2CBA11F3-5D24-404D-BB83-B0EA91F6F894}">
      <dgm:prSet/>
      <dgm:spPr/>
      <dgm:t>
        <a:bodyPr/>
        <a:lstStyle/>
        <a:p>
          <a:endParaRPr lang="ru-RU"/>
        </a:p>
      </dgm:t>
    </dgm:pt>
    <dgm:pt modelId="{27A6AE97-B16A-4843-9AEE-A0ECE0564E94}" type="sibTrans" cxnId="{2CBA11F3-5D24-404D-BB83-B0EA91F6F894}">
      <dgm:prSet/>
      <dgm:spPr/>
      <dgm:t>
        <a:bodyPr/>
        <a:lstStyle/>
        <a:p>
          <a:endParaRPr lang="ru-RU"/>
        </a:p>
      </dgm:t>
    </dgm:pt>
    <dgm:pt modelId="{9AE0C491-1ED7-4EDE-8B3B-41551FB5B38B}">
      <dgm:prSet phldrT="[Текст]"/>
      <dgm:spPr/>
      <dgm:t>
        <a:bodyPr/>
        <a:lstStyle/>
        <a:p>
          <a:r>
            <a:rPr lang="uk-UA" dirty="0"/>
            <a:t>Педради</a:t>
          </a:r>
          <a:endParaRPr lang="ru-RU" dirty="0"/>
        </a:p>
      </dgm:t>
    </dgm:pt>
    <dgm:pt modelId="{1557E69B-C89D-4926-83E3-008BF4003045}" type="sibTrans" cxnId="{E0D4ED61-DC7E-4856-B48D-9E2EF79D8C32}">
      <dgm:prSet/>
      <dgm:spPr/>
      <dgm:t>
        <a:bodyPr/>
        <a:lstStyle/>
        <a:p>
          <a:endParaRPr lang="ru-RU"/>
        </a:p>
      </dgm:t>
    </dgm:pt>
    <dgm:pt modelId="{24DF6F58-1D82-4B2A-9388-9426938FB33C}" type="parTrans" cxnId="{E0D4ED61-DC7E-4856-B48D-9E2EF79D8C32}">
      <dgm:prSet/>
      <dgm:spPr/>
      <dgm:t>
        <a:bodyPr/>
        <a:lstStyle/>
        <a:p>
          <a:endParaRPr lang="ru-RU"/>
        </a:p>
      </dgm:t>
    </dgm:pt>
    <dgm:pt modelId="{58096F84-69D0-49F8-8EC5-5AE0D8503FAA}">
      <dgm:prSet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dirty="0"/>
            <a:t>Діагностика мотивації,  рівня навчальних досягнень учнів, рівня ІКТ-грамотності </a:t>
          </a:r>
          <a:r>
            <a:rPr lang="uk-UA"/>
            <a:t>педагогів </a:t>
          </a:r>
          <a:endParaRPr lang="ru-RU" dirty="0"/>
        </a:p>
      </dgm:t>
    </dgm:pt>
    <dgm:pt modelId="{54E0E3D9-3C96-42F4-8B0C-B1322DFC0375}" type="parTrans" cxnId="{95AA3687-7DB7-4F83-81C1-5483F26028DD}">
      <dgm:prSet/>
      <dgm:spPr/>
      <dgm:t>
        <a:bodyPr/>
        <a:lstStyle/>
        <a:p>
          <a:endParaRPr lang="ru-RU"/>
        </a:p>
      </dgm:t>
    </dgm:pt>
    <dgm:pt modelId="{18607139-6923-43A8-B550-DEEAFBBFA0A4}" type="sibTrans" cxnId="{95AA3687-7DB7-4F83-81C1-5483F26028DD}">
      <dgm:prSet/>
      <dgm:spPr/>
      <dgm:t>
        <a:bodyPr/>
        <a:lstStyle/>
        <a:p>
          <a:endParaRPr lang="ru-RU"/>
        </a:p>
      </dgm:t>
    </dgm:pt>
    <dgm:pt modelId="{E90D3132-43AE-4A0F-99A8-BA07F62D3262}" type="pres">
      <dgm:prSet presAssocID="{86226A11-3162-400B-BDED-A988FBAB37F6}" presName="diagram" presStyleCnt="0">
        <dgm:presLayoutVars>
          <dgm:dir/>
          <dgm:animLvl val="lvl"/>
          <dgm:resizeHandles val="exact"/>
        </dgm:presLayoutVars>
      </dgm:prSet>
      <dgm:spPr/>
    </dgm:pt>
    <dgm:pt modelId="{F8F94F3B-4E4E-4045-8689-D99D8A737257}" type="pres">
      <dgm:prSet presAssocID="{2E4890EE-5129-4D20-9C0E-8C13329E1A29}" presName="compNode" presStyleCnt="0"/>
      <dgm:spPr/>
    </dgm:pt>
    <dgm:pt modelId="{B90F5082-00B0-4892-80C0-B216EA6951AA}" type="pres">
      <dgm:prSet presAssocID="{2E4890EE-5129-4D20-9C0E-8C13329E1A29}" presName="childRect" presStyleLbl="bgAcc1" presStyleIdx="0" presStyleCnt="6">
        <dgm:presLayoutVars>
          <dgm:bulletEnabled val="1"/>
        </dgm:presLayoutVars>
      </dgm:prSet>
      <dgm:spPr/>
    </dgm:pt>
    <dgm:pt modelId="{61981A12-514D-44C1-8D74-BF7614746EDC}" type="pres">
      <dgm:prSet presAssocID="{2E4890EE-5129-4D20-9C0E-8C13329E1A29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531558C6-6F7B-47D7-A9C7-7A051B5163F7}" type="pres">
      <dgm:prSet presAssocID="{2E4890EE-5129-4D20-9C0E-8C13329E1A29}" presName="parentRect" presStyleLbl="alignNode1" presStyleIdx="0" presStyleCnt="6" custScaleY="172468"/>
      <dgm:spPr/>
    </dgm:pt>
    <dgm:pt modelId="{E115768F-D36E-447D-8290-4EA635499EF4}" type="pres">
      <dgm:prSet presAssocID="{2E4890EE-5129-4D20-9C0E-8C13329E1A29}" presName="adorn" presStyleLbl="fgAccFollowNode1" presStyleIdx="0" presStyleCnt="6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2" action="ppaction://hlinksldjump"/>
          </dgm14:cNvPr>
        </a:ext>
      </dgm:extLst>
    </dgm:pt>
    <dgm:pt modelId="{1672D9B3-7DA3-45E9-AF45-24350C8F051F}" type="pres">
      <dgm:prSet presAssocID="{C51F2A57-B592-4706-B04D-2EE8E21B5F15}" presName="sibTrans" presStyleLbl="sibTrans2D1" presStyleIdx="0" presStyleCnt="0"/>
      <dgm:spPr/>
    </dgm:pt>
    <dgm:pt modelId="{5B7BB467-1441-49EA-8F80-C8D4B89D14FA}" type="pres">
      <dgm:prSet presAssocID="{75522301-63B7-4476-A0BD-F532E234BC91}" presName="compNode" presStyleCnt="0"/>
      <dgm:spPr/>
    </dgm:pt>
    <dgm:pt modelId="{59210E6C-4251-485C-B378-E8AA44C2C02C}" type="pres">
      <dgm:prSet presAssocID="{75522301-63B7-4476-A0BD-F532E234BC91}" presName="childRect" presStyleLbl="bgAcc1" presStyleIdx="1" presStyleCnt="6">
        <dgm:presLayoutVars>
          <dgm:bulletEnabled val="1"/>
        </dgm:presLayoutVars>
      </dgm:prSet>
      <dgm:spPr/>
    </dgm:pt>
    <dgm:pt modelId="{3C0F7F51-5529-490C-A4EB-79781854FEFE}" type="pres">
      <dgm:prSet presAssocID="{75522301-63B7-4476-A0BD-F532E234BC91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0F9954F-EDFB-44F9-A49C-8F9A1CE39916}" type="pres">
      <dgm:prSet presAssocID="{75522301-63B7-4476-A0BD-F532E234BC91}" presName="parentRect" presStyleLbl="alignNode1" presStyleIdx="1" presStyleCnt="6" custScaleY="155362"/>
      <dgm:spPr/>
    </dgm:pt>
    <dgm:pt modelId="{A7192905-5207-4645-A874-BF6B91013811}" type="pres">
      <dgm:prSet presAssocID="{75522301-63B7-4476-A0BD-F532E234BC91}" presName="adorn" presStyleLbl="fgAccFollowNode1" presStyleIdx="1" presStyleCnt="6"/>
      <dgm:spPr>
        <a:blipFill>
          <a:blip xmlns:r="http://schemas.openxmlformats.org/officeDocument/2006/relationships" r:embed="rId3"/>
          <a:srcRect/>
          <a:stretch>
            <a:fillRect l="-40000" r="-40000"/>
          </a:stretch>
        </a:blipFill>
      </dgm:spPr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4" action="ppaction://hlinksldjump"/>
          </dgm14:cNvPr>
        </a:ext>
      </dgm:extLst>
    </dgm:pt>
    <dgm:pt modelId="{19FC1A1E-AB23-4CFD-B8AF-0AE59FB6592F}" type="pres">
      <dgm:prSet presAssocID="{27B22BE7-DCA7-4B56-933E-0A7C2A9F01A7}" presName="sibTrans" presStyleLbl="sibTrans2D1" presStyleIdx="0" presStyleCnt="0"/>
      <dgm:spPr/>
    </dgm:pt>
    <dgm:pt modelId="{4C37DE05-8713-4DDE-B15D-9F85E7C24C0C}" type="pres">
      <dgm:prSet presAssocID="{3C0A5CE7-8BE5-46B4-8621-37B5201DDE16}" presName="compNode" presStyleCnt="0"/>
      <dgm:spPr/>
    </dgm:pt>
    <dgm:pt modelId="{F809EC09-1852-47BA-B39E-22F09D078FAE}" type="pres">
      <dgm:prSet presAssocID="{3C0A5CE7-8BE5-46B4-8621-37B5201DDE16}" presName="childRect" presStyleLbl="bgAcc1" presStyleIdx="2" presStyleCnt="6">
        <dgm:presLayoutVars>
          <dgm:bulletEnabled val="1"/>
        </dgm:presLayoutVars>
      </dgm:prSet>
      <dgm:spPr/>
    </dgm:pt>
    <dgm:pt modelId="{F27BAB1A-B795-4775-9E93-EA5E50A652FC}" type="pres">
      <dgm:prSet presAssocID="{3C0A5CE7-8BE5-46B4-8621-37B5201DDE16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3C11AC78-DD2E-497F-A166-327A0E73E604}" type="pres">
      <dgm:prSet presAssocID="{3C0A5CE7-8BE5-46B4-8621-37B5201DDE16}" presName="parentRect" presStyleLbl="alignNode1" presStyleIdx="2" presStyleCnt="6" custScaleY="135430"/>
      <dgm:spPr/>
    </dgm:pt>
    <dgm:pt modelId="{6F98A8C4-E95D-4F95-908C-7A973E85B956}" type="pres">
      <dgm:prSet presAssocID="{3C0A5CE7-8BE5-46B4-8621-37B5201DDE16}" presName="adorn" presStyleLbl="fgAccFollow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4000" b="-24000"/>
          </a:stretch>
        </a:blipFill>
      </dgm:spPr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6" action="ppaction://hlinksldjump"/>
          </dgm14:cNvPr>
        </a:ext>
      </dgm:extLst>
    </dgm:pt>
    <dgm:pt modelId="{858CF561-298C-4BB2-8C1A-7914D71E0BB1}" type="pres">
      <dgm:prSet presAssocID="{31C208FD-A89E-4F5A-A51B-C3C90B7E2C21}" presName="sibTrans" presStyleLbl="sibTrans2D1" presStyleIdx="0" presStyleCnt="0"/>
      <dgm:spPr/>
    </dgm:pt>
    <dgm:pt modelId="{416E428B-E1C5-4A42-B23B-C29476CCD7E2}" type="pres">
      <dgm:prSet presAssocID="{BBD61ED4-5324-498C-BC9F-91F492EF46D5}" presName="compNode" presStyleCnt="0"/>
      <dgm:spPr/>
    </dgm:pt>
    <dgm:pt modelId="{42D7566F-6FEC-4A7C-AD4A-4622B2331490}" type="pres">
      <dgm:prSet presAssocID="{BBD61ED4-5324-498C-BC9F-91F492EF46D5}" presName="childRect" presStyleLbl="bgAcc1" presStyleIdx="3" presStyleCnt="6">
        <dgm:presLayoutVars>
          <dgm:bulletEnabled val="1"/>
        </dgm:presLayoutVars>
      </dgm:prSet>
      <dgm:spPr/>
    </dgm:pt>
    <dgm:pt modelId="{A4A0961D-04E7-409D-BA94-78A2A64F5EE8}" type="pres">
      <dgm:prSet presAssocID="{BBD61ED4-5324-498C-BC9F-91F492EF46D5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7B8B8D89-2BCE-4B03-A548-B8CE31C3AC60}" type="pres">
      <dgm:prSet presAssocID="{BBD61ED4-5324-498C-BC9F-91F492EF46D5}" presName="parentRect" presStyleLbl="alignNode1" presStyleIdx="3" presStyleCnt="6" custScaleY="151480"/>
      <dgm:spPr/>
    </dgm:pt>
    <dgm:pt modelId="{A15A9AB7-0523-416E-A085-1DD87D2E5777}" type="pres">
      <dgm:prSet presAssocID="{BBD61ED4-5324-498C-BC9F-91F492EF46D5}" presName="adorn" presStyleLbl="fgAccFollow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8" action="ppaction://hlinksldjump"/>
          </dgm14:cNvPr>
        </a:ext>
      </dgm:extLst>
    </dgm:pt>
    <dgm:pt modelId="{E77AFB3E-5DE6-45CC-940A-E7CC3DA5B223}" type="pres">
      <dgm:prSet presAssocID="{62B26636-604D-48D1-8425-18DCD3A87001}" presName="sibTrans" presStyleLbl="sibTrans2D1" presStyleIdx="0" presStyleCnt="0"/>
      <dgm:spPr/>
    </dgm:pt>
    <dgm:pt modelId="{46B04612-E0DE-4417-B3D6-AD48EFF1275A}" type="pres">
      <dgm:prSet presAssocID="{F7FAF641-65F8-43B1-AA52-1044B9B47212}" presName="compNode" presStyleCnt="0"/>
      <dgm:spPr/>
    </dgm:pt>
    <dgm:pt modelId="{1E8BB090-5175-4873-A68E-91D7984E9ACE}" type="pres">
      <dgm:prSet presAssocID="{F7FAF641-65F8-43B1-AA52-1044B9B47212}" presName="childRect" presStyleLbl="bgAcc1" presStyleIdx="4" presStyleCnt="6">
        <dgm:presLayoutVars>
          <dgm:bulletEnabled val="1"/>
        </dgm:presLayoutVars>
      </dgm:prSet>
      <dgm:spPr/>
    </dgm:pt>
    <dgm:pt modelId="{D1317E3A-5ABF-4FA6-AABE-9936F63AD3AD}" type="pres">
      <dgm:prSet presAssocID="{F7FAF641-65F8-43B1-AA52-1044B9B47212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1EDDAB3-11D6-4468-9E63-25023140B642}" type="pres">
      <dgm:prSet presAssocID="{F7FAF641-65F8-43B1-AA52-1044B9B47212}" presName="parentRect" presStyleLbl="alignNode1" presStyleIdx="4" presStyleCnt="6" custScaleY="122207"/>
      <dgm:spPr/>
    </dgm:pt>
    <dgm:pt modelId="{0F1AF32D-B7D1-4074-86B0-15CE575815D2}" type="pres">
      <dgm:prSet presAssocID="{F7FAF641-65F8-43B1-AA52-1044B9B47212}" presName="adorn" presStyleLbl="fgAccFollowNode1" presStyleIdx="4" presStyleCnt="6"/>
      <dgm:spPr>
        <a:blipFill>
          <a:blip xmlns:r="http://schemas.openxmlformats.org/officeDocument/2006/relationships" r:embed="rId9"/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" action="ppaction://noaction"/>
          </dgm14:cNvPr>
        </a:ext>
      </dgm:extLst>
    </dgm:pt>
    <dgm:pt modelId="{EF5A35CA-58BE-44B9-B228-F5E2F0A3A91E}" type="pres">
      <dgm:prSet presAssocID="{76F9BC56-A753-4630-97EF-AB203CDC8AFC}" presName="sibTrans" presStyleLbl="sibTrans2D1" presStyleIdx="0" presStyleCnt="0"/>
      <dgm:spPr/>
    </dgm:pt>
    <dgm:pt modelId="{83992F9D-0B80-4318-BEAE-BC3093D3C824}" type="pres">
      <dgm:prSet presAssocID="{F294E1A2-BA89-480A-8A89-AAEEF28ADBB9}" presName="compNode" presStyleCnt="0"/>
      <dgm:spPr/>
    </dgm:pt>
    <dgm:pt modelId="{D8A9A458-0A5D-453F-B04A-5B88132948AE}" type="pres">
      <dgm:prSet presAssocID="{F294E1A2-BA89-480A-8A89-AAEEF28ADBB9}" presName="childRect" presStyleLbl="bgAcc1" presStyleIdx="5" presStyleCnt="6">
        <dgm:presLayoutVars>
          <dgm:bulletEnabled val="1"/>
        </dgm:presLayoutVars>
      </dgm:prSet>
      <dgm:spPr/>
    </dgm:pt>
    <dgm:pt modelId="{43813F5C-D953-4FD8-A338-167586D0F807}" type="pres">
      <dgm:prSet presAssocID="{F294E1A2-BA89-480A-8A89-AAEEF28ADBB9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2CBBDDA3-E9FF-4B39-BAF0-8826CD08FAF2}" type="pres">
      <dgm:prSet presAssocID="{F294E1A2-BA89-480A-8A89-AAEEF28ADBB9}" presName="parentRect" presStyleLbl="alignNode1" presStyleIdx="5" presStyleCnt="6"/>
      <dgm:spPr/>
    </dgm:pt>
    <dgm:pt modelId="{077A91E7-D693-40D2-8A70-D31534835FD8}" type="pres">
      <dgm:prSet presAssocID="{F294E1A2-BA89-480A-8A89-AAEEF28ADBB9}" presName="adorn" presStyleLbl="fgAccFollowNode1" presStyleIdx="5" presStyleCnt="6"/>
      <dgm:spPr>
        <a:blipFill>
          <a:blip xmlns:r="http://schemas.openxmlformats.org/officeDocument/2006/relationships" r:embed="rId10"/>
          <a:srcRect/>
          <a:stretch>
            <a:fillRect l="-7000" r="-7000"/>
          </a:stretch>
        </a:blipFill>
      </dgm:spPr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" action="ppaction://noaction"/>
          </dgm14:cNvPr>
        </a:ext>
      </dgm:extLst>
    </dgm:pt>
  </dgm:ptLst>
  <dgm:cxnLst>
    <dgm:cxn modelId="{BC936C09-CF4D-4025-8242-7278441111EB}" type="presOf" srcId="{9AE0C491-1ED7-4EDE-8B3B-41551FB5B38B}" destId="{B90F5082-00B0-4892-80C0-B216EA6951AA}" srcOrd="0" destOrd="0" presId="urn:microsoft.com/office/officeart/2005/8/layout/bList2#4"/>
    <dgm:cxn modelId="{DA253E12-B241-449B-B563-675CE9AF099F}" type="presOf" srcId="{58096F84-69D0-49F8-8EC5-5AE0D8503FAA}" destId="{1E8BB090-5175-4873-A68E-91D7984E9ACE}" srcOrd="0" destOrd="0" presId="urn:microsoft.com/office/officeart/2005/8/layout/bList2#4"/>
    <dgm:cxn modelId="{B269DC16-7A3D-4A67-83B1-27CB42D3DBE0}" type="presOf" srcId="{BBD61ED4-5324-498C-BC9F-91F492EF46D5}" destId="{7B8B8D89-2BCE-4B03-A548-B8CE31C3AC60}" srcOrd="1" destOrd="0" presId="urn:microsoft.com/office/officeart/2005/8/layout/bList2#4"/>
    <dgm:cxn modelId="{8C33D218-7419-4065-8F92-0130F3FECD80}" type="presOf" srcId="{F7FAF641-65F8-43B1-AA52-1044B9B47212}" destId="{F1EDDAB3-11D6-4468-9E63-25023140B642}" srcOrd="1" destOrd="0" presId="urn:microsoft.com/office/officeart/2005/8/layout/bList2#4"/>
    <dgm:cxn modelId="{19311C1C-BEEE-4E6F-8189-95738405C5E9}" srcId="{3C0A5CE7-8BE5-46B4-8621-37B5201DDE16}" destId="{8375934C-7A60-4694-8BDA-53E3D937E630}" srcOrd="0" destOrd="0" parTransId="{281275BB-650A-4071-9A4A-B6FE3E299E97}" sibTransId="{77238505-09AB-4C84-B8EE-EF30E4AB4044}"/>
    <dgm:cxn modelId="{52939D1F-34A0-4C8E-94D6-381A37B04BD0}" type="presOf" srcId="{2E4890EE-5129-4D20-9C0E-8C13329E1A29}" destId="{61981A12-514D-44C1-8D74-BF7614746EDC}" srcOrd="0" destOrd="0" presId="urn:microsoft.com/office/officeart/2005/8/layout/bList2#4"/>
    <dgm:cxn modelId="{E0D4ED61-DC7E-4856-B48D-9E2EF79D8C32}" srcId="{2E4890EE-5129-4D20-9C0E-8C13329E1A29}" destId="{9AE0C491-1ED7-4EDE-8B3B-41551FB5B38B}" srcOrd="0" destOrd="0" parTransId="{24DF6F58-1D82-4B2A-9388-9426938FB33C}" sibTransId="{1557E69B-C89D-4926-83E3-008BF4003045}"/>
    <dgm:cxn modelId="{AB68B862-E2B5-46D8-9E8F-CC8E3C7538EC}" type="presOf" srcId="{B497A496-677F-419C-86C6-DC92C4B4FA5B}" destId="{59210E6C-4251-485C-B378-E8AA44C2C02C}" srcOrd="0" destOrd="0" presId="urn:microsoft.com/office/officeart/2005/8/layout/bList2#4"/>
    <dgm:cxn modelId="{851F0446-E7E9-4C04-B51C-3895EFA0969D}" srcId="{86226A11-3162-400B-BDED-A988FBAB37F6}" destId="{BBD61ED4-5324-498C-BC9F-91F492EF46D5}" srcOrd="3" destOrd="0" parTransId="{48963475-4092-41B8-96D4-4090E11A25D4}" sibTransId="{62B26636-604D-48D1-8425-18DCD3A87001}"/>
    <dgm:cxn modelId="{ACFD6C66-2C32-4DA7-881A-B8F0B0BC287A}" type="presOf" srcId="{3C0A5CE7-8BE5-46B4-8621-37B5201DDE16}" destId="{3C11AC78-DD2E-497F-A166-327A0E73E604}" srcOrd="1" destOrd="0" presId="urn:microsoft.com/office/officeart/2005/8/layout/bList2#4"/>
    <dgm:cxn modelId="{33C02E4B-C1EE-4EF7-B08B-5B29FFC3287B}" type="presOf" srcId="{76F9BC56-A753-4630-97EF-AB203CDC8AFC}" destId="{EF5A35CA-58BE-44B9-B228-F5E2F0A3A91E}" srcOrd="0" destOrd="0" presId="urn:microsoft.com/office/officeart/2005/8/layout/bList2#4"/>
    <dgm:cxn modelId="{A0FDBD54-3D9F-49E1-A7E6-E8D8BB747903}" type="presOf" srcId="{F294E1A2-BA89-480A-8A89-AAEEF28ADBB9}" destId="{43813F5C-D953-4FD8-A338-167586D0F807}" srcOrd="0" destOrd="0" presId="urn:microsoft.com/office/officeart/2005/8/layout/bList2#4"/>
    <dgm:cxn modelId="{D2309277-9FB1-4C4F-8403-95A44FC6B9E3}" type="presOf" srcId="{7FD2DE5E-463D-404D-AF43-B463785B5277}" destId="{D8A9A458-0A5D-453F-B04A-5B88132948AE}" srcOrd="0" destOrd="0" presId="urn:microsoft.com/office/officeart/2005/8/layout/bList2#4"/>
    <dgm:cxn modelId="{54C2EA81-50FA-41B4-AFE0-A80EDB4511E3}" type="presOf" srcId="{C51F2A57-B592-4706-B04D-2EE8E21B5F15}" destId="{1672D9B3-7DA3-45E9-AF45-24350C8F051F}" srcOrd="0" destOrd="0" presId="urn:microsoft.com/office/officeart/2005/8/layout/bList2#4"/>
    <dgm:cxn modelId="{29DDD583-AF96-4228-9777-4722C431B007}" type="presOf" srcId="{191EB2BC-0E47-41BE-AF39-7BEF828D44E0}" destId="{42D7566F-6FEC-4A7C-AD4A-4622B2331490}" srcOrd="0" destOrd="0" presId="urn:microsoft.com/office/officeart/2005/8/layout/bList2#4"/>
    <dgm:cxn modelId="{65B7F786-525C-426F-98BA-22E83C997848}" type="presOf" srcId="{27B22BE7-DCA7-4B56-933E-0A7C2A9F01A7}" destId="{19FC1A1E-AB23-4CFD-B8AF-0AE59FB6592F}" srcOrd="0" destOrd="0" presId="urn:microsoft.com/office/officeart/2005/8/layout/bList2#4"/>
    <dgm:cxn modelId="{95AA3687-7DB7-4F83-81C1-5483F26028DD}" srcId="{F7FAF641-65F8-43B1-AA52-1044B9B47212}" destId="{58096F84-69D0-49F8-8EC5-5AE0D8503FAA}" srcOrd="0" destOrd="0" parTransId="{54E0E3D9-3C96-42F4-8B0C-B1322DFC0375}" sibTransId="{18607139-6923-43A8-B550-DEEAFBBFA0A4}"/>
    <dgm:cxn modelId="{F435F189-2BA9-4ADF-9677-20269EBFBE7E}" srcId="{86226A11-3162-400B-BDED-A988FBAB37F6}" destId="{2E4890EE-5129-4D20-9C0E-8C13329E1A29}" srcOrd="0" destOrd="0" parTransId="{DE48302B-5C1E-4C79-A244-C1669DC66D1E}" sibTransId="{C51F2A57-B592-4706-B04D-2EE8E21B5F15}"/>
    <dgm:cxn modelId="{195FA994-F3B9-4389-BA11-744BFB061ECD}" type="presOf" srcId="{62B26636-604D-48D1-8425-18DCD3A87001}" destId="{E77AFB3E-5DE6-45CC-940A-E7CC3DA5B223}" srcOrd="0" destOrd="0" presId="urn:microsoft.com/office/officeart/2005/8/layout/bList2#4"/>
    <dgm:cxn modelId="{AD949596-DBF3-4DC3-8956-9075271DF64C}" srcId="{F294E1A2-BA89-480A-8A89-AAEEF28ADBB9}" destId="{7FD2DE5E-463D-404D-AF43-B463785B5277}" srcOrd="0" destOrd="0" parTransId="{27E76E7C-95F8-4D79-B49B-5F0F491E72D2}" sibTransId="{A86DB444-088B-430E-B178-CE8CC43C3817}"/>
    <dgm:cxn modelId="{CFF1C1A1-540F-4BD7-8611-550A50DF3BD8}" type="presOf" srcId="{86226A11-3162-400B-BDED-A988FBAB37F6}" destId="{E90D3132-43AE-4A0F-99A8-BA07F62D3262}" srcOrd="0" destOrd="0" presId="urn:microsoft.com/office/officeart/2005/8/layout/bList2#4"/>
    <dgm:cxn modelId="{A9A752A2-1266-430A-BA47-22E88DC051F4}" type="presOf" srcId="{8375934C-7A60-4694-8BDA-53E3D937E630}" destId="{F809EC09-1852-47BA-B39E-22F09D078FAE}" srcOrd="0" destOrd="0" presId="urn:microsoft.com/office/officeart/2005/8/layout/bList2#4"/>
    <dgm:cxn modelId="{A0B460AB-D7B9-44C8-A263-C00984BFBEB0}" srcId="{75522301-63B7-4476-A0BD-F532E234BC91}" destId="{B497A496-677F-419C-86C6-DC92C4B4FA5B}" srcOrd="0" destOrd="0" parTransId="{9EB089C0-A37E-458B-91B0-8AD4020F9898}" sibTransId="{570BA359-59A5-4006-89D7-2EC41DC1A74D}"/>
    <dgm:cxn modelId="{E527EFB1-36D9-4676-83D9-6D06862C78C4}" srcId="{86226A11-3162-400B-BDED-A988FBAB37F6}" destId="{F294E1A2-BA89-480A-8A89-AAEEF28ADBB9}" srcOrd="5" destOrd="0" parTransId="{5FAD44AF-AB65-4F56-A7AE-699CFF291C28}" sibTransId="{FDDD1326-503D-48D2-9BF8-2F45D53F3786}"/>
    <dgm:cxn modelId="{18E2C7B8-6F95-4DC3-890A-365E1EE0E75A}" srcId="{86226A11-3162-400B-BDED-A988FBAB37F6}" destId="{3C0A5CE7-8BE5-46B4-8621-37B5201DDE16}" srcOrd="2" destOrd="0" parTransId="{CE1CA507-F6E3-4B56-9A97-C7961BE311AA}" sibTransId="{31C208FD-A89E-4F5A-A51B-C3C90B7E2C21}"/>
    <dgm:cxn modelId="{E22B70C1-F0E9-4976-80EF-D6BECF8F8D09}" type="presOf" srcId="{75522301-63B7-4476-A0BD-F532E234BC91}" destId="{3C0F7F51-5529-490C-A4EB-79781854FEFE}" srcOrd="0" destOrd="0" presId="urn:microsoft.com/office/officeart/2005/8/layout/bList2#4"/>
    <dgm:cxn modelId="{1F5D61C2-E733-44EB-AF15-F25CF4BE6D9D}" srcId="{86226A11-3162-400B-BDED-A988FBAB37F6}" destId="{75522301-63B7-4476-A0BD-F532E234BC91}" srcOrd="1" destOrd="0" parTransId="{129BF83A-0C88-4AA8-9DE0-FA6241F32D69}" sibTransId="{27B22BE7-DCA7-4B56-933E-0A7C2A9F01A7}"/>
    <dgm:cxn modelId="{CDBAC0CA-C461-4BF2-8CF9-1475D697473B}" type="presOf" srcId="{BBD61ED4-5324-498C-BC9F-91F492EF46D5}" destId="{A4A0961D-04E7-409D-BA94-78A2A64F5EE8}" srcOrd="0" destOrd="0" presId="urn:microsoft.com/office/officeart/2005/8/layout/bList2#4"/>
    <dgm:cxn modelId="{168ACAD2-A3A2-4647-B997-E82F14ACDAA7}" type="presOf" srcId="{F294E1A2-BA89-480A-8A89-AAEEF28ADBB9}" destId="{2CBBDDA3-E9FF-4B39-BAF0-8826CD08FAF2}" srcOrd="1" destOrd="0" presId="urn:microsoft.com/office/officeart/2005/8/layout/bList2#4"/>
    <dgm:cxn modelId="{D0B718E1-AF8A-4A50-858D-FA08DAB34A2B}" type="presOf" srcId="{2E4890EE-5129-4D20-9C0E-8C13329E1A29}" destId="{531558C6-6F7B-47D7-A9C7-7A051B5163F7}" srcOrd="1" destOrd="0" presId="urn:microsoft.com/office/officeart/2005/8/layout/bList2#4"/>
    <dgm:cxn modelId="{182C88E1-9520-459D-9C68-0AEFE83063E0}" type="presOf" srcId="{D4040AF8-B5AA-4088-9719-C57B2981601E}" destId="{1E8BB090-5175-4873-A68E-91D7984E9ACE}" srcOrd="0" destOrd="1" presId="urn:microsoft.com/office/officeart/2005/8/layout/bList2#4"/>
    <dgm:cxn modelId="{CACF4BE4-7373-4C3B-83A6-003FC3283677}" type="presOf" srcId="{31C208FD-A89E-4F5A-A51B-C3C90B7E2C21}" destId="{858CF561-298C-4BB2-8C1A-7914D71E0BB1}" srcOrd="0" destOrd="0" presId="urn:microsoft.com/office/officeart/2005/8/layout/bList2#4"/>
    <dgm:cxn modelId="{49AB8EF2-4558-43AC-A8BC-BE8FF11B1782}" srcId="{86226A11-3162-400B-BDED-A988FBAB37F6}" destId="{F7FAF641-65F8-43B1-AA52-1044B9B47212}" srcOrd="4" destOrd="0" parTransId="{92C0CD1D-D2E5-4A09-B420-49A1DD06D6B8}" sibTransId="{76F9BC56-A753-4630-97EF-AB203CDC8AFC}"/>
    <dgm:cxn modelId="{7716AFF2-3A56-4B0E-918E-F7E4D78EFB6B}" type="presOf" srcId="{F7FAF641-65F8-43B1-AA52-1044B9B47212}" destId="{D1317E3A-5ABF-4FA6-AABE-9936F63AD3AD}" srcOrd="0" destOrd="0" presId="urn:microsoft.com/office/officeart/2005/8/layout/bList2#4"/>
    <dgm:cxn modelId="{2CBA11F3-5D24-404D-BB83-B0EA91F6F894}" srcId="{F7FAF641-65F8-43B1-AA52-1044B9B47212}" destId="{D4040AF8-B5AA-4088-9719-C57B2981601E}" srcOrd="1" destOrd="0" parTransId="{39C04722-ED2B-4465-85BA-4A503B1EBB23}" sibTransId="{27A6AE97-B16A-4843-9AEE-A0ECE0564E94}"/>
    <dgm:cxn modelId="{118F4BF5-5EF8-4AAC-9C34-3043A270535E}" type="presOf" srcId="{3C0A5CE7-8BE5-46B4-8621-37B5201DDE16}" destId="{F27BAB1A-B795-4775-9E93-EA5E50A652FC}" srcOrd="0" destOrd="0" presId="urn:microsoft.com/office/officeart/2005/8/layout/bList2#4"/>
    <dgm:cxn modelId="{3078A1F6-8685-42DA-855C-471805C5ED35}" srcId="{BBD61ED4-5324-498C-BC9F-91F492EF46D5}" destId="{191EB2BC-0E47-41BE-AF39-7BEF828D44E0}" srcOrd="0" destOrd="0" parTransId="{E28E4B29-FEB1-4931-A1F7-E56F0A909BBD}" sibTransId="{FC3D0882-BD45-4F14-91FF-9F7DC8CD5320}"/>
    <dgm:cxn modelId="{AC5B05FF-CA31-40C5-8B33-2D47615CF6DE}" type="presOf" srcId="{75522301-63B7-4476-A0BD-F532E234BC91}" destId="{80F9954F-EDFB-44F9-A49C-8F9A1CE39916}" srcOrd="1" destOrd="0" presId="urn:microsoft.com/office/officeart/2005/8/layout/bList2#4"/>
    <dgm:cxn modelId="{91693ABC-E43A-4F92-B49D-F1540CD86A22}" type="presParOf" srcId="{E90D3132-43AE-4A0F-99A8-BA07F62D3262}" destId="{F8F94F3B-4E4E-4045-8689-D99D8A737257}" srcOrd="0" destOrd="0" presId="urn:microsoft.com/office/officeart/2005/8/layout/bList2#4"/>
    <dgm:cxn modelId="{B34FEAD5-FCF8-491C-8715-9835CE05812A}" type="presParOf" srcId="{F8F94F3B-4E4E-4045-8689-D99D8A737257}" destId="{B90F5082-00B0-4892-80C0-B216EA6951AA}" srcOrd="0" destOrd="0" presId="urn:microsoft.com/office/officeart/2005/8/layout/bList2#4"/>
    <dgm:cxn modelId="{AE0FAFEB-7D7D-40C2-AB87-703609B8CF45}" type="presParOf" srcId="{F8F94F3B-4E4E-4045-8689-D99D8A737257}" destId="{61981A12-514D-44C1-8D74-BF7614746EDC}" srcOrd="1" destOrd="0" presId="urn:microsoft.com/office/officeart/2005/8/layout/bList2#4"/>
    <dgm:cxn modelId="{00EA0932-3B6E-41F9-8E10-98B057B45681}" type="presParOf" srcId="{F8F94F3B-4E4E-4045-8689-D99D8A737257}" destId="{531558C6-6F7B-47D7-A9C7-7A051B5163F7}" srcOrd="2" destOrd="0" presId="urn:microsoft.com/office/officeart/2005/8/layout/bList2#4"/>
    <dgm:cxn modelId="{3CB01566-9652-49C9-B8FB-99FB4FDEA429}" type="presParOf" srcId="{F8F94F3B-4E4E-4045-8689-D99D8A737257}" destId="{E115768F-D36E-447D-8290-4EA635499EF4}" srcOrd="3" destOrd="0" presId="urn:microsoft.com/office/officeart/2005/8/layout/bList2#4"/>
    <dgm:cxn modelId="{2290A7E9-BB74-4C01-B023-30FE0AD16B4B}" type="presParOf" srcId="{E90D3132-43AE-4A0F-99A8-BA07F62D3262}" destId="{1672D9B3-7DA3-45E9-AF45-24350C8F051F}" srcOrd="1" destOrd="0" presId="urn:microsoft.com/office/officeart/2005/8/layout/bList2#4"/>
    <dgm:cxn modelId="{C632E4A8-9735-4CAD-AC68-00F0FE4B5E2A}" type="presParOf" srcId="{E90D3132-43AE-4A0F-99A8-BA07F62D3262}" destId="{5B7BB467-1441-49EA-8F80-C8D4B89D14FA}" srcOrd="2" destOrd="0" presId="urn:microsoft.com/office/officeart/2005/8/layout/bList2#4"/>
    <dgm:cxn modelId="{697B6604-8F8D-41F3-A9E3-10675702BDC0}" type="presParOf" srcId="{5B7BB467-1441-49EA-8F80-C8D4B89D14FA}" destId="{59210E6C-4251-485C-B378-E8AA44C2C02C}" srcOrd="0" destOrd="0" presId="urn:microsoft.com/office/officeart/2005/8/layout/bList2#4"/>
    <dgm:cxn modelId="{D21D3002-FA85-4932-858C-420B3404E6C3}" type="presParOf" srcId="{5B7BB467-1441-49EA-8F80-C8D4B89D14FA}" destId="{3C0F7F51-5529-490C-A4EB-79781854FEFE}" srcOrd="1" destOrd="0" presId="urn:microsoft.com/office/officeart/2005/8/layout/bList2#4"/>
    <dgm:cxn modelId="{2512F5CC-66D9-4859-A628-E39C2BF02726}" type="presParOf" srcId="{5B7BB467-1441-49EA-8F80-C8D4B89D14FA}" destId="{80F9954F-EDFB-44F9-A49C-8F9A1CE39916}" srcOrd="2" destOrd="0" presId="urn:microsoft.com/office/officeart/2005/8/layout/bList2#4"/>
    <dgm:cxn modelId="{027E5C4B-D3E7-410C-8723-1EFD9F74896C}" type="presParOf" srcId="{5B7BB467-1441-49EA-8F80-C8D4B89D14FA}" destId="{A7192905-5207-4645-A874-BF6B91013811}" srcOrd="3" destOrd="0" presId="urn:microsoft.com/office/officeart/2005/8/layout/bList2#4"/>
    <dgm:cxn modelId="{4F2809C9-0B4E-4468-BCE6-FF4B23405960}" type="presParOf" srcId="{E90D3132-43AE-4A0F-99A8-BA07F62D3262}" destId="{19FC1A1E-AB23-4CFD-B8AF-0AE59FB6592F}" srcOrd="3" destOrd="0" presId="urn:microsoft.com/office/officeart/2005/8/layout/bList2#4"/>
    <dgm:cxn modelId="{6B0D2369-35A2-408A-AB4D-03051CF00719}" type="presParOf" srcId="{E90D3132-43AE-4A0F-99A8-BA07F62D3262}" destId="{4C37DE05-8713-4DDE-B15D-9F85E7C24C0C}" srcOrd="4" destOrd="0" presId="urn:microsoft.com/office/officeart/2005/8/layout/bList2#4"/>
    <dgm:cxn modelId="{DBF5FA13-287C-4B35-AA8E-2A6D26926DF5}" type="presParOf" srcId="{4C37DE05-8713-4DDE-B15D-9F85E7C24C0C}" destId="{F809EC09-1852-47BA-B39E-22F09D078FAE}" srcOrd="0" destOrd="0" presId="urn:microsoft.com/office/officeart/2005/8/layout/bList2#4"/>
    <dgm:cxn modelId="{E4B5AAAB-59D7-497E-974E-382EDE1550B9}" type="presParOf" srcId="{4C37DE05-8713-4DDE-B15D-9F85E7C24C0C}" destId="{F27BAB1A-B795-4775-9E93-EA5E50A652FC}" srcOrd="1" destOrd="0" presId="urn:microsoft.com/office/officeart/2005/8/layout/bList2#4"/>
    <dgm:cxn modelId="{D80BC45F-1710-4BEF-87E8-066DD7ECE5EC}" type="presParOf" srcId="{4C37DE05-8713-4DDE-B15D-9F85E7C24C0C}" destId="{3C11AC78-DD2E-497F-A166-327A0E73E604}" srcOrd="2" destOrd="0" presId="urn:microsoft.com/office/officeart/2005/8/layout/bList2#4"/>
    <dgm:cxn modelId="{EB2EC5AA-7D33-40E5-B5A3-938B984AD317}" type="presParOf" srcId="{4C37DE05-8713-4DDE-B15D-9F85E7C24C0C}" destId="{6F98A8C4-E95D-4F95-908C-7A973E85B956}" srcOrd="3" destOrd="0" presId="urn:microsoft.com/office/officeart/2005/8/layout/bList2#4"/>
    <dgm:cxn modelId="{AF76CC75-B217-4C4F-B931-CC2FE21FFA46}" type="presParOf" srcId="{E90D3132-43AE-4A0F-99A8-BA07F62D3262}" destId="{858CF561-298C-4BB2-8C1A-7914D71E0BB1}" srcOrd="5" destOrd="0" presId="urn:microsoft.com/office/officeart/2005/8/layout/bList2#4"/>
    <dgm:cxn modelId="{C693B55E-C864-4980-BA95-6E935EFB00A6}" type="presParOf" srcId="{E90D3132-43AE-4A0F-99A8-BA07F62D3262}" destId="{416E428B-E1C5-4A42-B23B-C29476CCD7E2}" srcOrd="6" destOrd="0" presId="urn:microsoft.com/office/officeart/2005/8/layout/bList2#4"/>
    <dgm:cxn modelId="{1BFA01A0-8BD2-4B68-A692-4926375C7236}" type="presParOf" srcId="{416E428B-E1C5-4A42-B23B-C29476CCD7E2}" destId="{42D7566F-6FEC-4A7C-AD4A-4622B2331490}" srcOrd="0" destOrd="0" presId="urn:microsoft.com/office/officeart/2005/8/layout/bList2#4"/>
    <dgm:cxn modelId="{CBC02AAC-BAF1-41E0-9A51-8BCDBAC04C54}" type="presParOf" srcId="{416E428B-E1C5-4A42-B23B-C29476CCD7E2}" destId="{A4A0961D-04E7-409D-BA94-78A2A64F5EE8}" srcOrd="1" destOrd="0" presId="urn:microsoft.com/office/officeart/2005/8/layout/bList2#4"/>
    <dgm:cxn modelId="{6BE71C60-10FC-41B8-BCC2-C557570F503C}" type="presParOf" srcId="{416E428B-E1C5-4A42-B23B-C29476CCD7E2}" destId="{7B8B8D89-2BCE-4B03-A548-B8CE31C3AC60}" srcOrd="2" destOrd="0" presId="urn:microsoft.com/office/officeart/2005/8/layout/bList2#4"/>
    <dgm:cxn modelId="{DFD31D1A-BDBA-4721-8FA9-E206AF173F73}" type="presParOf" srcId="{416E428B-E1C5-4A42-B23B-C29476CCD7E2}" destId="{A15A9AB7-0523-416E-A085-1DD87D2E5777}" srcOrd="3" destOrd="0" presId="urn:microsoft.com/office/officeart/2005/8/layout/bList2#4"/>
    <dgm:cxn modelId="{A7C885F6-4B12-4073-BB54-569F036C1449}" type="presParOf" srcId="{E90D3132-43AE-4A0F-99A8-BA07F62D3262}" destId="{E77AFB3E-5DE6-45CC-940A-E7CC3DA5B223}" srcOrd="7" destOrd="0" presId="urn:microsoft.com/office/officeart/2005/8/layout/bList2#4"/>
    <dgm:cxn modelId="{259D4610-77F2-4592-AC79-A20D7BC70D40}" type="presParOf" srcId="{E90D3132-43AE-4A0F-99A8-BA07F62D3262}" destId="{46B04612-E0DE-4417-B3D6-AD48EFF1275A}" srcOrd="8" destOrd="0" presId="urn:microsoft.com/office/officeart/2005/8/layout/bList2#4"/>
    <dgm:cxn modelId="{44E585BE-504A-4973-B071-23104BBFF37B}" type="presParOf" srcId="{46B04612-E0DE-4417-B3D6-AD48EFF1275A}" destId="{1E8BB090-5175-4873-A68E-91D7984E9ACE}" srcOrd="0" destOrd="0" presId="urn:microsoft.com/office/officeart/2005/8/layout/bList2#4"/>
    <dgm:cxn modelId="{313061BC-F99A-4AE0-AA55-1853F535EBF3}" type="presParOf" srcId="{46B04612-E0DE-4417-B3D6-AD48EFF1275A}" destId="{D1317E3A-5ABF-4FA6-AABE-9936F63AD3AD}" srcOrd="1" destOrd="0" presId="urn:microsoft.com/office/officeart/2005/8/layout/bList2#4"/>
    <dgm:cxn modelId="{DDBBBBC9-AB67-4170-AEAC-68F24B698077}" type="presParOf" srcId="{46B04612-E0DE-4417-B3D6-AD48EFF1275A}" destId="{F1EDDAB3-11D6-4468-9E63-25023140B642}" srcOrd="2" destOrd="0" presId="urn:microsoft.com/office/officeart/2005/8/layout/bList2#4"/>
    <dgm:cxn modelId="{D104F84A-7D9C-43B5-A770-2ED7A2E27915}" type="presParOf" srcId="{46B04612-E0DE-4417-B3D6-AD48EFF1275A}" destId="{0F1AF32D-B7D1-4074-86B0-15CE575815D2}" srcOrd="3" destOrd="0" presId="urn:microsoft.com/office/officeart/2005/8/layout/bList2#4"/>
    <dgm:cxn modelId="{72EED467-612E-4D73-B533-FC691A6706B7}" type="presParOf" srcId="{E90D3132-43AE-4A0F-99A8-BA07F62D3262}" destId="{EF5A35CA-58BE-44B9-B228-F5E2F0A3A91E}" srcOrd="9" destOrd="0" presId="urn:microsoft.com/office/officeart/2005/8/layout/bList2#4"/>
    <dgm:cxn modelId="{F44B1190-B589-480D-8DCB-125F8D3DBFBD}" type="presParOf" srcId="{E90D3132-43AE-4A0F-99A8-BA07F62D3262}" destId="{83992F9D-0B80-4318-BEAE-BC3093D3C824}" srcOrd="10" destOrd="0" presId="urn:microsoft.com/office/officeart/2005/8/layout/bList2#4"/>
    <dgm:cxn modelId="{A182AC1F-8068-4356-97F4-AA9031486AC5}" type="presParOf" srcId="{83992F9D-0B80-4318-BEAE-BC3093D3C824}" destId="{D8A9A458-0A5D-453F-B04A-5B88132948AE}" srcOrd="0" destOrd="0" presId="urn:microsoft.com/office/officeart/2005/8/layout/bList2#4"/>
    <dgm:cxn modelId="{29834E1B-9479-46BC-8566-0949DD778D67}" type="presParOf" srcId="{83992F9D-0B80-4318-BEAE-BC3093D3C824}" destId="{43813F5C-D953-4FD8-A338-167586D0F807}" srcOrd="1" destOrd="0" presId="urn:microsoft.com/office/officeart/2005/8/layout/bList2#4"/>
    <dgm:cxn modelId="{E0BB5E9B-BDAE-4CCB-867D-25791B5658C9}" type="presParOf" srcId="{83992F9D-0B80-4318-BEAE-BC3093D3C824}" destId="{2CBBDDA3-E9FF-4B39-BAF0-8826CD08FAF2}" srcOrd="2" destOrd="0" presId="urn:microsoft.com/office/officeart/2005/8/layout/bList2#4"/>
    <dgm:cxn modelId="{2331D0A9-CDD3-494C-AA7A-B448A62CEA8D}" type="presParOf" srcId="{83992F9D-0B80-4318-BEAE-BC3093D3C824}" destId="{077A91E7-D693-40D2-8A70-D31534835FD8}" srcOrd="3" destOrd="0" presId="urn:microsoft.com/office/officeart/2005/8/layout/bList2#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4BFEBF-576B-4A11-A4EC-1947240D09EF}">
      <dsp:nvSpPr>
        <dsp:cNvPr id="0" name=""/>
        <dsp:cNvSpPr/>
      </dsp:nvSpPr>
      <dsp:spPr>
        <a:xfrm>
          <a:off x="4161" y="667802"/>
          <a:ext cx="1797301" cy="1341647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60960" rIns="20320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600" kern="1200" dirty="0"/>
            <a:t>Комп'ютерна техніка</a:t>
          </a:r>
        </a:p>
        <a:p>
          <a:pPr marL="0" marR="0" lvl="1" indent="0" algn="l" defTabSz="914400" eaLnBrk="1" fontAlgn="auto" latinLnBrk="0" hangingPunct="1">
            <a:lnSpc>
              <a:spcPct val="9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600" kern="1200" dirty="0"/>
            <a:t>Об'єднання в мережу</a:t>
          </a:r>
        </a:p>
        <a:p>
          <a:pPr marL="0" marR="0" lvl="1" indent="0" algn="l" defTabSz="914400" eaLnBrk="1" fontAlgn="auto" latinLnBrk="0" hangingPunct="1">
            <a:lnSpc>
              <a:spcPct val="9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600" kern="1200" dirty="0"/>
            <a:t>Wi-Fi</a:t>
          </a:r>
          <a:r>
            <a:rPr lang="uk-UA" sz="1600" kern="1200" dirty="0"/>
            <a:t>-технології </a:t>
          </a:r>
          <a:endParaRPr lang="ru-RU" sz="1600" kern="1200" dirty="0"/>
        </a:p>
        <a:p>
          <a:pPr lvl="1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</dsp:txBody>
      <dsp:txXfrm>
        <a:off x="35597" y="699238"/>
        <a:ext cx="1734429" cy="1310211"/>
      </dsp:txXfrm>
    </dsp:sp>
    <dsp:sp modelId="{55898E28-FFC8-4FDF-8CF8-9B7BA3B863B8}">
      <dsp:nvSpPr>
        <dsp:cNvPr id="0" name=""/>
        <dsp:cNvSpPr/>
      </dsp:nvSpPr>
      <dsp:spPr>
        <a:xfrm>
          <a:off x="4161" y="2002700"/>
          <a:ext cx="1797301" cy="576908"/>
        </a:xfrm>
        <a:prstGeom prst="rect">
          <a:avLst/>
        </a:prstGeom>
        <a:solidFill>
          <a:srgbClr val="FFC000"/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0" rIns="2413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900" kern="1200" dirty="0"/>
            <a:t>Технічні вимоги</a:t>
          </a:r>
          <a:endParaRPr lang="ru-RU" sz="1900" kern="1200" dirty="0"/>
        </a:p>
      </dsp:txBody>
      <dsp:txXfrm>
        <a:off x="4161" y="2002700"/>
        <a:ext cx="1265705" cy="576908"/>
      </dsp:txXfrm>
    </dsp:sp>
    <dsp:sp modelId="{320D8EF0-30AA-4853-99DB-7943802956D9}">
      <dsp:nvSpPr>
        <dsp:cNvPr id="0" name=""/>
        <dsp:cNvSpPr/>
      </dsp:nvSpPr>
      <dsp:spPr>
        <a:xfrm>
          <a:off x="1320709" y="2101086"/>
          <a:ext cx="629055" cy="629055"/>
        </a:xfrm>
        <a:prstGeom prst="ellipse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AE6F1F-C794-4866-B5FA-FDD5BEAC98B2}">
      <dsp:nvSpPr>
        <dsp:cNvPr id="0" name=""/>
        <dsp:cNvSpPr/>
      </dsp:nvSpPr>
      <dsp:spPr>
        <a:xfrm>
          <a:off x="2105609" y="667802"/>
          <a:ext cx="1797301" cy="1341647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60960" rIns="20320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600" kern="1200" dirty="0"/>
            <a:t>Питання безпеки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600" kern="1200" dirty="0"/>
            <a:t>Інтегрованість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600" kern="1200" dirty="0"/>
            <a:t>Взаємодія</a:t>
          </a:r>
          <a:endParaRPr lang="ru-RU" sz="1600" kern="1200" dirty="0"/>
        </a:p>
      </dsp:txBody>
      <dsp:txXfrm>
        <a:off x="2137045" y="699238"/>
        <a:ext cx="1734429" cy="1310211"/>
      </dsp:txXfrm>
    </dsp:sp>
    <dsp:sp modelId="{8CC4518A-F3C5-402C-87C2-004A92938EB9}">
      <dsp:nvSpPr>
        <dsp:cNvPr id="0" name=""/>
        <dsp:cNvSpPr/>
      </dsp:nvSpPr>
      <dsp:spPr>
        <a:xfrm>
          <a:off x="2105609" y="2002700"/>
          <a:ext cx="1797301" cy="576908"/>
        </a:xfrm>
        <a:prstGeom prst="rect">
          <a:avLst/>
        </a:prstGeom>
        <a:solidFill>
          <a:srgbClr val="FFC000"/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0" rIns="2413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900" kern="1200" dirty="0"/>
            <a:t>Програмні вимоги</a:t>
          </a:r>
          <a:endParaRPr lang="ru-RU" sz="1900" kern="1200" dirty="0"/>
        </a:p>
      </dsp:txBody>
      <dsp:txXfrm>
        <a:off x="2105609" y="2002700"/>
        <a:ext cx="1265705" cy="576908"/>
      </dsp:txXfrm>
    </dsp:sp>
    <dsp:sp modelId="{9D0CDA73-AF4B-423B-ABA1-FFC8745EF37B}">
      <dsp:nvSpPr>
        <dsp:cNvPr id="0" name=""/>
        <dsp:cNvSpPr/>
      </dsp:nvSpPr>
      <dsp:spPr>
        <a:xfrm>
          <a:off x="3422157" y="2101086"/>
          <a:ext cx="629055" cy="629055"/>
        </a:xfrm>
        <a:prstGeom prst="ellipse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B90B0B-D589-4424-AB8F-8C9AC0515230}">
      <dsp:nvSpPr>
        <dsp:cNvPr id="0" name=""/>
        <dsp:cNvSpPr/>
      </dsp:nvSpPr>
      <dsp:spPr>
        <a:xfrm>
          <a:off x="4207057" y="667802"/>
          <a:ext cx="1797301" cy="1341647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60960" rIns="20320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600" kern="1200" dirty="0"/>
            <a:t>Методичне наповнення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600" kern="1200" dirty="0"/>
            <a:t>Відповідність  навчальним програмам</a:t>
          </a:r>
          <a:endParaRPr lang="ru-RU" sz="1600" kern="1200" dirty="0"/>
        </a:p>
      </dsp:txBody>
      <dsp:txXfrm>
        <a:off x="4238493" y="699238"/>
        <a:ext cx="1734429" cy="1310211"/>
      </dsp:txXfrm>
    </dsp:sp>
    <dsp:sp modelId="{85D97374-7D91-4A90-8B7F-2C09E77DCE0B}">
      <dsp:nvSpPr>
        <dsp:cNvPr id="0" name=""/>
        <dsp:cNvSpPr/>
      </dsp:nvSpPr>
      <dsp:spPr>
        <a:xfrm>
          <a:off x="4207057" y="2002700"/>
          <a:ext cx="1797301" cy="576908"/>
        </a:xfrm>
        <a:prstGeom prst="rect">
          <a:avLst/>
        </a:prstGeom>
        <a:solidFill>
          <a:srgbClr val="FFC000"/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0" rIns="2413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900" kern="1200" dirty="0"/>
            <a:t>Академічні вимоги</a:t>
          </a:r>
        </a:p>
      </dsp:txBody>
      <dsp:txXfrm>
        <a:off x="4207057" y="2002700"/>
        <a:ext cx="1265705" cy="576908"/>
      </dsp:txXfrm>
    </dsp:sp>
    <dsp:sp modelId="{F136E715-04C3-494A-B19D-33F371ADE641}">
      <dsp:nvSpPr>
        <dsp:cNvPr id="0" name=""/>
        <dsp:cNvSpPr/>
      </dsp:nvSpPr>
      <dsp:spPr>
        <a:xfrm>
          <a:off x="5523605" y="2101086"/>
          <a:ext cx="629055" cy="629055"/>
        </a:xfrm>
        <a:prstGeom prst="ellipse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B148F7-9605-49E3-8A2C-A7CC6F29A63F}">
      <dsp:nvSpPr>
        <dsp:cNvPr id="0" name=""/>
        <dsp:cNvSpPr/>
      </dsp:nvSpPr>
      <dsp:spPr>
        <a:xfrm>
          <a:off x="1054885" y="3041700"/>
          <a:ext cx="1797301" cy="1341647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60960" rIns="20320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600" kern="1200" dirty="0"/>
            <a:t>Етичний  аспект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600" kern="1200" dirty="0"/>
            <a:t>Культурологічний аспект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600" kern="1200" dirty="0"/>
            <a:t>Нормативно-правовий аспект	</a:t>
          </a:r>
        </a:p>
      </dsp:txBody>
      <dsp:txXfrm>
        <a:off x="1086321" y="3073136"/>
        <a:ext cx="1734429" cy="1310211"/>
      </dsp:txXfrm>
    </dsp:sp>
    <dsp:sp modelId="{FA68CE82-6AA5-464A-BE71-30BF152D2E69}">
      <dsp:nvSpPr>
        <dsp:cNvPr id="0" name=""/>
        <dsp:cNvSpPr/>
      </dsp:nvSpPr>
      <dsp:spPr>
        <a:xfrm>
          <a:off x="1054885" y="4383348"/>
          <a:ext cx="1797301" cy="576908"/>
        </a:xfrm>
        <a:prstGeom prst="rect">
          <a:avLst/>
        </a:prstGeom>
        <a:solidFill>
          <a:srgbClr val="FFC000"/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0" rIns="2413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900" kern="1200" dirty="0"/>
            <a:t>Соціальні вимоги	</a:t>
          </a:r>
        </a:p>
      </dsp:txBody>
      <dsp:txXfrm>
        <a:off x="1054885" y="4383348"/>
        <a:ext cx="1265705" cy="576908"/>
      </dsp:txXfrm>
    </dsp:sp>
    <dsp:sp modelId="{0C247140-BEBA-45A3-AD81-54D3B4CE9822}">
      <dsp:nvSpPr>
        <dsp:cNvPr id="0" name=""/>
        <dsp:cNvSpPr/>
      </dsp:nvSpPr>
      <dsp:spPr>
        <a:xfrm>
          <a:off x="2371433" y="4474984"/>
          <a:ext cx="629055" cy="629055"/>
        </a:xfrm>
        <a:prstGeom prst="ellipse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D6B7DD-EB29-4F50-9B5C-324F6DB3B76B}">
      <dsp:nvSpPr>
        <dsp:cNvPr id="0" name=""/>
        <dsp:cNvSpPr/>
      </dsp:nvSpPr>
      <dsp:spPr>
        <a:xfrm>
          <a:off x="3156333" y="3034952"/>
          <a:ext cx="1797301" cy="1341647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60960" rIns="20320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600" kern="1200" dirty="0"/>
            <a:t>ІКТ-грамотність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600" kern="1200" dirty="0"/>
            <a:t>Психологічна готовність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600" kern="1200" dirty="0"/>
            <a:t>Наявність фахівців</a:t>
          </a:r>
        </a:p>
      </dsp:txBody>
      <dsp:txXfrm>
        <a:off x="3187769" y="3066388"/>
        <a:ext cx="1734429" cy="1310211"/>
      </dsp:txXfrm>
    </dsp:sp>
    <dsp:sp modelId="{A7ECCBB5-A392-4DDE-9BA2-FA127C854C02}">
      <dsp:nvSpPr>
        <dsp:cNvPr id="0" name=""/>
        <dsp:cNvSpPr/>
      </dsp:nvSpPr>
      <dsp:spPr>
        <a:xfrm>
          <a:off x="3156333" y="4383348"/>
          <a:ext cx="1797301" cy="576908"/>
        </a:xfrm>
        <a:prstGeom prst="rect">
          <a:avLst/>
        </a:prstGeom>
        <a:solidFill>
          <a:srgbClr val="FFC000"/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0" rIns="2413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900" kern="1200" dirty="0"/>
            <a:t>Людські ресурси</a:t>
          </a:r>
        </a:p>
      </dsp:txBody>
      <dsp:txXfrm>
        <a:off x="3156333" y="4383348"/>
        <a:ext cx="1265705" cy="576908"/>
      </dsp:txXfrm>
    </dsp:sp>
    <dsp:sp modelId="{768A9B8F-AA2C-43F5-B275-2817D677EC7E}">
      <dsp:nvSpPr>
        <dsp:cNvPr id="0" name=""/>
        <dsp:cNvSpPr/>
      </dsp:nvSpPr>
      <dsp:spPr>
        <a:xfrm>
          <a:off x="4472881" y="4474984"/>
          <a:ext cx="629055" cy="629055"/>
        </a:xfrm>
        <a:prstGeom prst="ellipse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5B6E79-A111-4F4D-A998-987F44BCF29F}">
      <dsp:nvSpPr>
        <dsp:cNvPr id="0" name=""/>
        <dsp:cNvSpPr/>
      </dsp:nvSpPr>
      <dsp:spPr>
        <a:xfrm>
          <a:off x="5424977" y="3585204"/>
          <a:ext cx="3211378" cy="1687155"/>
        </a:xfrm>
        <a:prstGeom prst="roundRect">
          <a:avLst>
            <a:gd name="adj" fmla="val 10000"/>
          </a:avLst>
        </a:prstGeom>
        <a:gradFill flip="none" rotWithShape="1">
          <a:gsLst>
            <a:gs pos="0">
              <a:schemeClr val="accent4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  <a:tileRect/>
        </a:gra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200" kern="1200" dirty="0"/>
            <a:t>Кабінети інформатики (доступ в Інтернет через Цензор)</a:t>
          </a:r>
          <a:endParaRPr lang="ru-RU" sz="9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200" kern="1200" dirty="0" err="1"/>
            <a:t>Нетбуки</a:t>
          </a:r>
          <a:r>
            <a:rPr lang="uk-UA" sz="1200" kern="1200" dirty="0"/>
            <a:t> у кабінетах (доступ до освітніх сайтів)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200" kern="1200" dirty="0"/>
            <a:t>Доступ до серверу закладу освіти</a:t>
          </a:r>
          <a:endParaRPr lang="ru-RU" sz="12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900" kern="1200" dirty="0"/>
        </a:p>
      </dsp:txBody>
      <dsp:txXfrm>
        <a:off x="6425452" y="4044054"/>
        <a:ext cx="2173843" cy="1191244"/>
      </dsp:txXfrm>
    </dsp:sp>
    <dsp:sp modelId="{05848898-D262-4706-8A40-3A76BB99B25D}">
      <dsp:nvSpPr>
        <dsp:cNvPr id="0" name=""/>
        <dsp:cNvSpPr/>
      </dsp:nvSpPr>
      <dsp:spPr>
        <a:xfrm>
          <a:off x="903501" y="3585204"/>
          <a:ext cx="2604545" cy="1687155"/>
        </a:xfrm>
        <a:prstGeom prst="roundRect">
          <a:avLst>
            <a:gd name="adj" fmla="val 10000"/>
          </a:avLst>
        </a:prstGeom>
        <a:gradFill flip="none" rotWithShape="1">
          <a:gsLst>
            <a:gs pos="0">
              <a:schemeClr val="accent5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1"/>
          <a:tileRect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200" kern="1200" dirty="0"/>
            <a:t>Техніка для копіювання і друку</a:t>
          </a:r>
          <a:endParaRPr lang="ru-RU" sz="9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200" kern="1200" dirty="0"/>
            <a:t>Інтерактивні дошки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200" kern="1200" dirty="0"/>
            <a:t>Ліцейська </a:t>
          </a:r>
          <a:r>
            <a:rPr lang="uk-UA" sz="1200" kern="1200" dirty="0" err="1"/>
            <a:t>медіастудія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200" kern="1200" dirty="0" err="1"/>
            <a:t>Плазменна</a:t>
          </a:r>
          <a:r>
            <a:rPr lang="uk-UA" sz="1200" kern="1200" dirty="0"/>
            <a:t> панель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200" kern="1200" dirty="0"/>
            <a:t>Кабельне телебачення</a:t>
          </a:r>
          <a:endParaRPr lang="ru-RU" sz="12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900" kern="1200" dirty="0"/>
        </a:p>
      </dsp:txBody>
      <dsp:txXfrm>
        <a:off x="940562" y="4044054"/>
        <a:ext cx="1749060" cy="1191244"/>
      </dsp:txXfrm>
    </dsp:sp>
    <dsp:sp modelId="{9CB75235-26C8-4699-9EC4-7E23E4C27D00}">
      <dsp:nvSpPr>
        <dsp:cNvPr id="0" name=""/>
        <dsp:cNvSpPr/>
      </dsp:nvSpPr>
      <dsp:spPr>
        <a:xfrm>
          <a:off x="5432686" y="15774"/>
          <a:ext cx="3136263" cy="1687155"/>
        </a:xfrm>
        <a:prstGeom prst="roundRect">
          <a:avLst>
            <a:gd name="adj" fmla="val 10000"/>
          </a:avLst>
        </a:prstGeom>
        <a:gradFill flip="none" rotWithShape="1">
          <a:gsLst>
            <a:gs pos="0">
              <a:schemeClr val="accent3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8900000" scaled="1"/>
          <a:tileRect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200" kern="1200" dirty="0"/>
            <a:t>ПК адміністрації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200" kern="1200" dirty="0"/>
            <a:t>ПК вчителів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200" kern="1200" dirty="0"/>
            <a:t>ПК секретаря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200" kern="1200" dirty="0"/>
            <a:t>ПК бібліотекаря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200" kern="1200" dirty="0"/>
            <a:t>ПК медичного кабінету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200" kern="1200" dirty="0"/>
            <a:t>Доступ до серверу ліцею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200" kern="1200" dirty="0"/>
            <a:t>Вільний доступ до Інтернету</a:t>
          </a:r>
          <a:endParaRPr lang="ru-RU" sz="12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900" kern="1200" dirty="0"/>
        </a:p>
      </dsp:txBody>
      <dsp:txXfrm>
        <a:off x="6410627" y="52835"/>
        <a:ext cx="2121262" cy="1191244"/>
      </dsp:txXfrm>
    </dsp:sp>
    <dsp:sp modelId="{E2C84071-88A3-40E5-9E42-CE67DE1160F9}">
      <dsp:nvSpPr>
        <dsp:cNvPr id="0" name=""/>
        <dsp:cNvSpPr/>
      </dsp:nvSpPr>
      <dsp:spPr>
        <a:xfrm>
          <a:off x="903501" y="0"/>
          <a:ext cx="2604545" cy="1687155"/>
        </a:xfrm>
        <a:prstGeom prst="roundRect">
          <a:avLst>
            <a:gd name="adj" fmla="val 10000"/>
          </a:avLst>
        </a:prstGeom>
        <a:gradFill flip="none" rotWithShape="1">
          <a:gsLst>
            <a:gs pos="0">
              <a:schemeClr val="accent2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3500000" scaled="1"/>
          <a:tileRect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200" kern="1200" dirty="0"/>
            <a:t>Доступ в глобальну мережу Інтернет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200" kern="1200" dirty="0"/>
            <a:t>Локальна мережа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200" kern="1200" dirty="0" err="1"/>
            <a:t>Медіатека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200" kern="1200" dirty="0"/>
            <a:t>Предметні кейси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200" kern="1200" dirty="0"/>
            <a:t>Адміністративні кейси</a:t>
          </a:r>
          <a:endParaRPr lang="ru-RU" sz="1200" kern="1200" dirty="0"/>
        </a:p>
      </dsp:txBody>
      <dsp:txXfrm>
        <a:off x="940562" y="37061"/>
        <a:ext cx="1749060" cy="1191244"/>
      </dsp:txXfrm>
    </dsp:sp>
    <dsp:sp modelId="{45964D30-5AD2-4E2C-BCB5-ADC2AA752052}">
      <dsp:nvSpPr>
        <dsp:cNvPr id="0" name=""/>
        <dsp:cNvSpPr/>
      </dsp:nvSpPr>
      <dsp:spPr>
        <a:xfrm>
          <a:off x="2146588" y="300524"/>
          <a:ext cx="2282931" cy="2282931"/>
        </a:xfrm>
        <a:prstGeom prst="pieWedg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kern="1200" dirty="0">
              <a:solidFill>
                <a:schemeClr val="tx1"/>
              </a:solidFill>
            </a:rPr>
            <a:t>Сервер</a:t>
          </a:r>
          <a:br>
            <a:rPr lang="uk-UA" sz="1600" b="1" kern="1200" dirty="0">
              <a:solidFill>
                <a:schemeClr val="tx1"/>
              </a:solidFill>
            </a:rPr>
          </a:br>
          <a:r>
            <a:rPr lang="uk-UA" sz="1600" b="1" kern="1200" dirty="0">
              <a:solidFill>
                <a:schemeClr val="tx1"/>
              </a:solidFill>
            </a:rPr>
            <a:t>Підключення до Інтернет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kern="1200" dirty="0">
              <a:solidFill>
                <a:schemeClr val="tx1"/>
              </a:solidFill>
            </a:rPr>
            <a:t>(кабельне і бездротове)</a:t>
          </a:r>
          <a:endParaRPr lang="ru-RU" sz="1600" b="1" kern="1200" dirty="0">
            <a:solidFill>
              <a:schemeClr val="tx1"/>
            </a:solidFill>
          </a:endParaRPr>
        </a:p>
      </dsp:txBody>
      <dsp:txXfrm>
        <a:off x="2815243" y="969179"/>
        <a:ext cx="1614276" cy="1614276"/>
      </dsp:txXfrm>
    </dsp:sp>
    <dsp:sp modelId="{0EE2A396-AB0D-45AF-B4B0-B1047DBE7270}">
      <dsp:nvSpPr>
        <dsp:cNvPr id="0" name=""/>
        <dsp:cNvSpPr/>
      </dsp:nvSpPr>
      <dsp:spPr>
        <a:xfrm rot="5400000">
          <a:off x="4534967" y="300524"/>
          <a:ext cx="2282931" cy="2282931"/>
        </a:xfrm>
        <a:prstGeom prst="pieWedg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kern="1200" dirty="0">
              <a:solidFill>
                <a:schemeClr val="tx1"/>
              </a:solidFill>
            </a:rPr>
            <a:t>Комп'ютерне забезпечення працівників закладу освіти</a:t>
          </a:r>
          <a:endParaRPr lang="ru-RU" sz="1600" b="1" kern="1200" dirty="0">
            <a:solidFill>
              <a:schemeClr val="tx1"/>
            </a:solidFill>
          </a:endParaRPr>
        </a:p>
      </dsp:txBody>
      <dsp:txXfrm rot="-5400000">
        <a:off x="4534967" y="969179"/>
        <a:ext cx="1614276" cy="1614276"/>
      </dsp:txXfrm>
    </dsp:sp>
    <dsp:sp modelId="{71F2CD6F-C8AF-47BA-A9A4-F1B8ED5608F8}">
      <dsp:nvSpPr>
        <dsp:cNvPr id="0" name=""/>
        <dsp:cNvSpPr/>
      </dsp:nvSpPr>
      <dsp:spPr>
        <a:xfrm rot="10800000">
          <a:off x="4534967" y="2688903"/>
          <a:ext cx="2282931" cy="2282931"/>
        </a:xfrm>
        <a:prstGeom prst="pieWedg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kern="1200" dirty="0">
              <a:solidFill>
                <a:schemeClr val="tx1"/>
              </a:solidFill>
            </a:rPr>
            <a:t>Комп'ютерне забезпечення учнів</a:t>
          </a:r>
          <a:endParaRPr lang="ru-RU" sz="1600" b="1" kern="1200" dirty="0">
            <a:solidFill>
              <a:schemeClr val="tx1"/>
            </a:solidFill>
          </a:endParaRPr>
        </a:p>
      </dsp:txBody>
      <dsp:txXfrm rot="10800000">
        <a:off x="4534967" y="2688903"/>
        <a:ext cx="1614276" cy="1614276"/>
      </dsp:txXfrm>
    </dsp:sp>
    <dsp:sp modelId="{B3F31294-CC55-4ACE-90C1-D2C5F573CEFA}">
      <dsp:nvSpPr>
        <dsp:cNvPr id="0" name=""/>
        <dsp:cNvSpPr/>
      </dsp:nvSpPr>
      <dsp:spPr>
        <a:xfrm rot="16200000">
          <a:off x="2146588" y="2688903"/>
          <a:ext cx="2282931" cy="2282931"/>
        </a:xfrm>
        <a:prstGeom prst="pieWedg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kern="1200" dirty="0">
              <a:solidFill>
                <a:schemeClr val="tx1"/>
              </a:solidFill>
            </a:rPr>
            <a:t>Мультимедійне забезпечення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600" kern="1200" dirty="0"/>
        </a:p>
      </dsp:txBody>
      <dsp:txXfrm rot="5400000">
        <a:off x="2815243" y="2688903"/>
        <a:ext cx="1614276" cy="1614276"/>
      </dsp:txXfrm>
    </dsp:sp>
    <dsp:sp modelId="{67259941-1183-4FAE-93F1-0C6EF070C55F}">
      <dsp:nvSpPr>
        <dsp:cNvPr id="0" name=""/>
        <dsp:cNvSpPr/>
      </dsp:nvSpPr>
      <dsp:spPr>
        <a:xfrm>
          <a:off x="4088135" y="2161667"/>
          <a:ext cx="788217" cy="685406"/>
        </a:xfrm>
        <a:prstGeom prst="circularArrow">
          <a:avLst/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</dsp:sp>
    <dsp:sp modelId="{BA684471-45F0-481B-8D99-A6D4EDBFF934}">
      <dsp:nvSpPr>
        <dsp:cNvPr id="0" name=""/>
        <dsp:cNvSpPr/>
      </dsp:nvSpPr>
      <dsp:spPr>
        <a:xfrm rot="10800000">
          <a:off x="4088135" y="2425285"/>
          <a:ext cx="788217" cy="685406"/>
        </a:xfrm>
        <a:prstGeom prst="circularArrow">
          <a:avLst/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D355A9-A9A3-41BB-B329-C17F0B0345FB}">
      <dsp:nvSpPr>
        <dsp:cNvPr id="0" name=""/>
        <dsp:cNvSpPr/>
      </dsp:nvSpPr>
      <dsp:spPr>
        <a:xfrm>
          <a:off x="0" y="530977"/>
          <a:ext cx="2055390" cy="3062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40640" rIns="113792" bIns="40640" numCol="1" spcCol="1270" anchor="ctr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 err="1"/>
            <a:t>Збереження</a:t>
          </a:r>
          <a:r>
            <a:rPr lang="ru-RU" sz="1600" b="1" kern="1200" dirty="0"/>
            <a:t> </a:t>
          </a:r>
          <a:r>
            <a:rPr lang="ru-RU" sz="1600" b="1" kern="1200" dirty="0" err="1"/>
            <a:t>техніки</a:t>
          </a:r>
          <a:endParaRPr lang="ru-RU" sz="1600" b="1" kern="1200" dirty="0"/>
        </a:p>
      </dsp:txBody>
      <dsp:txXfrm>
        <a:off x="0" y="530977"/>
        <a:ext cx="2055390" cy="306281"/>
      </dsp:txXfrm>
    </dsp:sp>
    <dsp:sp modelId="{1A9BBA56-4CDF-4C19-8D33-715A158934C8}">
      <dsp:nvSpPr>
        <dsp:cNvPr id="0" name=""/>
        <dsp:cNvSpPr/>
      </dsp:nvSpPr>
      <dsp:spPr>
        <a:xfrm>
          <a:off x="2055390" y="33270"/>
          <a:ext cx="411078" cy="1301695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C117F7-2067-47B1-A79C-B3201D8F0E9B}">
      <dsp:nvSpPr>
        <dsp:cNvPr id="0" name=""/>
        <dsp:cNvSpPr/>
      </dsp:nvSpPr>
      <dsp:spPr>
        <a:xfrm>
          <a:off x="2630900" y="33270"/>
          <a:ext cx="5590663" cy="1301695"/>
        </a:xfrm>
        <a:prstGeom prst="rect">
          <a:avLst/>
        </a:prstGeom>
        <a:solidFill>
          <a:srgbClr val="FFC0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500" b="1" kern="1200"/>
            <a:t>Оновлення електромережі</a:t>
          </a:r>
          <a:endParaRPr lang="ru-RU" sz="1500" b="1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500" b="1" kern="1200"/>
            <a:t>Застосування електричних провідників з запобіжниками</a:t>
          </a:r>
          <a:endParaRPr lang="ru-RU" sz="1500" b="1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500" b="1" kern="1200" dirty="0"/>
            <a:t>Створення умов для збереження та зарядки нетбуків</a:t>
          </a:r>
          <a:endParaRPr lang="ru-RU" sz="1500" b="1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500" b="1" kern="1200" dirty="0"/>
            <a:t>Інструктажі з виконання ТБ під час використання комп’ютерної техніки</a:t>
          </a:r>
          <a:endParaRPr lang="ru-RU" sz="1500" b="1" kern="1200" dirty="0"/>
        </a:p>
      </dsp:txBody>
      <dsp:txXfrm>
        <a:off x="2630900" y="33270"/>
        <a:ext cx="5590663" cy="1301695"/>
      </dsp:txXfrm>
    </dsp:sp>
    <dsp:sp modelId="{F68E4008-7DE8-4DBC-916C-A5634A5E94AB}">
      <dsp:nvSpPr>
        <dsp:cNvPr id="0" name=""/>
        <dsp:cNvSpPr/>
      </dsp:nvSpPr>
      <dsp:spPr>
        <a:xfrm>
          <a:off x="0" y="1413764"/>
          <a:ext cx="2055390" cy="5290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40640" rIns="113792" bIns="40640" numCol="1" spcCol="1270" anchor="ctr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kern="1200"/>
            <a:t>Технічне обслуговування</a:t>
          </a:r>
          <a:endParaRPr lang="ru-RU" sz="1600" b="1" kern="1200" dirty="0"/>
        </a:p>
      </dsp:txBody>
      <dsp:txXfrm>
        <a:off x="0" y="1413764"/>
        <a:ext cx="2055390" cy="529031"/>
      </dsp:txXfrm>
    </dsp:sp>
    <dsp:sp modelId="{6B87D276-5631-4D92-AAF4-63E8FD58A4B7}">
      <dsp:nvSpPr>
        <dsp:cNvPr id="0" name=""/>
        <dsp:cNvSpPr/>
      </dsp:nvSpPr>
      <dsp:spPr>
        <a:xfrm>
          <a:off x="2055390" y="1388965"/>
          <a:ext cx="411078" cy="578627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1E0395-3581-4D8D-903B-F914C67A92A6}">
      <dsp:nvSpPr>
        <dsp:cNvPr id="0" name=""/>
        <dsp:cNvSpPr/>
      </dsp:nvSpPr>
      <dsp:spPr>
        <a:xfrm>
          <a:off x="2630900" y="1388965"/>
          <a:ext cx="5590663" cy="578627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500" b="1" kern="1200" dirty="0"/>
            <a:t>Інженер-</a:t>
          </a:r>
          <a:r>
            <a:rPr lang="uk-UA" sz="1500" b="1" kern="1200" dirty="0" err="1"/>
            <a:t>електронік</a:t>
          </a:r>
          <a:endParaRPr lang="ru-RU" sz="1500" b="1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500" b="1" kern="1200" dirty="0"/>
            <a:t>Співпраця з виробниками, постачальниками комп’ютерної техніки</a:t>
          </a:r>
          <a:endParaRPr lang="ru-RU" sz="1500" b="1" kern="1200" dirty="0"/>
        </a:p>
      </dsp:txBody>
      <dsp:txXfrm>
        <a:off x="2630900" y="1388965"/>
        <a:ext cx="5590663" cy="578627"/>
      </dsp:txXfrm>
    </dsp:sp>
    <dsp:sp modelId="{0FA637A4-6F08-4915-B15D-2A25CBCFFF76}">
      <dsp:nvSpPr>
        <dsp:cNvPr id="0" name=""/>
        <dsp:cNvSpPr/>
      </dsp:nvSpPr>
      <dsp:spPr>
        <a:xfrm>
          <a:off x="0" y="2170383"/>
          <a:ext cx="2055390" cy="5290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40640" rIns="113792" bIns="40640" numCol="1" spcCol="1270" anchor="ctr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kern="1200"/>
            <a:t>Програмне забезпечення</a:t>
          </a:r>
          <a:endParaRPr lang="ru-RU" sz="1600" b="1" kern="1200" dirty="0"/>
        </a:p>
      </dsp:txBody>
      <dsp:txXfrm>
        <a:off x="0" y="2170383"/>
        <a:ext cx="2055390" cy="529031"/>
      </dsp:txXfrm>
    </dsp:sp>
    <dsp:sp modelId="{E6AC79EE-0270-4389-8E01-E25CCD18DF4B}">
      <dsp:nvSpPr>
        <dsp:cNvPr id="0" name=""/>
        <dsp:cNvSpPr/>
      </dsp:nvSpPr>
      <dsp:spPr>
        <a:xfrm>
          <a:off x="2055390" y="2021593"/>
          <a:ext cx="411078" cy="826611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BB20F2-6C8E-4EF1-92EA-F6318FFAC65F}">
      <dsp:nvSpPr>
        <dsp:cNvPr id="0" name=""/>
        <dsp:cNvSpPr/>
      </dsp:nvSpPr>
      <dsp:spPr>
        <a:xfrm>
          <a:off x="2630900" y="2021593"/>
          <a:ext cx="5590663" cy="826611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500" b="1" kern="1200"/>
            <a:t>Придбання ліцензійного забезпечення</a:t>
          </a:r>
          <a:endParaRPr lang="ru-RU" sz="1500" b="1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500" b="1" kern="1200" dirty="0"/>
            <a:t>Використання безкоштовних сервісів Інтернету</a:t>
          </a:r>
          <a:endParaRPr lang="en-US" sz="1500" b="1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500" b="1" kern="1200"/>
            <a:t>Навчальні інструктажі щодо дотримання авторських прав.</a:t>
          </a:r>
          <a:endParaRPr lang="ru-RU" sz="1500" b="1" kern="1200" dirty="0"/>
        </a:p>
      </dsp:txBody>
      <dsp:txXfrm>
        <a:off x="2630900" y="2021593"/>
        <a:ext cx="5590663" cy="826611"/>
      </dsp:txXfrm>
    </dsp:sp>
    <dsp:sp modelId="{D215385D-F711-4F60-8A41-E16FEF95B9AF}">
      <dsp:nvSpPr>
        <dsp:cNvPr id="0" name=""/>
        <dsp:cNvSpPr/>
      </dsp:nvSpPr>
      <dsp:spPr>
        <a:xfrm>
          <a:off x="0" y="3282446"/>
          <a:ext cx="2055390" cy="5290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40640" rIns="113792" bIns="40640" numCol="1" spcCol="1270" anchor="ctr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kern="1200"/>
            <a:t>Інтернет-безпека користувачів</a:t>
          </a:r>
          <a:endParaRPr lang="ru-RU" sz="1600" b="1" kern="1200" dirty="0"/>
        </a:p>
      </dsp:txBody>
      <dsp:txXfrm>
        <a:off x="0" y="3282446"/>
        <a:ext cx="2055390" cy="529031"/>
      </dsp:txXfrm>
    </dsp:sp>
    <dsp:sp modelId="{A7A99321-5A52-494E-B966-BB6B6AB118B9}">
      <dsp:nvSpPr>
        <dsp:cNvPr id="0" name=""/>
        <dsp:cNvSpPr/>
      </dsp:nvSpPr>
      <dsp:spPr>
        <a:xfrm>
          <a:off x="2055390" y="2902205"/>
          <a:ext cx="411078" cy="1289513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71D5BD-F117-4F54-8CAC-73403EB0403F}">
      <dsp:nvSpPr>
        <dsp:cNvPr id="0" name=""/>
        <dsp:cNvSpPr/>
      </dsp:nvSpPr>
      <dsp:spPr>
        <a:xfrm>
          <a:off x="2630900" y="2902205"/>
          <a:ext cx="5590663" cy="1289513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500" b="1" kern="1200"/>
            <a:t>Веб-фільтри на мережі бездротового </a:t>
          </a:r>
          <a:r>
            <a:rPr lang="en-US" sz="1500" b="1" kern="1200"/>
            <a:t>Wi</a:t>
          </a:r>
          <a:r>
            <a:rPr lang="ru-RU" sz="1500" b="1" kern="1200"/>
            <a:t>-</a:t>
          </a:r>
          <a:r>
            <a:rPr lang="en-US" sz="1500" b="1" kern="1200"/>
            <a:t>Fi</a:t>
          </a:r>
          <a:r>
            <a:rPr lang="uk-UA" sz="1500" b="1" kern="1200"/>
            <a:t>-Інтернет</a:t>
          </a:r>
          <a:endParaRPr lang="ru-RU" sz="1500" b="1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500" b="1" kern="1200" dirty="0"/>
            <a:t>Створення різних рівнів доступу для учнів і вчителів</a:t>
          </a:r>
          <a:r>
            <a:rPr lang="en-US" sz="1500" b="1" kern="1200" dirty="0"/>
            <a:t> </a:t>
          </a:r>
          <a:r>
            <a:rPr lang="uk-UA" sz="1500" b="1" kern="1200" dirty="0"/>
            <a:t>за допомогою різних паролів</a:t>
          </a:r>
          <a:endParaRPr lang="en-US" sz="1500" b="1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500" b="1" kern="1200"/>
            <a:t>Блокування сайтів небезпечного змісту</a:t>
          </a:r>
          <a:endParaRPr lang="en-US" sz="1500" b="1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500" b="1" kern="1200"/>
            <a:t>Встановлення антивірусних програм</a:t>
          </a:r>
          <a:endParaRPr lang="en-US" sz="1500" b="1" kern="1200" dirty="0"/>
        </a:p>
      </dsp:txBody>
      <dsp:txXfrm>
        <a:off x="2630900" y="2902205"/>
        <a:ext cx="5590663" cy="1289513"/>
      </dsp:txXfrm>
    </dsp:sp>
    <dsp:sp modelId="{D07D90F9-7CC7-42E5-9AAE-757C89A04D5B}">
      <dsp:nvSpPr>
        <dsp:cNvPr id="0" name=""/>
        <dsp:cNvSpPr/>
      </dsp:nvSpPr>
      <dsp:spPr>
        <a:xfrm>
          <a:off x="0" y="4394508"/>
          <a:ext cx="2055390" cy="5290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40640" rIns="113792" bIns="40640" numCol="1" spcCol="1270" anchor="ctr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kern="1200"/>
            <a:t> Здоров</a:t>
          </a:r>
          <a:r>
            <a:rPr lang="en-US" sz="1600" b="1" kern="1200"/>
            <a:t>’</a:t>
          </a:r>
          <a:r>
            <a:rPr lang="uk-UA" sz="1600" b="1" kern="1200"/>
            <a:t>я збереження</a:t>
          </a:r>
          <a:endParaRPr lang="ru-RU" sz="1600" b="1" kern="1200" dirty="0"/>
        </a:p>
      </dsp:txBody>
      <dsp:txXfrm>
        <a:off x="0" y="4394508"/>
        <a:ext cx="2055390" cy="529031"/>
      </dsp:txXfrm>
    </dsp:sp>
    <dsp:sp modelId="{32960E2A-728B-449A-B28D-E4F0F0F8665C}">
      <dsp:nvSpPr>
        <dsp:cNvPr id="0" name=""/>
        <dsp:cNvSpPr/>
      </dsp:nvSpPr>
      <dsp:spPr>
        <a:xfrm>
          <a:off x="2055390" y="4245718"/>
          <a:ext cx="411078" cy="826611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3A0302-4AD1-49BE-A04B-F1DD1B81081F}">
      <dsp:nvSpPr>
        <dsp:cNvPr id="0" name=""/>
        <dsp:cNvSpPr/>
      </dsp:nvSpPr>
      <dsp:spPr>
        <a:xfrm>
          <a:off x="2630900" y="4245718"/>
          <a:ext cx="5590663" cy="826611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500" b="1" kern="1200" dirty="0" err="1"/>
            <a:t>Валеохвилинки</a:t>
          </a:r>
          <a:r>
            <a:rPr lang="uk-UA" sz="1500" b="1" kern="1200" dirty="0"/>
            <a:t>, вправи для очей </a:t>
          </a:r>
          <a:endParaRPr lang="ru-RU" sz="1500" b="1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500" b="1" kern="1200" dirty="0"/>
            <a:t>Психологічний супровід</a:t>
          </a:r>
          <a:endParaRPr lang="ru-RU" sz="1500" b="1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500" b="1" kern="1200"/>
            <a:t>Дотримання санітарно-гігієнічних норм</a:t>
          </a:r>
          <a:endParaRPr lang="uk-UA" sz="1500" b="1" kern="1200" dirty="0"/>
        </a:p>
      </dsp:txBody>
      <dsp:txXfrm>
        <a:off x="2630900" y="4245718"/>
        <a:ext cx="5590663" cy="826611"/>
      </dsp:txXfrm>
    </dsp:sp>
    <dsp:sp modelId="{C23B380F-A7D0-4146-8AD7-ACA08968425F}">
      <dsp:nvSpPr>
        <dsp:cNvPr id="0" name=""/>
        <dsp:cNvSpPr/>
      </dsp:nvSpPr>
      <dsp:spPr>
        <a:xfrm>
          <a:off x="0" y="5126330"/>
          <a:ext cx="2057400" cy="5290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40640" rIns="113792" bIns="40640" numCol="1" spcCol="1270" anchor="ctr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1" kern="1200"/>
            <a:t>Повноцінне використання техніки</a:t>
          </a:r>
          <a:endParaRPr lang="ru-RU" sz="1600" b="1" kern="1200" dirty="0"/>
        </a:p>
      </dsp:txBody>
      <dsp:txXfrm>
        <a:off x="0" y="5126330"/>
        <a:ext cx="2057400" cy="529031"/>
      </dsp:txXfrm>
    </dsp:sp>
    <dsp:sp modelId="{F2C7681C-8E09-46B1-9CAA-E9C4D5DA0D06}">
      <dsp:nvSpPr>
        <dsp:cNvPr id="0" name=""/>
        <dsp:cNvSpPr/>
      </dsp:nvSpPr>
      <dsp:spPr>
        <a:xfrm>
          <a:off x="2057399" y="5126330"/>
          <a:ext cx="411480" cy="529031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A0B776-65E6-4087-A270-DC97811D03CF}">
      <dsp:nvSpPr>
        <dsp:cNvPr id="0" name=""/>
        <dsp:cNvSpPr/>
      </dsp:nvSpPr>
      <dsp:spPr>
        <a:xfrm>
          <a:off x="2633471" y="5126330"/>
          <a:ext cx="5596128" cy="529031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500" b="1" kern="1200" dirty="0"/>
            <a:t>Розвиток ІКТ-компетенцій вчителів</a:t>
          </a:r>
          <a:endParaRPr lang="ru-RU" sz="1500" b="1" kern="1200" dirty="0"/>
        </a:p>
      </dsp:txBody>
      <dsp:txXfrm>
        <a:off x="2633471" y="5126330"/>
        <a:ext cx="5596128" cy="52903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F889E9-5155-4930-9474-3DD216E93C93}">
      <dsp:nvSpPr>
        <dsp:cNvPr id="0" name=""/>
        <dsp:cNvSpPr/>
      </dsp:nvSpPr>
      <dsp:spPr>
        <a:xfrm rot="16200000">
          <a:off x="-1830628" y="2730768"/>
          <a:ext cx="4212468" cy="2565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26279" bIns="0" numCol="1" spcCol="1270" anchor="t" anchorCtr="0">
          <a:noAutofit/>
        </a:bodyPr>
        <a:lstStyle/>
        <a:p>
          <a:pPr marL="0" lvl="0" indent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 dirty="0"/>
        </a:p>
      </dsp:txBody>
      <dsp:txXfrm>
        <a:off x="-1830628" y="2730768"/>
        <a:ext cx="4212468" cy="256568"/>
      </dsp:txXfrm>
    </dsp:sp>
    <dsp:sp modelId="{98066CAC-9F0B-486F-89A9-262A7E42420F}">
      <dsp:nvSpPr>
        <dsp:cNvPr id="0" name=""/>
        <dsp:cNvSpPr/>
      </dsp:nvSpPr>
      <dsp:spPr>
        <a:xfrm>
          <a:off x="280973" y="752819"/>
          <a:ext cx="1523817" cy="4212468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226279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400" kern="1200" dirty="0"/>
            <a:t>Фінансове забезпечення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400" kern="1200" dirty="0"/>
            <a:t>Доступ до Інтернету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400" kern="1200" dirty="0"/>
            <a:t>Комп'ютерні кабінети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400" kern="1200" dirty="0"/>
            <a:t>ПК на робочих місцях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400" kern="1200" dirty="0" err="1"/>
            <a:t>Нетбуки</a:t>
          </a:r>
          <a:r>
            <a:rPr lang="uk-UA" sz="1400" kern="1200" dirty="0"/>
            <a:t> учнів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400" kern="1200" dirty="0"/>
            <a:t>Мультимедійні засоби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400" kern="1200" dirty="0"/>
            <a:t>Технічне обслуговування</a:t>
          </a:r>
          <a:endParaRPr lang="ru-RU" sz="1400" kern="1200" dirty="0"/>
        </a:p>
      </dsp:txBody>
      <dsp:txXfrm>
        <a:off x="280973" y="752819"/>
        <a:ext cx="1523817" cy="4212468"/>
      </dsp:txXfrm>
    </dsp:sp>
    <dsp:sp modelId="{D0F7FC60-22E7-4EF1-B55E-A8A9F68A3D16}">
      <dsp:nvSpPr>
        <dsp:cNvPr id="0" name=""/>
        <dsp:cNvSpPr/>
      </dsp:nvSpPr>
      <dsp:spPr>
        <a:xfrm>
          <a:off x="44971" y="345524"/>
          <a:ext cx="717838" cy="650386"/>
        </a:xfrm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762E7C2-432A-4552-B55B-9076AAE8F0D0}">
      <dsp:nvSpPr>
        <dsp:cNvPr id="0" name=""/>
        <dsp:cNvSpPr/>
      </dsp:nvSpPr>
      <dsp:spPr>
        <a:xfrm rot="16200000">
          <a:off x="296949" y="2737903"/>
          <a:ext cx="4212468" cy="2565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26279" bIns="0" numCol="1" spcCol="1270" anchor="t" anchorCtr="0">
          <a:noAutofit/>
        </a:bodyPr>
        <a:lstStyle/>
        <a:p>
          <a:pPr marL="0" marR="0" lvl="0" indent="0" algn="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600" kern="1200" dirty="0"/>
        </a:p>
      </dsp:txBody>
      <dsp:txXfrm>
        <a:off x="296949" y="2737903"/>
        <a:ext cx="4212468" cy="256568"/>
      </dsp:txXfrm>
    </dsp:sp>
    <dsp:sp modelId="{B1FD8CFD-E46E-4211-991C-26895FC7C359}">
      <dsp:nvSpPr>
        <dsp:cNvPr id="0" name=""/>
        <dsp:cNvSpPr/>
      </dsp:nvSpPr>
      <dsp:spPr>
        <a:xfrm>
          <a:off x="2338396" y="759954"/>
          <a:ext cx="1664127" cy="4212468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226279" rIns="99568" bIns="99568" numCol="1" spcCol="1270" anchor="t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kern="1200" dirty="0"/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400" kern="1200" dirty="0"/>
            <a:t>Бази даних про учнів, педагогів, батьків</a:t>
          </a:r>
          <a:endParaRPr lang="ru-RU" sz="1400" kern="1200" dirty="0"/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400" kern="1200" dirty="0"/>
            <a:t>Електронні журнали</a:t>
          </a:r>
          <a:endParaRPr lang="ru-RU" sz="1400" kern="1200" dirty="0"/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400" kern="1200" dirty="0"/>
            <a:t>Адміністративний кейс </a:t>
          </a:r>
          <a:r>
            <a:rPr lang="uk-UA" sz="1400" kern="1200" dirty="0" err="1"/>
            <a:t>медіатеки</a:t>
          </a:r>
          <a:r>
            <a:rPr lang="uk-UA" sz="1400" kern="1200" dirty="0"/>
            <a:t> </a:t>
          </a:r>
          <a:endParaRPr lang="ru-RU" sz="1400" kern="1200" dirty="0"/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400" kern="1200" dirty="0"/>
            <a:t>Електронний банк нормативних документів, наказів, довідок тощо</a:t>
          </a:r>
          <a:endParaRPr lang="ru-RU" sz="1400" kern="1200" dirty="0"/>
        </a:p>
      </dsp:txBody>
      <dsp:txXfrm>
        <a:off x="2338396" y="759954"/>
        <a:ext cx="1664127" cy="4212468"/>
      </dsp:txXfrm>
    </dsp:sp>
    <dsp:sp modelId="{459B917B-F30D-4164-B335-91D83B29B4C8}">
      <dsp:nvSpPr>
        <dsp:cNvPr id="0" name=""/>
        <dsp:cNvSpPr/>
      </dsp:nvSpPr>
      <dsp:spPr>
        <a:xfrm>
          <a:off x="2131248" y="345524"/>
          <a:ext cx="800437" cy="664656"/>
        </a:xfrm>
        <a:prstGeom prst="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DE2FB1A-A7F1-4ED3-A66A-1F03581B1672}">
      <dsp:nvSpPr>
        <dsp:cNvPr id="0" name=""/>
        <dsp:cNvSpPr/>
      </dsp:nvSpPr>
      <dsp:spPr>
        <a:xfrm rot="16200000">
          <a:off x="2816908" y="2729536"/>
          <a:ext cx="3642605" cy="4255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26279" bIns="0" numCol="1" spcCol="1270" anchor="t" anchorCtr="0">
          <a:noAutofit/>
        </a:bodyPr>
        <a:lstStyle/>
        <a:p>
          <a:pPr marL="0" lvl="0" indent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100" b="1" kern="1200" dirty="0">
              <a:solidFill>
                <a:schemeClr val="bg1"/>
              </a:solidFill>
            </a:rPr>
            <a:t>Заступник директора  з НМР</a:t>
          </a:r>
          <a:endParaRPr lang="ru-RU" sz="2100" b="1" kern="1200" dirty="0">
            <a:solidFill>
              <a:schemeClr val="bg1"/>
            </a:solidFill>
          </a:endParaRPr>
        </a:p>
      </dsp:txBody>
      <dsp:txXfrm>
        <a:off x="2816908" y="2729536"/>
        <a:ext cx="3642605" cy="425588"/>
      </dsp:txXfrm>
    </dsp:sp>
    <dsp:sp modelId="{F2C220F8-A29A-4C0C-A6A4-0F0197A88992}">
      <dsp:nvSpPr>
        <dsp:cNvPr id="0" name=""/>
        <dsp:cNvSpPr/>
      </dsp:nvSpPr>
      <dsp:spPr>
        <a:xfrm>
          <a:off x="4382754" y="836096"/>
          <a:ext cx="2045465" cy="4212468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226279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6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400" kern="1200" dirty="0"/>
            <a:t>ІКТ- підготовка педагогів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400" kern="1200" dirty="0"/>
            <a:t>Творчі групи з ІКТ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400" kern="1200" dirty="0"/>
            <a:t>Експериментальна діяльність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400" kern="1200" dirty="0"/>
            <a:t>Обмін досвідом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400" kern="1200" dirty="0"/>
            <a:t>Дистанційне навчання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400" kern="1200" dirty="0"/>
            <a:t>Наповнення предметних кейсів </a:t>
          </a:r>
          <a:r>
            <a:rPr lang="uk-UA" sz="1400" kern="1200" dirty="0" err="1"/>
            <a:t>медіатеки</a:t>
          </a:r>
          <a:endParaRPr lang="uk-UA" sz="1400" kern="1200" dirty="0"/>
        </a:p>
      </dsp:txBody>
      <dsp:txXfrm>
        <a:off x="4382754" y="836096"/>
        <a:ext cx="2045465" cy="4212468"/>
      </dsp:txXfrm>
    </dsp:sp>
    <dsp:sp modelId="{C455AAD8-A626-42A5-A0E5-F0D8E8400575}">
      <dsp:nvSpPr>
        <dsp:cNvPr id="0" name=""/>
        <dsp:cNvSpPr/>
      </dsp:nvSpPr>
      <dsp:spPr>
        <a:xfrm>
          <a:off x="4328981" y="345524"/>
          <a:ext cx="875027" cy="816940"/>
        </a:xfrm>
        <a:prstGeom prst="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22DC4BC-619A-4CCA-8ABD-C505244AEECE}">
      <dsp:nvSpPr>
        <dsp:cNvPr id="0" name=""/>
        <dsp:cNvSpPr/>
      </dsp:nvSpPr>
      <dsp:spPr>
        <a:xfrm rot="16200000">
          <a:off x="5289167" y="2786002"/>
          <a:ext cx="3506416" cy="3256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26279" bIns="0" numCol="1" spcCol="1270" anchor="t" anchorCtr="0">
          <a:noAutofit/>
        </a:bodyPr>
        <a:lstStyle/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schemeClr val="bg1"/>
              </a:solidFill>
            </a:rPr>
            <a:t>Заступник директора з ВР</a:t>
          </a:r>
        </a:p>
      </dsp:txBody>
      <dsp:txXfrm>
        <a:off x="5289167" y="2786002"/>
        <a:ext cx="3506416" cy="325678"/>
      </dsp:txXfrm>
    </dsp:sp>
    <dsp:sp modelId="{A65CFD6F-6CE3-4E34-829E-BE77022EFC5A}">
      <dsp:nvSpPr>
        <dsp:cNvPr id="0" name=""/>
        <dsp:cNvSpPr/>
      </dsp:nvSpPr>
      <dsp:spPr>
        <a:xfrm>
          <a:off x="6981346" y="842607"/>
          <a:ext cx="1656612" cy="4212468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226279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400" kern="1200" dirty="0"/>
            <a:t>Сайт закладу освіти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400" kern="1200" dirty="0"/>
            <a:t>Газета закладу освіти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400" kern="1200" dirty="0"/>
            <a:t>Тренінги з формування  </a:t>
          </a:r>
          <a:r>
            <a:rPr lang="uk-UA" sz="1400" kern="1200" dirty="0" err="1"/>
            <a:t>медіакультури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400" kern="1200" dirty="0" err="1"/>
            <a:t>Медіацентр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400" kern="1200" dirty="0"/>
            <a:t>Зв'язок зі ЗМІ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400" kern="1200" dirty="0"/>
            <a:t>Конкурси з </a:t>
          </a:r>
          <a:r>
            <a:rPr lang="uk-UA" sz="1400" kern="1200" dirty="0" err="1"/>
            <a:t>медіатворчості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400" kern="1200" dirty="0"/>
            <a:t>Електронні соціальні паспорти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400" kern="1200" dirty="0" err="1"/>
            <a:t>Фото-</a:t>
          </a:r>
          <a:r>
            <a:rPr lang="uk-UA" sz="1400" kern="1200" dirty="0"/>
            <a:t> і </a:t>
          </a:r>
          <a:r>
            <a:rPr lang="uk-UA" sz="1400" kern="1200" dirty="0" err="1"/>
            <a:t>відеолітопис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400" kern="1200" dirty="0"/>
        </a:p>
      </dsp:txBody>
      <dsp:txXfrm>
        <a:off x="6981346" y="842607"/>
        <a:ext cx="1656612" cy="4212468"/>
      </dsp:txXfrm>
    </dsp:sp>
    <dsp:sp modelId="{6E2692F7-9F75-4F03-BF53-3EB8D526F38E}">
      <dsp:nvSpPr>
        <dsp:cNvPr id="0" name=""/>
        <dsp:cNvSpPr/>
      </dsp:nvSpPr>
      <dsp:spPr>
        <a:xfrm>
          <a:off x="6754677" y="345524"/>
          <a:ext cx="831965" cy="829963"/>
        </a:xfrm>
        <a:prstGeom prst="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077299-2AA2-4074-AE3B-46522F8221C2}">
      <dsp:nvSpPr>
        <dsp:cNvPr id="0" name=""/>
        <dsp:cNvSpPr/>
      </dsp:nvSpPr>
      <dsp:spPr>
        <a:xfrm>
          <a:off x="3291839" y="1666"/>
          <a:ext cx="4937760" cy="902493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 err="1">
              <a:latin typeface="Corbel" pitchFamily="34" charset="0"/>
            </a:rPr>
            <a:t>навич</a:t>
          </a:r>
          <a:r>
            <a:rPr lang="uk-UA" sz="1400" kern="1200" dirty="0" err="1">
              <a:latin typeface="Corbel" pitchFamily="34" charset="0"/>
            </a:rPr>
            <a:t>ки</a:t>
          </a:r>
          <a:r>
            <a:rPr lang="en-US" sz="1400" kern="1200" dirty="0">
              <a:latin typeface="Corbel" pitchFamily="34" charset="0"/>
            </a:rPr>
            <a:t> </a:t>
          </a:r>
          <a:r>
            <a:rPr lang="en-US" sz="1400" kern="1200" dirty="0" err="1">
              <a:latin typeface="Corbel" pitchFamily="34" charset="0"/>
            </a:rPr>
            <a:t>роботи</a:t>
          </a:r>
          <a:r>
            <a:rPr lang="en-US" sz="1400" kern="1200" dirty="0">
              <a:latin typeface="Corbel" pitchFamily="34" charset="0"/>
            </a:rPr>
            <a:t> з </a:t>
          </a:r>
          <a:r>
            <a:rPr lang="en-US" sz="1400" kern="1200" dirty="0" err="1">
              <a:latin typeface="Corbel" pitchFamily="34" charset="0"/>
            </a:rPr>
            <a:t>пакетом</a:t>
          </a:r>
          <a:r>
            <a:rPr lang="en-US" sz="1400" kern="1200" dirty="0">
              <a:latin typeface="Corbel" pitchFamily="34" charset="0"/>
            </a:rPr>
            <a:t> </a:t>
          </a:r>
          <a:r>
            <a:rPr lang="en-US" sz="1400" kern="1200" dirty="0" err="1">
              <a:latin typeface="Corbel" pitchFamily="34" charset="0"/>
            </a:rPr>
            <a:t>офісних</a:t>
          </a:r>
          <a:r>
            <a:rPr lang="en-US" sz="1400" kern="1200" dirty="0">
              <a:latin typeface="Corbel" pitchFamily="34" charset="0"/>
            </a:rPr>
            <a:t> </a:t>
          </a:r>
          <a:r>
            <a:rPr lang="en-US" sz="1400" kern="1200" dirty="0" err="1">
              <a:latin typeface="Corbel" pitchFamily="34" charset="0"/>
            </a:rPr>
            <a:t>програм</a:t>
          </a:r>
          <a:r>
            <a:rPr lang="en-US" sz="1400" kern="1200" dirty="0">
              <a:latin typeface="Corbel" pitchFamily="34" charset="0"/>
            </a:rPr>
            <a:t> </a:t>
          </a:r>
          <a:endParaRPr lang="ru-RU" sz="1400" kern="1200" dirty="0">
            <a:latin typeface="Corbel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 err="1">
              <a:latin typeface="Corbel" pitchFamily="34" charset="0"/>
            </a:rPr>
            <a:t>навич</a:t>
          </a:r>
          <a:r>
            <a:rPr lang="uk-UA" sz="1400" kern="1200" dirty="0" err="1">
              <a:latin typeface="Corbel" pitchFamily="34" charset="0"/>
            </a:rPr>
            <a:t>ки</a:t>
          </a:r>
          <a:r>
            <a:rPr lang="en-US" sz="1400" kern="1200" dirty="0">
              <a:latin typeface="Corbel" pitchFamily="34" charset="0"/>
            </a:rPr>
            <a:t> </a:t>
          </a:r>
          <a:r>
            <a:rPr lang="en-US" sz="1400" kern="1200" dirty="0" err="1">
              <a:latin typeface="Corbel" pitchFamily="34" charset="0"/>
            </a:rPr>
            <a:t>пошуку</a:t>
          </a:r>
          <a:r>
            <a:rPr lang="en-US" sz="1400" kern="1200" dirty="0">
              <a:latin typeface="Corbel" pitchFamily="34" charset="0"/>
            </a:rPr>
            <a:t> </a:t>
          </a:r>
          <a:r>
            <a:rPr lang="en-US" sz="1400" kern="1200" dirty="0" err="1">
              <a:latin typeface="Corbel" pitchFamily="34" charset="0"/>
            </a:rPr>
            <a:t>інформації</a:t>
          </a:r>
          <a:r>
            <a:rPr lang="en-US" sz="1400" kern="1200" dirty="0">
              <a:latin typeface="Corbel" pitchFamily="34" charset="0"/>
            </a:rPr>
            <a:t> в </a:t>
          </a:r>
          <a:r>
            <a:rPr lang="en-US" sz="1400" kern="1200" dirty="0" err="1">
              <a:latin typeface="Corbel" pitchFamily="34" charset="0"/>
            </a:rPr>
            <a:t>мережі</a:t>
          </a:r>
          <a:r>
            <a:rPr lang="en-US" sz="1400" kern="1200" dirty="0">
              <a:latin typeface="Corbel" pitchFamily="34" charset="0"/>
            </a:rPr>
            <a:t> </a:t>
          </a:r>
          <a:r>
            <a:rPr lang="en-US" sz="1400" kern="1200" dirty="0" err="1">
              <a:latin typeface="Corbel" pitchFamily="34" charset="0"/>
            </a:rPr>
            <a:t>Інтернет</a:t>
          </a:r>
          <a:r>
            <a:rPr lang="en-US" sz="1400" kern="1200" dirty="0">
              <a:latin typeface="Corbel" pitchFamily="34" charset="0"/>
            </a:rPr>
            <a:t>, </a:t>
          </a:r>
          <a:endParaRPr lang="ru-RU" sz="1400" kern="1200" dirty="0">
            <a:latin typeface="Corbel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 err="1">
              <a:latin typeface="Corbel" pitchFamily="34" charset="0"/>
            </a:rPr>
            <a:t>умін</a:t>
          </a:r>
          <a:r>
            <a:rPr lang="uk-UA" sz="1400" kern="1200" dirty="0" err="1">
              <a:latin typeface="Corbel" pitchFamily="34" charset="0"/>
            </a:rPr>
            <a:t>ня</a:t>
          </a:r>
          <a:r>
            <a:rPr lang="en-US" sz="1400" kern="1200" dirty="0">
              <a:latin typeface="Corbel" pitchFamily="34" charset="0"/>
            </a:rPr>
            <a:t> </a:t>
          </a:r>
          <a:r>
            <a:rPr lang="en-US" sz="1400" kern="1200" dirty="0" err="1">
              <a:latin typeface="Corbel" pitchFamily="34" charset="0"/>
            </a:rPr>
            <a:t>обробки</a:t>
          </a:r>
          <a:r>
            <a:rPr lang="en-US" sz="1400" kern="1200" dirty="0">
              <a:latin typeface="Corbel" pitchFamily="34" charset="0"/>
            </a:rPr>
            <a:t> </a:t>
          </a:r>
          <a:r>
            <a:rPr lang="en-US" sz="1400" kern="1200" dirty="0" err="1">
              <a:latin typeface="Corbel" pitchFamily="34" charset="0"/>
            </a:rPr>
            <a:t>інформації</a:t>
          </a:r>
          <a:r>
            <a:rPr lang="en-US" sz="1400" kern="1200" dirty="0">
              <a:latin typeface="Corbel" pitchFamily="34" charset="0"/>
            </a:rPr>
            <a:t> </a:t>
          </a:r>
          <a:r>
            <a:rPr lang="en-US" sz="1400" kern="1200" dirty="0" err="1">
              <a:latin typeface="Corbel" pitchFamily="34" charset="0"/>
            </a:rPr>
            <a:t>за</a:t>
          </a:r>
          <a:r>
            <a:rPr lang="en-US" sz="1400" kern="1200" dirty="0">
              <a:latin typeface="Corbel" pitchFamily="34" charset="0"/>
            </a:rPr>
            <a:t> </a:t>
          </a:r>
          <a:r>
            <a:rPr lang="en-US" sz="1400" kern="1200" dirty="0" err="1">
              <a:latin typeface="Corbel" pitchFamily="34" charset="0"/>
            </a:rPr>
            <a:t>допомогою</a:t>
          </a:r>
          <a:r>
            <a:rPr lang="en-US" sz="1400" kern="1200" dirty="0">
              <a:latin typeface="Corbel" pitchFamily="34" charset="0"/>
            </a:rPr>
            <a:t> ІКТ</a:t>
          </a:r>
          <a:endParaRPr lang="ru-RU" sz="1400" kern="1200" dirty="0">
            <a:latin typeface="Corbel" pitchFamily="34" charset="0"/>
          </a:endParaRPr>
        </a:p>
      </dsp:txBody>
      <dsp:txXfrm>
        <a:off x="3291839" y="114478"/>
        <a:ext cx="4599325" cy="676869"/>
      </dsp:txXfrm>
    </dsp:sp>
    <dsp:sp modelId="{0702114F-BE53-4F01-9EA7-BD586DA93777}">
      <dsp:nvSpPr>
        <dsp:cNvPr id="0" name=""/>
        <dsp:cNvSpPr/>
      </dsp:nvSpPr>
      <dsp:spPr>
        <a:xfrm>
          <a:off x="0" y="1666"/>
          <a:ext cx="3291840" cy="90249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 err="1"/>
            <a:t>Освоєння</a:t>
          </a:r>
          <a:r>
            <a:rPr lang="en-US" sz="1700" b="1" kern="1200" dirty="0"/>
            <a:t> </a:t>
          </a:r>
          <a:r>
            <a:rPr lang="en-US" sz="1700" b="1" kern="1200" dirty="0" err="1"/>
            <a:t>інструментальних</a:t>
          </a:r>
          <a:r>
            <a:rPr lang="en-US" sz="1700" b="1" kern="1200" dirty="0"/>
            <a:t> </a:t>
          </a:r>
          <a:r>
            <a:rPr lang="en-US" sz="1700" b="1" kern="1200" dirty="0" err="1"/>
            <a:t>можливостей</a:t>
          </a:r>
          <a:r>
            <a:rPr lang="en-US" sz="1700" b="1" kern="1200" dirty="0"/>
            <a:t> ІКТ</a:t>
          </a:r>
          <a:endParaRPr lang="ru-RU" sz="1700" b="1" kern="1200" dirty="0"/>
        </a:p>
      </dsp:txBody>
      <dsp:txXfrm>
        <a:off x="44056" y="45722"/>
        <a:ext cx="3203728" cy="814381"/>
      </dsp:txXfrm>
    </dsp:sp>
    <dsp:sp modelId="{BBA6A519-3927-4019-9AED-D538CCE37943}">
      <dsp:nvSpPr>
        <dsp:cNvPr id="0" name=""/>
        <dsp:cNvSpPr/>
      </dsp:nvSpPr>
      <dsp:spPr>
        <a:xfrm>
          <a:off x="3291839" y="994410"/>
          <a:ext cx="4937760" cy="902493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 err="1"/>
            <a:t>осмислення</a:t>
          </a:r>
          <a:r>
            <a:rPr lang="ru-RU" sz="1400" kern="1200" dirty="0"/>
            <a:t> </a:t>
          </a:r>
          <a:r>
            <a:rPr lang="ru-RU" sz="1400" kern="1200" dirty="0" err="1"/>
            <a:t>освітнього</a:t>
          </a:r>
          <a:r>
            <a:rPr lang="ru-RU" sz="1400" kern="1200" dirty="0"/>
            <a:t> </a:t>
          </a:r>
          <a:r>
            <a:rPr lang="ru-RU" sz="1400" kern="1200" dirty="0" err="1"/>
            <a:t>потенціалу</a:t>
          </a:r>
          <a:r>
            <a:rPr lang="ru-RU" sz="1400" kern="1200" dirty="0"/>
            <a:t> ІКТ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 err="1"/>
            <a:t>знайомство</a:t>
          </a:r>
          <a:r>
            <a:rPr lang="ru-RU" sz="1400" kern="1200" dirty="0"/>
            <a:t> з </a:t>
          </a:r>
          <a:r>
            <a:rPr lang="ru-RU" sz="1400" kern="1200" dirty="0" err="1"/>
            <a:t>їнавчальними</a:t>
          </a:r>
          <a:r>
            <a:rPr lang="ru-RU" sz="1400" kern="1200" dirty="0"/>
            <a:t> </a:t>
          </a:r>
          <a:r>
            <a:rPr lang="ru-RU" sz="1400" kern="1200" dirty="0" err="1"/>
            <a:t>функціями</a:t>
          </a:r>
          <a:r>
            <a:rPr lang="ru-RU" sz="1400" kern="1200" dirty="0"/>
            <a:t> </a:t>
          </a:r>
          <a:r>
            <a:rPr lang="ru-RU" sz="1400" kern="1200" dirty="0" err="1"/>
            <a:t>цифрових</a:t>
          </a:r>
          <a:r>
            <a:rPr lang="ru-RU" sz="1400" kern="1200" dirty="0"/>
            <a:t> </a:t>
          </a:r>
          <a:r>
            <a:rPr lang="ru-RU" sz="1400" kern="1200" dirty="0" err="1"/>
            <a:t>освітніх</a:t>
          </a:r>
          <a:r>
            <a:rPr lang="ru-RU" sz="1400" kern="1200" dirty="0"/>
            <a:t> </a:t>
          </a:r>
          <a:r>
            <a:rPr lang="ru-RU" sz="1400" kern="1200" dirty="0" err="1"/>
            <a:t>ресурсів</a:t>
          </a:r>
          <a:endParaRPr lang="ru-RU" sz="1400" kern="1200" dirty="0"/>
        </a:p>
      </dsp:txBody>
      <dsp:txXfrm>
        <a:off x="3291839" y="1107222"/>
        <a:ext cx="4599325" cy="676869"/>
      </dsp:txXfrm>
    </dsp:sp>
    <dsp:sp modelId="{BDEA5475-E710-4CD4-A37A-35F317AA5BEF}">
      <dsp:nvSpPr>
        <dsp:cNvPr id="0" name=""/>
        <dsp:cNvSpPr/>
      </dsp:nvSpPr>
      <dsp:spPr>
        <a:xfrm>
          <a:off x="0" y="994410"/>
          <a:ext cx="3291840" cy="902493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 err="1"/>
            <a:t>Освоєння</a:t>
          </a:r>
          <a:r>
            <a:rPr lang="ru-RU" sz="1700" b="1" kern="1200" dirty="0"/>
            <a:t> </a:t>
          </a:r>
          <a:r>
            <a:rPr lang="ru-RU" sz="1700" b="1" kern="1200" dirty="0" err="1"/>
            <a:t>педагогічних</a:t>
          </a:r>
          <a:r>
            <a:rPr lang="ru-RU" sz="1700" b="1" kern="1200" dirty="0"/>
            <a:t> </a:t>
          </a:r>
          <a:r>
            <a:rPr lang="ru-RU" sz="1700" b="1" kern="1200" dirty="0" err="1"/>
            <a:t>можливостей</a:t>
          </a:r>
          <a:r>
            <a:rPr lang="ru-RU" sz="1700" b="1" kern="1200" dirty="0"/>
            <a:t> ІКТ</a:t>
          </a:r>
        </a:p>
      </dsp:txBody>
      <dsp:txXfrm>
        <a:off x="44056" y="1038466"/>
        <a:ext cx="3203728" cy="814381"/>
      </dsp:txXfrm>
    </dsp:sp>
    <dsp:sp modelId="{CF8A365F-5038-41E9-9E6D-A01952FF9822}">
      <dsp:nvSpPr>
        <dsp:cNvPr id="0" name=""/>
        <dsp:cNvSpPr/>
      </dsp:nvSpPr>
      <dsp:spPr>
        <a:xfrm>
          <a:off x="3291839" y="1987153"/>
          <a:ext cx="4937760" cy="902493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 err="1"/>
            <a:t>проектування</a:t>
          </a:r>
          <a:r>
            <a:rPr lang="ru-RU" sz="1400" kern="1200" dirty="0"/>
            <a:t> </a:t>
          </a:r>
          <a:r>
            <a:rPr lang="ru-RU" sz="1400" kern="1200" dirty="0" err="1"/>
            <a:t>навчальних</a:t>
          </a:r>
          <a:r>
            <a:rPr lang="ru-RU" sz="1400" kern="1200" dirty="0"/>
            <a:t> занять </a:t>
          </a:r>
          <a:r>
            <a:rPr lang="ru-RU" sz="1400" kern="1200" dirty="0" err="1"/>
            <a:t>із</a:t>
          </a:r>
          <a:r>
            <a:rPr lang="ru-RU" sz="1400" kern="1200" dirty="0"/>
            <a:t> </a:t>
          </a:r>
          <a:r>
            <a:rPr lang="ru-RU" sz="1400" kern="1200" dirty="0" err="1"/>
            <a:t>застосуванням</a:t>
          </a:r>
          <a:r>
            <a:rPr lang="ru-RU" sz="1400" kern="1200" dirty="0"/>
            <a:t> </a:t>
          </a:r>
          <a:r>
            <a:rPr lang="ru-RU" sz="1400" kern="1200" dirty="0" err="1"/>
            <a:t>навчальних</a:t>
          </a:r>
          <a:r>
            <a:rPr lang="ru-RU" sz="1400" kern="1200" dirty="0"/>
            <a:t> </a:t>
          </a:r>
          <a:r>
            <a:rPr lang="ru-RU" sz="1400" kern="1200" dirty="0" err="1"/>
            <a:t>функцій</a:t>
          </a:r>
          <a:r>
            <a:rPr lang="ru-RU" sz="1400" kern="1200" dirty="0"/>
            <a:t> ІКТ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 err="1"/>
            <a:t>освоєння</a:t>
          </a:r>
          <a:r>
            <a:rPr lang="ru-RU" sz="1400" kern="1200" dirty="0"/>
            <a:t> нового </a:t>
          </a:r>
          <a:r>
            <a:rPr lang="ru-RU" sz="1400" kern="1200" dirty="0" err="1"/>
            <a:t>педагогічного</a:t>
          </a:r>
          <a:r>
            <a:rPr lang="ru-RU" sz="1400" kern="1200" dirty="0"/>
            <a:t> </a:t>
          </a:r>
          <a:r>
            <a:rPr lang="ru-RU" sz="1400" kern="1200" dirty="0" err="1"/>
            <a:t>інструментарію</a:t>
          </a:r>
          <a:endParaRPr lang="ru-RU" sz="1400" kern="1200" dirty="0"/>
        </a:p>
      </dsp:txBody>
      <dsp:txXfrm>
        <a:off x="3291839" y="2099965"/>
        <a:ext cx="4599325" cy="676869"/>
      </dsp:txXfrm>
    </dsp:sp>
    <dsp:sp modelId="{AEEBA276-80BD-4440-B7A7-AEAAD60A3E42}">
      <dsp:nvSpPr>
        <dsp:cNvPr id="0" name=""/>
        <dsp:cNvSpPr/>
      </dsp:nvSpPr>
      <dsp:spPr>
        <a:xfrm>
          <a:off x="0" y="1987153"/>
          <a:ext cx="3291840" cy="902493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 err="1"/>
            <a:t>Дослідно-експериментальна</a:t>
          </a:r>
          <a:r>
            <a:rPr lang="ru-RU" sz="1700" b="1" kern="1200" dirty="0"/>
            <a:t> </a:t>
          </a:r>
          <a:r>
            <a:rPr lang="ru-RU" sz="1700" b="1" kern="1200" dirty="0" err="1"/>
            <a:t>діяльність</a:t>
          </a:r>
          <a:r>
            <a:rPr lang="ru-RU" sz="1700" b="1" kern="1200" dirty="0"/>
            <a:t> по </a:t>
          </a:r>
          <a:r>
            <a:rPr lang="ru-RU" sz="1700" b="1" kern="1200" dirty="0" err="1"/>
            <a:t>включенню</a:t>
          </a:r>
          <a:r>
            <a:rPr lang="ru-RU" sz="1700" b="1" kern="1200" dirty="0"/>
            <a:t> ІКТ в </a:t>
          </a:r>
          <a:r>
            <a:rPr lang="ru-RU" sz="1700" b="1" kern="1200" dirty="0" err="1"/>
            <a:t>освітній</a:t>
          </a:r>
          <a:r>
            <a:rPr lang="ru-RU" sz="1700" b="1" kern="1200" dirty="0"/>
            <a:t> </a:t>
          </a:r>
          <a:r>
            <a:rPr lang="ru-RU" sz="1700" b="1" kern="1200" dirty="0" err="1"/>
            <a:t>процес</a:t>
          </a:r>
          <a:endParaRPr lang="ru-RU" sz="1700" b="1" kern="1200" dirty="0"/>
        </a:p>
      </dsp:txBody>
      <dsp:txXfrm>
        <a:off x="44056" y="2031209"/>
        <a:ext cx="3203728" cy="814381"/>
      </dsp:txXfrm>
    </dsp:sp>
    <dsp:sp modelId="{72E7C984-5CD3-4304-9AA8-8B6BCC8A76FF}">
      <dsp:nvSpPr>
        <dsp:cNvPr id="0" name=""/>
        <dsp:cNvSpPr/>
      </dsp:nvSpPr>
      <dsp:spPr>
        <a:xfrm>
          <a:off x="3291839" y="2979896"/>
          <a:ext cx="4937760" cy="902493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 err="1"/>
            <a:t>презентації</a:t>
          </a:r>
          <a:r>
            <a:rPr lang="ru-RU" sz="1400" kern="1200" dirty="0"/>
            <a:t> позитивного </a:t>
          </a:r>
          <a:r>
            <a:rPr lang="ru-RU" sz="1400" kern="1200" dirty="0" err="1"/>
            <a:t>досвіду</a:t>
          </a:r>
          <a:r>
            <a:rPr lang="ru-RU" sz="1400" kern="1200" dirty="0"/>
            <a:t> </a:t>
          </a:r>
          <a:r>
            <a:rPr lang="ru-RU" sz="1400" kern="1200" dirty="0" err="1"/>
            <a:t>роботи</a:t>
          </a:r>
          <a:r>
            <a:rPr lang="ru-RU" sz="1400" kern="1200" dirty="0"/>
            <a:t> </a:t>
          </a:r>
          <a:r>
            <a:rPr lang="ru-RU" sz="1400" kern="1200" dirty="0" err="1"/>
            <a:t>педагогів</a:t>
          </a:r>
          <a:r>
            <a:rPr lang="ru-RU" sz="1400" kern="1200" dirty="0"/>
            <a:t> </a:t>
          </a:r>
          <a:r>
            <a:rPr lang="ru-RU" sz="1400" kern="1200" dirty="0" err="1"/>
            <a:t>із</a:t>
          </a:r>
          <a:r>
            <a:rPr lang="ru-RU" sz="1400" kern="1200" dirty="0"/>
            <a:t> </a:t>
          </a:r>
          <a:r>
            <a:rPr lang="ru-RU" sz="1400" kern="1200" dirty="0" err="1"/>
            <a:t>застосування</a:t>
          </a:r>
          <a:r>
            <a:rPr lang="ru-RU" sz="1400" kern="1200" dirty="0"/>
            <a:t> ІКТ </a:t>
          </a:r>
        </a:p>
      </dsp:txBody>
      <dsp:txXfrm>
        <a:off x="3291839" y="3092708"/>
        <a:ext cx="4599325" cy="676869"/>
      </dsp:txXfrm>
    </dsp:sp>
    <dsp:sp modelId="{173E0B48-FD84-4216-9BB9-E262E7D88A03}">
      <dsp:nvSpPr>
        <dsp:cNvPr id="0" name=""/>
        <dsp:cNvSpPr/>
      </dsp:nvSpPr>
      <dsp:spPr>
        <a:xfrm>
          <a:off x="0" y="2979896"/>
          <a:ext cx="3291840" cy="902493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 err="1"/>
            <a:t>Впровадження</a:t>
          </a:r>
          <a:r>
            <a:rPr lang="ru-RU" sz="1700" b="1" kern="1200" dirty="0"/>
            <a:t> ІКТ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/>
            <a:t>в </a:t>
          </a:r>
          <a:r>
            <a:rPr lang="ru-RU" sz="1700" b="1" kern="1200" dirty="0" err="1"/>
            <a:t>освітню</a:t>
          </a:r>
          <a:r>
            <a:rPr lang="ru-RU" sz="1700" b="1" kern="1200" dirty="0"/>
            <a:t> практику</a:t>
          </a:r>
        </a:p>
      </dsp:txBody>
      <dsp:txXfrm>
        <a:off x="44056" y="3023952"/>
        <a:ext cx="3203728" cy="814381"/>
      </dsp:txXfrm>
    </dsp:sp>
    <dsp:sp modelId="{BF553457-0DB4-4BAA-97BC-8A38EF1C0CB5}">
      <dsp:nvSpPr>
        <dsp:cNvPr id="0" name=""/>
        <dsp:cNvSpPr/>
      </dsp:nvSpPr>
      <dsp:spPr>
        <a:xfrm>
          <a:off x="3291839" y="3972639"/>
          <a:ext cx="4937760" cy="902493"/>
        </a:xfrm>
        <a:prstGeom prst="rightArrow">
          <a:avLst>
            <a:gd name="adj1" fmla="val 75000"/>
            <a:gd name="adj2" fmla="val 50000"/>
          </a:avLst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 err="1"/>
            <a:t>моделювання</a:t>
          </a:r>
          <a:r>
            <a:rPr lang="ru-RU" sz="1400" kern="1200" dirty="0"/>
            <a:t> і </a:t>
          </a:r>
          <a:r>
            <a:rPr lang="ru-RU" sz="1400" kern="1200" dirty="0" err="1"/>
            <a:t>вибудовування</a:t>
          </a:r>
          <a:r>
            <a:rPr lang="ru-RU" sz="1400" kern="1200" dirty="0"/>
            <a:t> </a:t>
          </a:r>
          <a:r>
            <a:rPr lang="ru-RU" sz="1400" kern="1200" dirty="0" err="1"/>
            <a:t>інформаційно-освітнього</a:t>
          </a:r>
          <a:r>
            <a:rPr lang="ru-RU" sz="1400" kern="1200" dirty="0"/>
            <a:t> </a:t>
          </a:r>
          <a:r>
            <a:rPr lang="ru-RU" sz="1400" kern="1200" dirty="0" err="1"/>
            <a:t>середовища</a:t>
          </a:r>
          <a:r>
            <a:rPr lang="ru-RU" sz="1400" kern="1200" dirty="0"/>
            <a:t> </a:t>
          </a:r>
        </a:p>
      </dsp:txBody>
      <dsp:txXfrm>
        <a:off x="3291839" y="4085451"/>
        <a:ext cx="4599325" cy="676869"/>
      </dsp:txXfrm>
    </dsp:sp>
    <dsp:sp modelId="{5294E700-A3FF-4C73-A240-3FACAE237488}">
      <dsp:nvSpPr>
        <dsp:cNvPr id="0" name=""/>
        <dsp:cNvSpPr/>
      </dsp:nvSpPr>
      <dsp:spPr>
        <a:xfrm>
          <a:off x="0" y="3972639"/>
          <a:ext cx="3291840" cy="902493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/>
            <a:t>Нова </a:t>
          </a:r>
          <a:r>
            <a:rPr lang="ru-RU" sz="1700" b="1" kern="1200" dirty="0" err="1"/>
            <a:t>організація</a:t>
          </a:r>
          <a:r>
            <a:rPr lang="ru-RU" sz="1700" b="1" kern="1200" dirty="0"/>
            <a:t> </a:t>
          </a:r>
          <a:r>
            <a:rPr lang="ru-RU" sz="1700" b="1" kern="1200" dirty="0" err="1"/>
            <a:t>освіти</a:t>
          </a:r>
          <a:r>
            <a:rPr lang="ru-RU" sz="1700" b="1" kern="1200" dirty="0"/>
            <a:t> на </a:t>
          </a:r>
          <a:r>
            <a:rPr lang="ru-RU" sz="1700" b="1" kern="1200" dirty="0" err="1"/>
            <a:t>основі</a:t>
          </a:r>
          <a:r>
            <a:rPr lang="ru-RU" sz="1700" b="1" kern="1200" dirty="0"/>
            <a:t> </a:t>
          </a:r>
          <a:r>
            <a:rPr lang="ru-RU" sz="1700" b="1" kern="1200" dirty="0" err="1"/>
            <a:t>використання</a:t>
          </a:r>
          <a:r>
            <a:rPr lang="ru-RU" sz="1700" b="1" kern="1200" dirty="0"/>
            <a:t> </a:t>
          </a:r>
          <a:r>
            <a:rPr lang="ru-RU" sz="1700" b="1" kern="1200" dirty="0" err="1"/>
            <a:t>ресурсних</a:t>
          </a:r>
          <a:r>
            <a:rPr lang="ru-RU" sz="1700" b="1" kern="1200" dirty="0"/>
            <a:t> </a:t>
          </a:r>
          <a:r>
            <a:rPr lang="ru-RU" sz="1700" b="1" kern="1200" dirty="0" err="1"/>
            <a:t>можливостей</a:t>
          </a:r>
          <a:r>
            <a:rPr lang="ru-RU" sz="1700" b="1" kern="1200" dirty="0"/>
            <a:t> ІКТ</a:t>
          </a:r>
        </a:p>
      </dsp:txBody>
      <dsp:txXfrm>
        <a:off x="44056" y="4016695"/>
        <a:ext cx="3203728" cy="81438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0F5082-00B0-4892-80C0-B216EA6951AA}">
      <dsp:nvSpPr>
        <dsp:cNvPr id="0" name=""/>
        <dsp:cNvSpPr/>
      </dsp:nvSpPr>
      <dsp:spPr>
        <a:xfrm>
          <a:off x="6072" y="140856"/>
          <a:ext cx="2622955" cy="1957980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72390" rIns="24130" bIns="2413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900" kern="1200" dirty="0"/>
            <a:t>Педради</a:t>
          </a:r>
          <a:endParaRPr lang="ru-RU" sz="1900" kern="1200" dirty="0"/>
        </a:p>
      </dsp:txBody>
      <dsp:txXfrm>
        <a:off x="51950" y="186734"/>
        <a:ext cx="2531199" cy="1912102"/>
      </dsp:txXfrm>
    </dsp:sp>
    <dsp:sp modelId="{531558C6-6F7B-47D7-A9C7-7A051B5163F7}">
      <dsp:nvSpPr>
        <dsp:cNvPr id="0" name=""/>
        <dsp:cNvSpPr/>
      </dsp:nvSpPr>
      <dsp:spPr>
        <a:xfrm>
          <a:off x="6072" y="1793771"/>
          <a:ext cx="2622955" cy="145206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 dirty="0"/>
            <a:t>Прийняття рішень, планування, вибір моделей інформаційного середовища</a:t>
          </a:r>
          <a:endParaRPr lang="ru-RU" sz="1600" kern="1200" dirty="0"/>
        </a:p>
      </dsp:txBody>
      <dsp:txXfrm>
        <a:off x="6072" y="1793771"/>
        <a:ext cx="1847151" cy="1452062"/>
      </dsp:txXfrm>
    </dsp:sp>
    <dsp:sp modelId="{E115768F-D36E-447D-8290-4EA635499EF4}">
      <dsp:nvSpPr>
        <dsp:cNvPr id="0" name=""/>
        <dsp:cNvSpPr/>
      </dsp:nvSpPr>
      <dsp:spPr>
        <a:xfrm>
          <a:off x="1927423" y="2232570"/>
          <a:ext cx="918034" cy="918034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210E6C-4251-485C-B378-E8AA44C2C02C}">
      <dsp:nvSpPr>
        <dsp:cNvPr id="0" name=""/>
        <dsp:cNvSpPr/>
      </dsp:nvSpPr>
      <dsp:spPr>
        <a:xfrm>
          <a:off x="3072895" y="176861"/>
          <a:ext cx="2622955" cy="1957980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72390" rIns="24130" bIns="2413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900" kern="1200" dirty="0"/>
            <a:t>Семінари-практикуми, тренінги, методичні тижні, відкриті уроки, творчі конкурси</a:t>
          </a:r>
          <a:endParaRPr lang="ru-RU" sz="1900" kern="1200" dirty="0"/>
        </a:p>
      </dsp:txBody>
      <dsp:txXfrm>
        <a:off x="3118773" y="222739"/>
        <a:ext cx="2531199" cy="1912102"/>
      </dsp:txXfrm>
    </dsp:sp>
    <dsp:sp modelId="{80F9954F-EDFB-44F9-A49C-8F9A1CE39916}">
      <dsp:nvSpPr>
        <dsp:cNvPr id="0" name=""/>
        <dsp:cNvSpPr/>
      </dsp:nvSpPr>
      <dsp:spPr>
        <a:xfrm>
          <a:off x="3072895" y="1901787"/>
          <a:ext cx="2622955" cy="130804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 dirty="0"/>
            <a:t>Опрацювання прийомів і технік, обмін досвідом, </a:t>
          </a:r>
          <a:r>
            <a:rPr lang="uk-UA" sz="1600" kern="1200" dirty="0" err="1"/>
            <a:t>взаємонавчання</a:t>
          </a:r>
          <a:endParaRPr lang="ru-RU" sz="1600" kern="1200" dirty="0"/>
        </a:p>
      </dsp:txBody>
      <dsp:txXfrm>
        <a:off x="3072895" y="1901787"/>
        <a:ext cx="1847151" cy="1308041"/>
      </dsp:txXfrm>
    </dsp:sp>
    <dsp:sp modelId="{A7192905-5207-4645-A874-BF6B91013811}">
      <dsp:nvSpPr>
        <dsp:cNvPr id="0" name=""/>
        <dsp:cNvSpPr/>
      </dsp:nvSpPr>
      <dsp:spPr>
        <a:xfrm>
          <a:off x="4994246" y="2268575"/>
          <a:ext cx="918034" cy="918034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40000" r="-40000"/>
          </a:stretch>
        </a:blip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09EC09-1852-47BA-B39E-22F09D078FAE}">
      <dsp:nvSpPr>
        <dsp:cNvPr id="0" name=""/>
        <dsp:cNvSpPr/>
      </dsp:nvSpPr>
      <dsp:spPr>
        <a:xfrm>
          <a:off x="6139717" y="188471"/>
          <a:ext cx="2622955" cy="1957980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72390" rIns="24130" bIns="2413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900" kern="1200" dirty="0"/>
            <a:t>Проходження курсів, самоосвіта, підбір ефективних прийомів ІКТ, участь в освітянських </a:t>
          </a:r>
          <a:r>
            <a:rPr lang="uk-UA" sz="1900" kern="1200" dirty="0" err="1"/>
            <a:t>Інтернет-спільнотах</a:t>
          </a:r>
          <a:endParaRPr lang="ru-RU" sz="1900" kern="1200" dirty="0"/>
        </a:p>
      </dsp:txBody>
      <dsp:txXfrm>
        <a:off x="6185595" y="234349"/>
        <a:ext cx="2531199" cy="1912102"/>
      </dsp:txXfrm>
    </dsp:sp>
    <dsp:sp modelId="{3C11AC78-DD2E-497F-A166-327A0E73E604}">
      <dsp:nvSpPr>
        <dsp:cNvPr id="0" name=""/>
        <dsp:cNvSpPr/>
      </dsp:nvSpPr>
      <dsp:spPr>
        <a:xfrm>
          <a:off x="6139717" y="1997303"/>
          <a:ext cx="2622955" cy="114022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 dirty="0"/>
            <a:t>Самостійне підвищення рівня ІКТ-грамотності </a:t>
          </a:r>
          <a:endParaRPr lang="ru-RU" sz="1600" kern="1200" dirty="0"/>
        </a:p>
      </dsp:txBody>
      <dsp:txXfrm>
        <a:off x="6139717" y="1997303"/>
        <a:ext cx="1847151" cy="1140228"/>
      </dsp:txXfrm>
    </dsp:sp>
    <dsp:sp modelId="{6F98A8C4-E95D-4F95-908C-7A973E85B956}">
      <dsp:nvSpPr>
        <dsp:cNvPr id="0" name=""/>
        <dsp:cNvSpPr/>
      </dsp:nvSpPr>
      <dsp:spPr>
        <a:xfrm>
          <a:off x="8061068" y="2280185"/>
          <a:ext cx="918034" cy="918034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4000" b="-24000"/>
          </a:stretch>
        </a:blip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D7566F-6FEC-4A7C-AD4A-4622B2331490}">
      <dsp:nvSpPr>
        <dsp:cNvPr id="0" name=""/>
        <dsp:cNvSpPr/>
      </dsp:nvSpPr>
      <dsp:spPr>
        <a:xfrm>
          <a:off x="6072" y="3700517"/>
          <a:ext cx="2622955" cy="1957980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72390" rIns="24130" bIns="2413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uk-UA" sz="1900" kern="1200" dirty="0"/>
            <a:t>Науково-методична рада, творчі групи, фокус-групи, консультаційні пункти</a:t>
          </a:r>
          <a:endParaRPr lang="ru-RU" sz="1900" kern="1200" dirty="0"/>
        </a:p>
      </dsp:txBody>
      <dsp:txXfrm>
        <a:off x="51950" y="3746395"/>
        <a:ext cx="2531199" cy="1912102"/>
      </dsp:txXfrm>
    </dsp:sp>
    <dsp:sp modelId="{7B8B8D89-2BCE-4B03-A548-B8CE31C3AC60}">
      <dsp:nvSpPr>
        <dsp:cNvPr id="0" name=""/>
        <dsp:cNvSpPr/>
      </dsp:nvSpPr>
      <dsp:spPr>
        <a:xfrm>
          <a:off x="6072" y="5441785"/>
          <a:ext cx="2622955" cy="12753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 dirty="0"/>
            <a:t>Розробка рекомендацій, методичних порад, випуск посібників</a:t>
          </a:r>
          <a:endParaRPr lang="ru-RU" sz="1600" kern="1200" dirty="0"/>
        </a:p>
      </dsp:txBody>
      <dsp:txXfrm>
        <a:off x="6072" y="5441785"/>
        <a:ext cx="1847151" cy="1275358"/>
      </dsp:txXfrm>
    </dsp:sp>
    <dsp:sp modelId="{A15A9AB7-0523-416E-A085-1DD87D2E5777}">
      <dsp:nvSpPr>
        <dsp:cNvPr id="0" name=""/>
        <dsp:cNvSpPr/>
      </dsp:nvSpPr>
      <dsp:spPr>
        <a:xfrm>
          <a:off x="1927423" y="5792231"/>
          <a:ext cx="918034" cy="918034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8BB090-5175-4873-A68E-91D7984E9ACE}">
      <dsp:nvSpPr>
        <dsp:cNvPr id="0" name=""/>
        <dsp:cNvSpPr/>
      </dsp:nvSpPr>
      <dsp:spPr>
        <a:xfrm>
          <a:off x="3072895" y="3703956"/>
          <a:ext cx="2622955" cy="1957980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72390" rIns="24130" bIns="24130" numCol="1" spcCol="1270" anchor="t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900" kern="1200" dirty="0"/>
            <a:t>Діагностика мотивації,  рівня навчальних досягнень учнів, рівня ІКТ-грамотності </a:t>
          </a:r>
          <a:r>
            <a:rPr lang="uk-UA" sz="1900" kern="1200"/>
            <a:t>педагогів </a:t>
          </a:r>
          <a:endParaRPr lang="ru-RU" sz="1900" kern="1200" dirty="0"/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900" kern="1200" dirty="0"/>
        </a:p>
      </dsp:txBody>
      <dsp:txXfrm>
        <a:off x="3118773" y="3749834"/>
        <a:ext cx="2531199" cy="1912102"/>
      </dsp:txXfrm>
    </dsp:sp>
    <dsp:sp modelId="{F1EDDAB3-11D6-4468-9E63-25023140B642}">
      <dsp:nvSpPr>
        <dsp:cNvPr id="0" name=""/>
        <dsp:cNvSpPr/>
      </dsp:nvSpPr>
      <dsp:spPr>
        <a:xfrm>
          <a:off x="3072895" y="5568453"/>
          <a:ext cx="2622955" cy="102889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600" kern="1200" dirty="0"/>
            <a:t>Моніторинг ефективності використання ІКТ</a:t>
          </a:r>
          <a:endParaRPr lang="ru-RU" sz="1600" kern="1200" dirty="0"/>
        </a:p>
        <a:p>
          <a:pPr lvl="0" algn="l">
            <a:spcBef>
              <a:spcPct val="0"/>
            </a:spcBef>
            <a:buNone/>
          </a:pPr>
          <a:endParaRPr lang="ru-RU" sz="1600" kern="1200" dirty="0"/>
        </a:p>
      </dsp:txBody>
      <dsp:txXfrm>
        <a:off x="3072895" y="5568453"/>
        <a:ext cx="1847151" cy="1028899"/>
      </dsp:txXfrm>
    </dsp:sp>
    <dsp:sp modelId="{0F1AF32D-B7D1-4074-86B0-15CE575815D2}">
      <dsp:nvSpPr>
        <dsp:cNvPr id="0" name=""/>
        <dsp:cNvSpPr/>
      </dsp:nvSpPr>
      <dsp:spPr>
        <a:xfrm>
          <a:off x="4994246" y="5795670"/>
          <a:ext cx="918034" cy="918034"/>
        </a:xfrm>
        <a:prstGeom prst="ellipse">
          <a:avLst/>
        </a:prstGeom>
        <a:blipFill>
          <a:blip xmlns:r="http://schemas.openxmlformats.org/officeDocument/2006/relationships" r:embed="rId5"/>
          <a:srcRect/>
          <a:stretch>
            <a:fillRect l="-25000" r="-25000"/>
          </a:stretch>
        </a:blip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A9A458-0A5D-453F-B04A-5B88132948AE}">
      <dsp:nvSpPr>
        <dsp:cNvPr id="0" name=""/>
        <dsp:cNvSpPr/>
      </dsp:nvSpPr>
      <dsp:spPr>
        <a:xfrm>
          <a:off x="6139717" y="3703956"/>
          <a:ext cx="2622955" cy="1957980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72390" rIns="24130" bIns="24130" numCol="1" spcCol="1270" anchor="t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900" kern="1200" dirty="0"/>
            <a:t>Участь в експериментах</a:t>
          </a:r>
          <a:endParaRPr lang="ru-RU" sz="1900" kern="1200" dirty="0"/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900" kern="1200" dirty="0"/>
            <a:t>Створення навчального електронного контенту для інтерактивної дошки і </a:t>
          </a:r>
          <a:r>
            <a:rPr lang="uk-UA" sz="1900" kern="1200" dirty="0" err="1"/>
            <a:t>нетбуків</a:t>
          </a:r>
          <a:endParaRPr lang="ru-RU" sz="1900" kern="1200" dirty="0"/>
        </a:p>
        <a:p>
          <a:pPr lvl="1" algn="l">
            <a:spcBef>
              <a:spcPct val="0"/>
            </a:spcBef>
          </a:pPr>
          <a:endParaRPr lang="ru-RU" sz="1900" kern="1200" dirty="0"/>
        </a:p>
      </dsp:txBody>
      <dsp:txXfrm>
        <a:off x="6185595" y="3749834"/>
        <a:ext cx="2531199" cy="1912102"/>
      </dsp:txXfrm>
    </dsp:sp>
    <dsp:sp modelId="{2CBBDDA3-E9FF-4B39-BAF0-8826CD08FAF2}">
      <dsp:nvSpPr>
        <dsp:cNvPr id="0" name=""/>
        <dsp:cNvSpPr/>
      </dsp:nvSpPr>
      <dsp:spPr>
        <a:xfrm>
          <a:off x="6139717" y="5661937"/>
          <a:ext cx="2622955" cy="84193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1800" kern="1200" dirty="0"/>
            <a:t>Інноваційна діяльність</a:t>
          </a:r>
          <a:endParaRPr lang="ru-RU" sz="1800" kern="1200" dirty="0"/>
        </a:p>
      </dsp:txBody>
      <dsp:txXfrm>
        <a:off x="6139717" y="5661937"/>
        <a:ext cx="1847151" cy="841931"/>
      </dsp:txXfrm>
    </dsp:sp>
    <dsp:sp modelId="{077A91E7-D693-40D2-8A70-D31534835FD8}">
      <dsp:nvSpPr>
        <dsp:cNvPr id="0" name=""/>
        <dsp:cNvSpPr/>
      </dsp:nvSpPr>
      <dsp:spPr>
        <a:xfrm>
          <a:off x="8061068" y="5795670"/>
          <a:ext cx="918034" cy="918034"/>
        </a:xfrm>
        <a:prstGeom prst="ellipse">
          <a:avLst/>
        </a:prstGeom>
        <a:blipFill>
          <a:blip xmlns:r="http://schemas.openxmlformats.org/officeDocument/2006/relationships" r:embed="rId6"/>
          <a:srcRect/>
          <a:stretch>
            <a:fillRect l="-7000" r="-7000"/>
          </a:stretch>
        </a:blip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List2#2">
  <dgm:title val=""/>
  <dgm:desc val=""/>
  <dgm:catLst>
    <dgm:cat type="list" pri="7000"/>
    <dgm:cat type="convert" pri="1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4#2">
  <dgm:title val=""/>
  <dgm:desc val=""/>
  <dgm:catLst>
    <dgm:cat type="relationship" pri="26000"/>
    <dgm:cat type="cycle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diagrams.loki3.com/BracketList+Icon">
  <dgm:title val="Список с вертикальной скобкой"/>
  <dgm:desc val="Служит для отображения сгруппированных блоков данных.  Хорошо подходит для размещения большого количества текста уровня 2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2#2">
  <dgm:title val=""/>
  <dgm:desc val=""/>
  <dgm:catLst>
    <dgm:cat type="list" pri="6000"/>
    <dgm:cat type="relationship" pri="1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bList2#4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92018837-64B5-4E20-83A5-89B993CB3C9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9C2A4FB-A56B-4413-A08B-0E9894B98B4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466B5B1-8550-45FB-967E-F4B291CCC461}" type="datetime1">
              <a:rPr lang="ru-RU" smtClean="0"/>
              <a:t>22.01.2022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3977F36-950D-4655-BC4A-F80BE1DBF7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 4">
            <a:extLst>
              <a:ext uri="{FF2B5EF4-FFF2-40B4-BE49-F238E27FC236}">
                <a16:creationId xmlns:a16="http://schemas.microsoft.com/office/drawing/2014/main" id="{56C246FD-229D-4B04-9855-212AD8D784A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DA8A28B-0568-4092-BB1A-13C9B073E3A0}" type="slidenum">
              <a:rPr lang="ru-RU" smtClean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0525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D444D95-FCD4-4091-973E-913976785C28}" type="datetime1">
              <a:rPr lang="ru-RU" smtClean="0"/>
              <a:t>22.01.2022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CFA0038-7055-434C-B6C4-B8C69565C600}" type="slidenum">
              <a:rPr lang="ru-RU" smtClean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086414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Доброго дня </a:t>
            </a:r>
            <a:r>
              <a:rPr lang="ru-RU" dirty="0" err="1"/>
              <a:t>шановні</a:t>
            </a:r>
            <a:r>
              <a:rPr lang="ru-RU" dirty="0"/>
              <a:t> </a:t>
            </a:r>
            <a:r>
              <a:rPr lang="ru-RU" dirty="0" err="1"/>
              <a:t>колеги</a:t>
            </a:r>
            <a:r>
              <a:rPr lang="ru-RU" dirty="0"/>
              <a:t>! Тема </a:t>
            </a:r>
            <a:r>
              <a:rPr lang="ru-RU" dirty="0" err="1"/>
              <a:t>моєї</a:t>
            </a:r>
            <a:r>
              <a:rPr lang="ru-RU" dirty="0"/>
              <a:t> </a:t>
            </a:r>
            <a:r>
              <a:rPr lang="ru-RU" dirty="0" err="1"/>
              <a:t>доповіді</a:t>
            </a:r>
            <a:r>
              <a:rPr lang="ru-RU" dirty="0"/>
              <a:t>: </a:t>
            </a:r>
            <a:r>
              <a:rPr lang="ru-RU" dirty="0" err="1"/>
              <a:t>Впровадження</a:t>
            </a:r>
            <a:r>
              <a:rPr lang="ru-RU" dirty="0"/>
              <a:t> </a:t>
            </a:r>
            <a:r>
              <a:rPr lang="ru-RU" dirty="0" err="1"/>
              <a:t>дистанційних</a:t>
            </a:r>
            <a:r>
              <a:rPr lang="ru-RU" dirty="0"/>
              <a:t> форм навчання.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CFA0038-7055-434C-B6C4-B8C69565C600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22642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CFA0038-7055-434C-B6C4-B8C69565C600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7491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288"/>
            <a:ext cx="12192000" cy="46185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B940F57-02B1-4B56-8BA7-24557BFCBB01}"/>
              </a:ext>
            </a:extLst>
          </p:cNvPr>
          <p:cNvSpPr/>
          <p:nvPr userDrawn="1"/>
        </p:nvSpPr>
        <p:spPr>
          <a:xfrm>
            <a:off x="0" y="4622800"/>
            <a:ext cx="12192000" cy="22309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5037721"/>
            <a:ext cx="9575801" cy="891250"/>
          </a:xfrm>
        </p:spPr>
        <p:txBody>
          <a:bodyPr rtlCol="0" anchor="t">
            <a:no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6125744"/>
            <a:ext cx="9575800" cy="338549"/>
          </a:xfrm>
        </p:spPr>
        <p:txBody>
          <a:bodyPr rtlCol="0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H="1" flipV="1">
            <a:off x="2558731" y="4366584"/>
            <a:ext cx="0" cy="316592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3994676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азделитель слайда с изображением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Прямоугольник 1" title="Декоративный элемент"/>
          <p:cNvSpPr/>
          <p:nvPr userDrawn="1"/>
        </p:nvSpPr>
        <p:spPr>
          <a:xfrm>
            <a:off x="4769712" y="3138616"/>
            <a:ext cx="7422288" cy="32127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14413" y="4304207"/>
            <a:ext cx="6439156" cy="891250"/>
          </a:xfrm>
        </p:spPr>
        <p:txBody>
          <a:bodyPr rtlCol="0" anchor="t">
            <a:no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14413" y="5505120"/>
            <a:ext cx="6439155" cy="338549"/>
          </a:xfrm>
        </p:spPr>
        <p:txBody>
          <a:bodyPr rtlCol="0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6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208815" y="4226947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4235650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 слайда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Прямоугольник 1" title="Декоративный элемент"/>
          <p:cNvSpPr/>
          <p:nvPr userDrawn="1"/>
        </p:nvSpPr>
        <p:spPr>
          <a:xfrm>
            <a:off x="0" y="4387695"/>
            <a:ext cx="12192000" cy="219678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821" y="4395670"/>
            <a:ext cx="6826342" cy="2188805"/>
          </a:xfrm>
        </p:spPr>
        <p:txBody>
          <a:bodyPr rIns="457200" rtlCol="0" anchor="ctr">
            <a:noAutofit/>
          </a:bodyPr>
          <a:lstStyle>
            <a:lvl1pPr algn="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2" name="Текст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37164" y="4387695"/>
            <a:ext cx="4527458" cy="2196780"/>
          </a:xfrm>
          <a:noFill/>
        </p:spPr>
        <p:txBody>
          <a:bodyPr lIns="274320" tIns="182880" rIns="182880" bIns="182880" rtlCol="0" anchor="ctr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13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7337163" y="4742580"/>
            <a:ext cx="1" cy="1494984"/>
          </a:xfrm>
          <a:prstGeom prst="line">
            <a:avLst/>
          </a:prstGeom>
          <a:ln w="762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9341788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6626" y="3727361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tx2"/>
                </a:solidFill>
                <a:latin typeface="+mj-lt"/>
              </a:defRPr>
            </a:lvl1pPr>
          </a:lstStyle>
          <a:p>
            <a:pPr marL="0" lvl="0" rtl="0"/>
            <a:r>
              <a:rPr lang="ru-RU" noProof="0" dirty="0"/>
              <a:t>Повестка</a:t>
            </a:r>
          </a:p>
        </p:txBody>
      </p:sp>
      <p:sp>
        <p:nvSpPr>
          <p:cNvPr id="29" name="Рисунок 28" title="Декоративный элемент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634413" y="812800"/>
            <a:ext cx="3557587" cy="52324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2" name="Текст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55313" y="879710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3" name="Текст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55313" y="1956155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4" name="Текст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55313" y="3032600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5" name="Текст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55313" y="4109045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6" name="Текст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55313" y="5185490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42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2092379" y="3640133"/>
            <a:ext cx="0" cy="2449124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226060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Рисунок 28" title="Декоративный элемент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61244" y="2225040"/>
            <a:ext cx="4536079" cy="463296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2" name="Текст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21031" y="2055335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3" name="Текст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21031" y="2782449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4" name="Текст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21031" y="4352427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5" name="Текст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21031" y="3567438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6" name="Текст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21031" y="5137415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" name="Прямоугольник 2" title="Декоративный элемент">
            <a:extLst>
              <a:ext uri="{FF2B5EF4-FFF2-40B4-BE49-F238E27FC236}">
                <a16:creationId xmlns:a16="http://schemas.microsoft.com/office/drawing/2014/main" id="{E2F3CED5-D6C7-4A0B-B731-FDB78F4E3341}"/>
              </a:ext>
            </a:extLst>
          </p:cNvPr>
          <p:cNvSpPr/>
          <p:nvPr userDrawn="1"/>
        </p:nvSpPr>
        <p:spPr>
          <a:xfrm>
            <a:off x="353385" y="0"/>
            <a:ext cx="4572513" cy="20593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2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1560255" y="445140"/>
            <a:ext cx="0" cy="1930310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5100" y="192385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bg1"/>
                </a:solidFill>
                <a:latin typeface="+mj-lt"/>
              </a:defRPr>
            </a:lvl1pPr>
          </a:lstStyle>
          <a:p>
            <a:pPr marL="0" lvl="0" rtl="0"/>
            <a:r>
              <a:rPr lang="ru-RU" noProof="0" dirty="0"/>
              <a:t>Повестка</a:t>
            </a:r>
          </a:p>
        </p:txBody>
      </p:sp>
    </p:spTree>
    <p:extLst>
      <p:ext uri="{BB962C8B-B14F-4D97-AF65-F5344CB8AC3E}">
        <p14:creationId xmlns:p14="http://schemas.microsoft.com/office/powerpoint/2010/main" val="25950430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Рисунок 28" title="Декоративный элемент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64877" y="0"/>
            <a:ext cx="5927124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2" name="Текст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1529" y="2348736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3" name="Текст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529" y="3075850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4" name="Текст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1529" y="4645828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5" name="Текст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1529" y="3860839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6" name="Текст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1529" y="5430816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" name="Прямоугольник 2" title="Декоративный элемент">
            <a:extLst>
              <a:ext uri="{FF2B5EF4-FFF2-40B4-BE49-F238E27FC236}">
                <a16:creationId xmlns:a16="http://schemas.microsoft.com/office/drawing/2014/main" id="{E2F3CED5-D6C7-4A0B-B731-FDB78F4E3341}"/>
              </a:ext>
            </a:extLst>
          </p:cNvPr>
          <p:cNvSpPr/>
          <p:nvPr userDrawn="1"/>
        </p:nvSpPr>
        <p:spPr>
          <a:xfrm>
            <a:off x="353385" y="0"/>
            <a:ext cx="4572513" cy="20593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2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1560255" y="445140"/>
            <a:ext cx="0" cy="1930310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5100" y="192385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bg1"/>
                </a:solidFill>
                <a:latin typeface="+mj-lt"/>
              </a:defRPr>
            </a:lvl1pPr>
          </a:lstStyle>
          <a:p>
            <a:pPr marL="0" lvl="0" rtl="0"/>
            <a:r>
              <a:rPr lang="ru-RU" noProof="0" dirty="0"/>
              <a:t>Повестка</a:t>
            </a:r>
          </a:p>
        </p:txBody>
      </p:sp>
    </p:spTree>
    <p:extLst>
      <p:ext uri="{BB962C8B-B14F-4D97-AF65-F5344CB8AC3E}">
        <p14:creationId xmlns:p14="http://schemas.microsoft.com/office/powerpoint/2010/main" val="25734128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Рисунок 28" title="Декоративный элемент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" y="0"/>
            <a:ext cx="4910666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Прямоугольник 2" title="Декоративный элемент"/>
          <p:cNvSpPr/>
          <p:nvPr userDrawn="1"/>
        </p:nvSpPr>
        <p:spPr>
          <a:xfrm>
            <a:off x="4910667" y="0"/>
            <a:ext cx="117404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2" name="Текст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5131" y="879710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3" name="Текст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95131" y="1956155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4" name="Текст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95131" y="3032600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5" name="Текст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95131" y="4109045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6" name="Текст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5131" y="5185490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7" name="Текст 30">
            <a:extLst>
              <a:ext uri="{FF2B5EF4-FFF2-40B4-BE49-F238E27FC236}">
                <a16:creationId xmlns:a16="http://schemas.microsoft.com/office/drawing/2014/main" id="{2D435A30-7C8E-4847-B027-91CBFA15922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84074" y="879710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1</a:t>
            </a:r>
          </a:p>
        </p:txBody>
      </p:sp>
      <p:sp>
        <p:nvSpPr>
          <p:cNvPr id="38" name="Текст 30">
            <a:extLst>
              <a:ext uri="{FF2B5EF4-FFF2-40B4-BE49-F238E27FC236}">
                <a16:creationId xmlns:a16="http://schemas.microsoft.com/office/drawing/2014/main" id="{819BB324-34C6-4FF7-8780-D294AC6EC5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84074" y="1956155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2</a:t>
            </a:r>
          </a:p>
        </p:txBody>
      </p:sp>
      <p:sp>
        <p:nvSpPr>
          <p:cNvPr id="39" name="Текст 30">
            <a:extLst>
              <a:ext uri="{FF2B5EF4-FFF2-40B4-BE49-F238E27FC236}">
                <a16:creationId xmlns:a16="http://schemas.microsoft.com/office/drawing/2014/main" id="{43B3C496-FB0A-4924-A341-696D17E2D9C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084074" y="3032600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3</a:t>
            </a:r>
          </a:p>
        </p:txBody>
      </p:sp>
      <p:sp>
        <p:nvSpPr>
          <p:cNvPr id="40" name="Текст 30">
            <a:extLst>
              <a:ext uri="{FF2B5EF4-FFF2-40B4-BE49-F238E27FC236}">
                <a16:creationId xmlns:a16="http://schemas.microsoft.com/office/drawing/2014/main" id="{FEACD5FF-800E-4BB0-82F3-2E0AEF1215D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84074" y="4109045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4</a:t>
            </a:r>
          </a:p>
        </p:txBody>
      </p:sp>
      <p:sp>
        <p:nvSpPr>
          <p:cNvPr id="41" name="Текст 30">
            <a:extLst>
              <a:ext uri="{FF2B5EF4-FFF2-40B4-BE49-F238E27FC236}">
                <a16:creationId xmlns:a16="http://schemas.microsoft.com/office/drawing/2014/main" id="{58B97284-E1BE-4DCD-9CC1-C441D1A8573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84074" y="5185490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5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6626" y="3727361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tx2"/>
                </a:solidFill>
                <a:latin typeface="+mj-lt"/>
              </a:defRPr>
            </a:lvl1pPr>
          </a:lstStyle>
          <a:p>
            <a:pPr marL="0" lvl="0" rtl="0"/>
            <a:r>
              <a:rPr lang="ru-RU" noProof="0" dirty="0"/>
              <a:t>Повестка</a:t>
            </a:r>
          </a:p>
        </p:txBody>
      </p:sp>
    </p:spTree>
    <p:extLst>
      <p:ext uri="{BB962C8B-B14F-4D97-AF65-F5344CB8AC3E}">
        <p14:creationId xmlns:p14="http://schemas.microsoft.com/office/powerpoint/2010/main" val="4283145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354" y="2596916"/>
            <a:ext cx="4385841" cy="1325563"/>
          </a:xfrm>
        </p:spPr>
        <p:txBody>
          <a:bodyPr rtlCol="0" anchor="b"/>
          <a:lstStyle>
            <a:lvl1pPr algn="l">
              <a:defRPr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1"/>
            <a:ext cx="6096000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353" y="4628132"/>
            <a:ext cx="4385841" cy="1325562"/>
          </a:xfrm>
        </p:spPr>
        <p:txBody>
          <a:bodyPr rtlCol="0">
            <a:noAutofit/>
          </a:bodyPr>
          <a:lstStyle>
            <a:lvl1pPr marL="0" indent="0" algn="l" rtl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9353" y="4165142"/>
            <a:ext cx="4385841" cy="382749"/>
          </a:xfrm>
        </p:spPr>
        <p:txBody>
          <a:bodyPr rtlCol="0" anchor="b">
            <a:normAutofit/>
          </a:bodyPr>
          <a:lstStyle>
            <a:lvl1pPr marL="0" indent="0" algn="l" rtl="0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6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flipV="1">
            <a:off x="527427" y="1631760"/>
            <a:ext cx="0" cy="4321933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9" name="Рисунок 5" title="Декоративный элемент">
            <a:extLst>
              <a:ext uri="{FF2B5EF4-FFF2-40B4-BE49-F238E27FC236}">
                <a16:creationId xmlns:a16="http://schemas.microsoft.com/office/drawing/2014/main" id="{EADDC907-00BA-437D-8631-DCDAA19616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9354" y="1631760"/>
            <a:ext cx="804759" cy="804759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rtlCol="0">
            <a:normAutofit/>
          </a:bodyPr>
          <a:lstStyle>
            <a:lvl1pPr>
              <a:defRPr sz="8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84934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2808079"/>
            <a:ext cx="6096000" cy="404992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1465"/>
            <a:ext cx="5257801" cy="1325563"/>
          </a:xfrm>
        </p:spPr>
        <p:txBody>
          <a:bodyPr rtlCol="0" anchor="b">
            <a:normAutofit/>
          </a:bodyPr>
          <a:lstStyle>
            <a:lvl1pPr algn="r">
              <a:defRPr sz="4000"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87825" y="2808079"/>
            <a:ext cx="4312353" cy="382749"/>
          </a:xfrm>
        </p:spPr>
        <p:txBody>
          <a:bodyPr vert="horz" lIns="0" tIns="45720" rIns="91440" bIns="45720" rtlCol="0" anchor="b">
            <a:normAutofit/>
          </a:bodyPr>
          <a:lstStyle>
            <a:lvl1pPr>
              <a:defRPr lang="en-US" sz="1600" b="1" dirty="0">
                <a:latin typeface="+mj-lt"/>
              </a:defRPr>
            </a:lvl1pPr>
          </a:lstStyle>
          <a:p>
            <a:pPr marL="0" lvl="0" indent="0" rtl="0">
              <a:buNone/>
            </a:pPr>
            <a:r>
              <a:rPr lang="ru-RU" noProof="0" dirty="0"/>
              <a:t>Заголовок слайда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87825" y="3212363"/>
            <a:ext cx="4312353" cy="2962659"/>
          </a:xfrm>
        </p:spPr>
        <p:txBody>
          <a:bodyPr lIns="0" tIns="72000" rtlCol="0">
            <a:normAutofit/>
          </a:bodyPr>
          <a:lstStyle>
            <a:lvl1pPr rtl="0">
              <a:defRPr sz="14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100">
                <a:latin typeface="+mn-lt"/>
              </a:defRPr>
            </a:lvl3pPr>
            <a:lvl4pPr>
              <a:defRPr sz="1050">
                <a:latin typeface="+mn-lt"/>
              </a:defRPr>
            </a:lvl4pPr>
            <a:lvl5pPr>
              <a:defRPr sz="1050">
                <a:latin typeface="+mn-lt"/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1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5130846" y="1256529"/>
            <a:ext cx="0" cy="1930310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41144141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1E5DCEB-1CC8-4AEE-9DEC-6C62AD4FB42C}"/>
              </a:ext>
            </a:extLst>
          </p:cNvPr>
          <p:cNvSpPr/>
          <p:nvPr userDrawn="1"/>
        </p:nvSpPr>
        <p:spPr>
          <a:xfrm>
            <a:off x="0" y="3429000"/>
            <a:ext cx="6096001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3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6096000" cy="3429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7825" y="1190909"/>
            <a:ext cx="4554008" cy="1325563"/>
          </a:xfrm>
        </p:spPr>
        <p:txBody>
          <a:bodyPr lIns="0" rtlCol="0" anchor="b">
            <a:normAutofit/>
          </a:bodyPr>
          <a:lstStyle>
            <a:lvl1pPr algn="l">
              <a:defRPr sz="4000"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97253" y="2516138"/>
            <a:ext cx="4544580" cy="382749"/>
          </a:xfrm>
        </p:spPr>
        <p:txBody>
          <a:bodyPr vert="horz" lIns="0" tIns="45720" rIns="91440" bIns="45720" rtlCol="0" anchor="b">
            <a:normAutofit/>
          </a:bodyPr>
          <a:lstStyle>
            <a:lvl1pPr>
              <a:defRPr lang="en-US" sz="1600" b="1" dirty="0">
                <a:latin typeface="+mj-lt"/>
              </a:defRPr>
            </a:lvl1pPr>
          </a:lstStyle>
          <a:p>
            <a:pPr marL="0" lvl="0" indent="0" rtl="0">
              <a:buNone/>
            </a:pPr>
            <a:r>
              <a:rPr lang="ru-RU" noProof="0" dirty="0"/>
              <a:t>Заголовок слайда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97253" y="2920422"/>
            <a:ext cx="4544580" cy="3226378"/>
          </a:xfrm>
        </p:spPr>
        <p:txBody>
          <a:bodyPr lIns="0" tIns="72000" rtlCol="0"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199" y="3606800"/>
            <a:ext cx="4927601" cy="2540000"/>
          </a:xfrm>
        </p:spPr>
        <p:txBody>
          <a:bodyPr lIns="0" tIns="72000" rtlCol="0"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16603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37084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1" name="Прямоугольник 10" title="Декоративный элемент"/>
          <p:cNvSpPr/>
          <p:nvPr userDrawn="1"/>
        </p:nvSpPr>
        <p:spPr>
          <a:xfrm>
            <a:off x="3708400" y="0"/>
            <a:ext cx="4775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2921" y="936980"/>
            <a:ext cx="3686159" cy="1466055"/>
          </a:xfrm>
        </p:spPr>
        <p:txBody>
          <a:bodyPr lIns="0" rtlCol="0" anchor="t">
            <a:normAutofit/>
          </a:bodyPr>
          <a:lstStyle>
            <a:lvl1pPr algn="l"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52988" y="2407322"/>
            <a:ext cx="3686025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52921" y="2811606"/>
            <a:ext cx="3686159" cy="3044825"/>
          </a:xfrm>
        </p:spPr>
        <p:txBody>
          <a:bodyPr lIns="0" tIns="72000" rtlCol="0">
            <a:normAutofit/>
          </a:bodyPr>
          <a:lstStyle>
            <a:lvl1pPr rtl="0"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2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483600" y="0"/>
            <a:ext cx="37084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1550643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288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2002421"/>
            <a:ext cx="7252505" cy="891250"/>
          </a:xfrm>
        </p:spPr>
        <p:txBody>
          <a:bodyPr rtlCol="0" anchor="t">
            <a:no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СПАСИБО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3090444"/>
            <a:ext cx="7252504" cy="338549"/>
          </a:xfrm>
        </p:spPr>
        <p:txBody>
          <a:bodyPr rtlCol="0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WWW.ИМЯСАЙТА.COM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1819845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3604762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 title="Декоративный элемент">
            <a:extLst>
              <a:ext uri="{FF2B5EF4-FFF2-40B4-BE49-F238E27FC236}">
                <a16:creationId xmlns:a16="http://schemas.microsoft.com/office/drawing/2014/main" id="{60EEF041-4EFF-410A-AFB4-25A65B462B2D}"/>
              </a:ext>
            </a:extLst>
          </p:cNvPr>
          <p:cNvSpPr/>
          <p:nvPr userDrawn="1"/>
        </p:nvSpPr>
        <p:spPr>
          <a:xfrm>
            <a:off x="8181847" y="0"/>
            <a:ext cx="401015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" name="Прямоугольник 2" title="Декоративный элемент">
            <a:extLst>
              <a:ext uri="{FF2B5EF4-FFF2-40B4-BE49-F238E27FC236}">
                <a16:creationId xmlns:a16="http://schemas.microsoft.com/office/drawing/2014/main" id="{60EEF041-4EFF-410A-AFB4-25A65B462B2D}"/>
              </a:ext>
            </a:extLst>
          </p:cNvPr>
          <p:cNvSpPr/>
          <p:nvPr userDrawn="1"/>
        </p:nvSpPr>
        <p:spPr>
          <a:xfrm>
            <a:off x="4171694" y="0"/>
            <a:ext cx="401015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33757" y="1680547"/>
            <a:ext cx="3686025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75228" y="1680547"/>
            <a:ext cx="3658010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 rtl="0"/>
            <a:r>
              <a:rPr lang="ru-RU" noProof="0" dirty="0"/>
              <a:t>Заголовок слайда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33454" y="2084831"/>
            <a:ext cx="3686159" cy="3044825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75228" y="2084831"/>
            <a:ext cx="3658010" cy="3044825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410" y="1670007"/>
            <a:ext cx="3686159" cy="1466055"/>
          </a:xfrm>
        </p:spPr>
        <p:txBody>
          <a:bodyPr lIns="0" rtlCol="0" anchor="t">
            <a:normAutofit/>
          </a:bodyPr>
          <a:lstStyle>
            <a:lvl1pPr algn="l">
              <a:defRPr sz="400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9044906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5" title="Декоративный элемент">
            <a:extLst>
              <a:ext uri="{FF2B5EF4-FFF2-40B4-BE49-F238E27FC236}">
                <a16:creationId xmlns:a16="http://schemas.microsoft.com/office/drawing/2014/main" id="{09156155-C47D-47A0-A08D-DCAC4D742D3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408892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1" name="Заголовок 1" title="Декоративный элемент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-1" y="3408891"/>
            <a:ext cx="12203575" cy="3449109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ru-RU" noProof="0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68750" y="3666354"/>
            <a:ext cx="3448800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54055" y="3666354"/>
            <a:ext cx="3450265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 rtl="0"/>
            <a:r>
              <a:rPr lang="ru-RU" noProof="0" dirty="0"/>
              <a:t>Заголовок слайда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68447" y="4070639"/>
            <a:ext cx="3448800" cy="2253961"/>
          </a:xfrm>
        </p:spPr>
        <p:txBody>
          <a:bodyPr lIns="0" tIns="72000" rtlCol="0">
            <a:normAutofit/>
          </a:bodyPr>
          <a:lstStyle>
            <a:lvl1pPr rtl="0"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54055" y="4070639"/>
            <a:ext cx="3450265" cy="2253961"/>
          </a:xfrm>
        </p:spPr>
        <p:txBody>
          <a:bodyPr lIns="0" tIns="72000" rtlCol="0">
            <a:normAutofit/>
          </a:bodyPr>
          <a:lstStyle>
            <a:lvl1pPr rtl="0"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49104"/>
            <a:ext cx="3136900" cy="2168682"/>
          </a:xfrm>
        </p:spPr>
        <p:txBody>
          <a:bodyPr lIns="0" rtlCol="0" anchor="ctr">
            <a:normAutofit/>
          </a:bodyPr>
          <a:lstStyle>
            <a:lvl1pPr algn="l"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072104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 title="Декоративный элемент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-1" y="2360141"/>
            <a:ext cx="6096001" cy="4497859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ru-RU" noProof="0" dirty="0"/>
          </a:p>
        </p:txBody>
      </p:sp>
      <p:sp>
        <p:nvSpPr>
          <p:cNvPr id="12" name="Заголовок 1" title="Декоративный элемент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6095999" y="2360141"/>
            <a:ext cx="6096001" cy="449785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ru-RU" noProof="0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7607" y="2962016"/>
            <a:ext cx="4340785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72685" y="2962016"/>
            <a:ext cx="4342629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 rtl="0"/>
            <a:r>
              <a:rPr lang="ru-RU" noProof="0" dirty="0"/>
              <a:t>Заголовок слайда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7607" y="3366301"/>
            <a:ext cx="4340785" cy="2253961"/>
          </a:xfrm>
        </p:spPr>
        <p:txBody>
          <a:bodyPr lIns="0" tIns="72000" rtlCol="0">
            <a:normAutofit/>
          </a:bodyPr>
          <a:lstStyle>
            <a:lvl1pPr rtl="0"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72685" y="3366301"/>
            <a:ext cx="4342629" cy="2253961"/>
          </a:xfrm>
        </p:spPr>
        <p:txBody>
          <a:bodyPr lIns="0" tIns="72000" rtlCol="0">
            <a:normAutofit/>
          </a:bodyPr>
          <a:lstStyle>
            <a:lvl1pPr rtl="0"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215" y="358610"/>
            <a:ext cx="7135570" cy="822240"/>
          </a:xfrm>
        </p:spPr>
        <p:txBody>
          <a:bodyPr lIns="0" rtlCol="0" anchor="t">
            <a:normAutofit/>
          </a:bodyPr>
          <a:lstStyle>
            <a:lvl1pPr algn="ctr">
              <a:defRPr sz="400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723485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 title="Декоративный элемент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-1" y="2360141"/>
            <a:ext cx="6096001" cy="4497859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ru-RU" noProof="0" dirty="0"/>
          </a:p>
        </p:txBody>
      </p:sp>
      <p:sp>
        <p:nvSpPr>
          <p:cNvPr id="12" name="Заголовок 1" title="Декоративный элемент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6095999" y="2360141"/>
            <a:ext cx="6096001" cy="4497859"/>
          </a:xfrm>
          <a:prstGeom prst="rect">
            <a:avLst/>
          </a:prstGeom>
          <a:solidFill>
            <a:schemeClr val="accent2">
              <a:lumMod val="75000"/>
              <a:lumOff val="25000"/>
            </a:schemeClr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ru-RU" noProof="0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7607" y="2962016"/>
            <a:ext cx="4340785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72685" y="2962016"/>
            <a:ext cx="4342629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 rtl="0"/>
            <a:r>
              <a:rPr lang="ru-RU" noProof="0" dirty="0"/>
              <a:t>Заголовок слайда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7607" y="3366301"/>
            <a:ext cx="4340785" cy="2253961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72685" y="3366301"/>
            <a:ext cx="4342629" cy="2253961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215" y="358610"/>
            <a:ext cx="7135570" cy="822240"/>
          </a:xfrm>
        </p:spPr>
        <p:txBody>
          <a:bodyPr lIns="0" rtlCol="0" anchor="t">
            <a:normAutofit/>
          </a:bodyPr>
          <a:lstStyle>
            <a:lvl1pPr algn="ctr">
              <a:defRPr sz="400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2">
                <a:lumMod val="50000"/>
                <a:lumOff val="5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849647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948" y="1193765"/>
            <a:ext cx="4385841" cy="1325563"/>
          </a:xfrm>
        </p:spPr>
        <p:txBody>
          <a:bodyPr rtlCol="0" anchor="b">
            <a:normAutofit/>
          </a:bodyPr>
          <a:lstStyle>
            <a:lvl1pPr algn="r">
              <a:defRPr sz="4000"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78814" y="2632337"/>
            <a:ext cx="4385841" cy="3357563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016" y="1598619"/>
            <a:ext cx="4869806" cy="1896435"/>
          </a:xfrm>
        </p:spPr>
        <p:txBody>
          <a:bodyPr lIns="0" rtlCol="0">
            <a:noAutofit/>
          </a:bodyPr>
          <a:lstStyle>
            <a:lvl1pPr marL="0" indent="0" rtl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82016" y="1194294"/>
            <a:ext cx="4869806" cy="382749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6" name="Текст 6">
            <a:extLst>
              <a:ext uri="{FF2B5EF4-FFF2-40B4-BE49-F238E27FC236}">
                <a16:creationId xmlns:a16="http://schemas.microsoft.com/office/drawing/2014/main" id="{B2C5FA2F-DD81-4A72-AB26-A4C663724F4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2018" y="4093464"/>
            <a:ext cx="4869806" cy="1896435"/>
          </a:xfrm>
        </p:spPr>
        <p:txBody>
          <a:bodyPr lIns="0" rtlCol="0">
            <a:noAutofit/>
          </a:bodyPr>
          <a:lstStyle>
            <a:lvl1pPr marL="0" indent="0" rtl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82017" y="3689139"/>
            <a:ext cx="4832794" cy="382749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10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flipV="1">
            <a:off x="830507" y="1194294"/>
            <a:ext cx="0" cy="4795606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39708105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8658" y="836271"/>
            <a:ext cx="4263342" cy="5185458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Текст 6" title="Декоративный элемент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57597" y="836271"/>
            <a:ext cx="4262400" cy="5185458"/>
          </a:xfrm>
          <a:solidFill>
            <a:schemeClr val="accent1"/>
          </a:solidFill>
        </p:spPr>
        <p:txBody>
          <a:bodyPr lIns="252000" tIns="144000" rIns="14400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5033" y="1659770"/>
            <a:ext cx="2558005" cy="1325563"/>
          </a:xfrm>
        </p:spPr>
        <p:txBody>
          <a:bodyPr rtlCol="0" anchor="t"/>
          <a:lstStyle>
            <a:lvl1pPr algn="l">
              <a:defRPr>
                <a:latin typeface="+mj-lt"/>
              </a:defRPr>
            </a:lvl1pPr>
          </a:lstStyle>
          <a:p>
            <a:pPr rtl="0"/>
            <a:r>
              <a:rPr lang="ru-RU" noProof="0" dirty="0"/>
              <a:t>Щелкните, чтобы </a:t>
            </a:r>
            <a:br>
              <a:rPr lang="ru-RU" noProof="0" dirty="0"/>
            </a:br>
            <a:r>
              <a:rPr lang="ru-RU" noProof="0" dirty="0"/>
              <a:t>добавить заголовок</a:t>
            </a:r>
          </a:p>
        </p:txBody>
      </p:sp>
      <p:sp>
        <p:nvSpPr>
          <p:cNvPr id="9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756506" y="1915220"/>
            <a:ext cx="0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3217407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 title="Декоративный элемент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206186"/>
            <a:ext cx="12192000" cy="3651813"/>
          </a:xfrm>
          <a:solidFill>
            <a:schemeClr val="accent2"/>
          </a:solidFill>
        </p:spPr>
        <p:txBody>
          <a:bodyPr lIns="5400000" tIns="216000" rIns="1800000" rtlCol="0">
            <a:noAutofit/>
          </a:bodyPr>
          <a:lstStyle>
            <a:lvl1pPr marL="0" indent="0" rtl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78053" y="1775520"/>
            <a:ext cx="6435524" cy="1325563"/>
          </a:xfrm>
        </p:spPr>
        <p:txBody>
          <a:bodyPr rtlCol="0" anchor="b"/>
          <a:lstStyle>
            <a:lvl1pPr algn="l">
              <a:defRPr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71836" y="1"/>
            <a:ext cx="3523423" cy="3206186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71836" y="3358587"/>
            <a:ext cx="3523423" cy="3206186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9972271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199" y="4586456"/>
            <a:ext cx="10349090" cy="1577281"/>
          </a:xfrm>
          <a:noFill/>
          <a:ln>
            <a:noFill/>
          </a:ln>
        </p:spPr>
        <p:txBody>
          <a:bodyPr lIns="0" tIns="216000" rIns="0"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717212"/>
            <a:ext cx="10349089" cy="854791"/>
          </a:xfrm>
        </p:spPr>
        <p:txBody>
          <a:bodyPr lIns="0" rIns="0" rtlCol="0" anchor="b"/>
          <a:lstStyle>
            <a:lvl1pPr algn="ctr">
              <a:defRPr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38200" y="836271"/>
            <a:ext cx="10349089" cy="2516529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583128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 title="Декоративный элемент">
            <a:extLst>
              <a:ext uri="{FF2B5EF4-FFF2-40B4-BE49-F238E27FC236}">
                <a16:creationId xmlns:a16="http://schemas.microsoft.com/office/drawing/2014/main" id="{9DF8596F-E730-47C4-86C3-F4A9B3F78268}"/>
              </a:ext>
            </a:extLst>
          </p:cNvPr>
          <p:cNvSpPr/>
          <p:nvPr userDrawn="1"/>
        </p:nvSpPr>
        <p:spPr>
          <a:xfrm>
            <a:off x="0" y="0"/>
            <a:ext cx="4745620" cy="3428990"/>
          </a:xfrm>
          <a:prstGeom prst="rect">
            <a:avLst/>
          </a:prstGeom>
          <a:solidFill>
            <a:schemeClr val="accent2"/>
          </a:solidFill>
        </p:spPr>
        <p:txBody>
          <a:bodyPr vert="horz" lIns="252000" tIns="144000" rIns="144000" bIns="45720" rtlCol="0">
            <a:noAutofit/>
          </a:bodyPr>
          <a:lstStyle/>
          <a:p>
            <a:pPr lvl="0" indent="0" rtl="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ru-RU" sz="1400" b="0" i="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45620" y="3428990"/>
            <a:ext cx="7446380" cy="3429009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659770"/>
            <a:ext cx="3085618" cy="1325563"/>
          </a:xfrm>
        </p:spPr>
        <p:txBody>
          <a:bodyPr lIns="0" rtlCol="0" anchor="t"/>
          <a:lstStyle>
            <a:lvl1pPr algn="l"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Щелкните, чтобы </a:t>
            </a:r>
            <a:br>
              <a:rPr lang="ru-RU" noProof="0" dirty="0"/>
            </a:br>
            <a:r>
              <a:rPr lang="ru-RU" noProof="0" dirty="0"/>
              <a:t>добавить заголовок</a:t>
            </a:r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2E0AB4DF-4264-4631-9A72-72B25F9BEE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59078" y="1197273"/>
            <a:ext cx="6121722" cy="382749"/>
          </a:xfrm>
        </p:spPr>
        <p:txBody>
          <a:bodyPr lIns="0" tIns="0" rtlCol="0" anchor="t">
            <a:normAutofit/>
          </a:bodyPr>
          <a:lstStyle>
            <a:lvl1pPr marL="0" indent="0">
              <a:buNone/>
              <a:defRPr sz="1600" b="1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3">
            <a:extLst>
              <a:ext uri="{FF2B5EF4-FFF2-40B4-BE49-F238E27FC236}">
                <a16:creationId xmlns:a16="http://schemas.microsoft.com/office/drawing/2014/main" id="{0E3F0CD0-D764-45BB-9798-E9046593B3A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59078" y="1588155"/>
            <a:ext cx="6121722" cy="1397178"/>
          </a:xfrm>
        </p:spPr>
        <p:txBody>
          <a:bodyPr lIns="0" t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0E3F0CD0-D764-45BB-9798-E9046593B3A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8200" y="3737092"/>
            <a:ext cx="3085618" cy="2663707"/>
          </a:xfrm>
        </p:spPr>
        <p:txBody>
          <a:bodyPr lIns="0" t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363622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9B9B3BD2-24FF-4E30-B0DA-4DCD6E57D9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F92C0C-7E68-45AE-8824-6858C68747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2502" y="4973519"/>
            <a:ext cx="7299618" cy="1440000"/>
          </a:xfrm>
          <a:solidFill>
            <a:schemeClr val="accent1"/>
          </a:solidFill>
        </p:spPr>
        <p:txBody>
          <a:bodyPr lIns="216000" rtlCol="0">
            <a:normAutofit/>
          </a:bodyPr>
          <a:lstStyle>
            <a:lvl1pPr algn="ctr"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Щелкните, чтобы изменить </a:t>
            </a:r>
            <a:br>
              <a:rPr lang="ru-RU" noProof="0" dirty="0"/>
            </a:br>
            <a:r>
              <a:rPr lang="ru-RU" noProof="0" dirty="0"/>
              <a:t>стиль образца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9536023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 с изображением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95899" y="4288"/>
            <a:ext cx="68961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8CBA09E-664D-42AC-81A8-E6756A655750}"/>
              </a:ext>
            </a:extLst>
          </p:cNvPr>
          <p:cNvSpPr/>
          <p:nvPr userDrawn="1"/>
        </p:nvSpPr>
        <p:spPr>
          <a:xfrm>
            <a:off x="0" y="1539433"/>
            <a:ext cx="8866207" cy="53185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Прямоугольник 7" title="Декоративный элемент"/>
          <p:cNvSpPr/>
          <p:nvPr userDrawn="1"/>
        </p:nvSpPr>
        <p:spPr>
          <a:xfrm>
            <a:off x="0" y="0"/>
            <a:ext cx="5295899" cy="6858000"/>
          </a:xfrm>
          <a:prstGeom prst="rect">
            <a:avLst/>
          </a:prstGeom>
          <a:solidFill>
            <a:schemeClr val="accent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8690" y="2040520"/>
            <a:ext cx="4120444" cy="1818655"/>
          </a:xfrm>
        </p:spPr>
        <p:txBody>
          <a:bodyPr rtlCol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0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690" y="4031658"/>
            <a:ext cx="4120443" cy="338549"/>
          </a:xfrm>
        </p:spPr>
        <p:txBody>
          <a:bodyPr rtlCol="0">
            <a:normAutofit/>
          </a:bodyPr>
          <a:lstStyle>
            <a:lvl1pPr marL="0" indent="0" algn="l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11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893092" y="2764774"/>
            <a:ext cx="0" cy="2188806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l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5588500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9B9B3BD2-24FF-4E30-B0DA-4DCD6E57D9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32027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Текст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87474" y="3665204"/>
            <a:ext cx="7304526" cy="2196780"/>
          </a:xfrm>
          <a:solidFill>
            <a:schemeClr val="accent1"/>
          </a:solidFill>
        </p:spPr>
        <p:txBody>
          <a:bodyPr lIns="274320" tIns="182880" rIns="182880" bIns="18288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b="1" i="0" kern="1200" spc="-150" dirty="0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4887473" y="3665204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4259740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Текст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87474" y="3665204"/>
            <a:ext cx="7304526" cy="2196780"/>
          </a:xfrm>
          <a:solidFill>
            <a:schemeClr val="accent2"/>
          </a:solidFill>
        </p:spPr>
        <p:txBody>
          <a:bodyPr lIns="274320" tIns="182880" rIns="182880" bIns="18288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b="1" i="0" kern="1200" spc="-150" dirty="0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4887473" y="3665204"/>
            <a:ext cx="1" cy="2188805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29559417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Пользовательский макет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49797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8DF09845-7890-4D10-A53B-2A4D05316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440" y="5688402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66147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Пользовательский макет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680013"/>
            <a:ext cx="12192000" cy="549797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25954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Пользовательский макет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49797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8DF09845-7890-4D10-A53B-2A4D05316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440" y="5688402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843891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Пользовательский макет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680013"/>
            <a:ext cx="12192000" cy="549797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8258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7999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Прямоугольник 4"/>
          <p:cNvSpPr/>
          <p:nvPr userDrawn="1"/>
        </p:nvSpPr>
        <p:spPr>
          <a:xfrm>
            <a:off x="0" y="4735870"/>
            <a:ext cx="12192000" cy="150043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7EBB9618-FC05-4C85-8241-A1EFCE812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6" y="5074550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7136611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7999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Прямоугольник 4" title="Декоративный элемент"/>
          <p:cNvSpPr/>
          <p:nvPr userDrawn="1"/>
        </p:nvSpPr>
        <p:spPr>
          <a:xfrm>
            <a:off x="0" y="4735870"/>
            <a:ext cx="12192000" cy="1500431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7EBB9618-FC05-4C85-8241-A1EFCE812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6" y="5074550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0017970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7999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Прямоугольник 4" title="Декоративный элемент"/>
          <p:cNvSpPr/>
          <p:nvPr userDrawn="1"/>
        </p:nvSpPr>
        <p:spPr>
          <a:xfrm>
            <a:off x="0" y="4735870"/>
            <a:ext cx="12192000" cy="1500431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7EBB9618-FC05-4C85-8241-A1EFCE812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6" y="5074550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82633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пасиб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72090" y="2905535"/>
            <a:ext cx="4120444" cy="891250"/>
          </a:xfrm>
        </p:spPr>
        <p:txBody>
          <a:bodyPr rtlCol="0"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СПАСИБО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72090" y="3993558"/>
            <a:ext cx="4120443" cy="338549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WWW.ИМЯСАЙТА.COM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5932310" y="2726675"/>
            <a:ext cx="1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2" name="Прямоугольник 1" title="Декоративный элемент"/>
          <p:cNvSpPr/>
          <p:nvPr userDrawn="1"/>
        </p:nvSpPr>
        <p:spPr>
          <a:xfrm>
            <a:off x="3872089" y="860778"/>
            <a:ext cx="4120444" cy="5136445"/>
          </a:xfrm>
          <a:prstGeom prst="rect">
            <a:avLst/>
          </a:prstGeom>
          <a:noFill/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0916583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 userDrawn="1"/>
        </p:nvGrpSpPr>
        <p:grpSpPr>
          <a:xfrm>
            <a:off x="3413895" y="419827"/>
            <a:ext cx="7939904" cy="6018346"/>
            <a:chOff x="8585200" y="440266"/>
            <a:chExt cx="14753564" cy="11183013"/>
          </a:xfrm>
        </p:grpSpPr>
        <p:sp>
          <p:nvSpPr>
            <p:cNvPr id="5" name="Dikdörtgen" title="Декоративный элемент"/>
            <p:cNvSpPr/>
            <p:nvPr userDrawn="1"/>
          </p:nvSpPr>
          <p:spPr>
            <a:xfrm>
              <a:off x="8585200" y="440266"/>
              <a:ext cx="6156127" cy="9967848"/>
            </a:xfrm>
            <a:prstGeom prst="rect">
              <a:avLst/>
            </a:prstGeom>
            <a:solidFill>
              <a:srgbClr val="1F1F2A">
                <a:alpha val="13798"/>
              </a:srgbClr>
            </a:solidFill>
            <a:ln w="12700">
              <a:miter lim="400000"/>
            </a:ln>
          </p:spPr>
          <p:txBody>
            <a:bodyPr lIns="0" tIns="0" rIns="0" bIns="0" rtlCol="0" anchor="ctr"/>
            <a:lstStyle/>
            <a:p>
              <a:pPr rtl="0"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lang="ru-RU" noProof="0" dirty="0"/>
            </a:p>
          </p:txBody>
        </p:sp>
        <p:sp>
          <p:nvSpPr>
            <p:cNvPr id="6" name="ИЗОБРАЖЕНИЕ" title="Декоративный элемент"/>
            <p:cNvSpPr/>
            <p:nvPr userDrawn="1"/>
          </p:nvSpPr>
          <p:spPr>
            <a:xfrm>
              <a:off x="10168466" y="1092200"/>
              <a:ext cx="13170298" cy="10531079"/>
            </a:xfrm>
            <a:prstGeom prst="rect">
              <a:avLst/>
            </a:prstGeom>
            <a:solidFill>
              <a:schemeClr val="accent2"/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 rtlCol="0" anchor="ctr"/>
            <a:lstStyle>
              <a:lvl1pPr>
                <a:defRPr b="0">
                  <a:solidFill>
                    <a:srgbClr val="F3F3F3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pPr rtl="0"/>
              <a:endParaRPr lang="ru-RU" noProof="0" dirty="0"/>
            </a:p>
          </p:txBody>
        </p:sp>
      </p:grpSp>
      <p:sp>
        <p:nvSpPr>
          <p:cNvPr id="4" name="Текст 3">
            <a:extLst>
              <a:ext uri="{FF2B5EF4-FFF2-40B4-BE49-F238E27FC236}">
                <a16:creationId xmlns:a16="http://schemas.microsoft.com/office/drawing/2014/main" id="{D3710961-EE19-42C5-8B1B-B6C9862262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69027"/>
            <a:ext cx="2489200" cy="3124200"/>
          </a:xfrm>
        </p:spPr>
        <p:txBody>
          <a:bodyPr tIns="0" bIns="0" rtlCol="0" anchor="b">
            <a:noAutofit/>
          </a:bodyPr>
          <a:lstStyle>
            <a:lvl1pPr marL="0" indent="0" algn="r">
              <a:buNone/>
              <a:defRPr sz="30000">
                <a:solidFill>
                  <a:schemeClr val="accent2">
                    <a:lumMod val="75000"/>
                    <a:lumOff val="25000"/>
                    <a:alpha val="20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1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575" y="4500560"/>
            <a:ext cx="6536692" cy="1325563"/>
          </a:xfrm>
        </p:spPr>
        <p:txBody>
          <a:bodyPr rtlCol="0"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294804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 userDrawn="1"/>
        </p:nvGrpSpPr>
        <p:grpSpPr>
          <a:xfrm>
            <a:off x="3413895" y="419827"/>
            <a:ext cx="7939904" cy="6018346"/>
            <a:chOff x="8585200" y="440266"/>
            <a:chExt cx="14753564" cy="11183013"/>
          </a:xfrm>
        </p:grpSpPr>
        <p:sp>
          <p:nvSpPr>
            <p:cNvPr id="5" name="Dikdörtgen" title="Декоративный элемент"/>
            <p:cNvSpPr/>
            <p:nvPr userDrawn="1"/>
          </p:nvSpPr>
          <p:spPr>
            <a:xfrm>
              <a:off x="8585200" y="440266"/>
              <a:ext cx="6156127" cy="9967848"/>
            </a:xfrm>
            <a:prstGeom prst="rect">
              <a:avLst/>
            </a:prstGeom>
            <a:solidFill>
              <a:srgbClr val="1F1F2A">
                <a:alpha val="13798"/>
              </a:srgbClr>
            </a:solidFill>
            <a:ln w="12700">
              <a:miter lim="400000"/>
            </a:ln>
          </p:spPr>
          <p:txBody>
            <a:bodyPr lIns="0" tIns="0" rIns="0" bIns="0" rtlCol="0" anchor="ctr"/>
            <a:lstStyle/>
            <a:p>
              <a:pPr rtl="0"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lang="ru-RU" noProof="0" dirty="0"/>
            </a:p>
          </p:txBody>
        </p:sp>
        <p:sp>
          <p:nvSpPr>
            <p:cNvPr id="6" name="ИЗОБРАЖЕНИЕ" title="Декоративный элемент"/>
            <p:cNvSpPr/>
            <p:nvPr userDrawn="1"/>
          </p:nvSpPr>
          <p:spPr>
            <a:xfrm>
              <a:off x="10168466" y="1092200"/>
              <a:ext cx="13170298" cy="10531079"/>
            </a:xfrm>
            <a:prstGeom prst="rect">
              <a:avLst/>
            </a:prstGeom>
            <a:solidFill>
              <a:schemeClr val="accent1"/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 rtlCol="0" anchor="ctr"/>
            <a:lstStyle>
              <a:lvl1pPr>
                <a:defRPr b="0">
                  <a:solidFill>
                    <a:srgbClr val="F3F3F3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pPr rtl="0"/>
              <a:endParaRPr lang="ru-RU" noProof="0" dirty="0"/>
            </a:p>
          </p:txBody>
        </p:sp>
      </p:grpSp>
      <p:sp>
        <p:nvSpPr>
          <p:cNvPr id="4" name="Текст 3">
            <a:extLst>
              <a:ext uri="{FF2B5EF4-FFF2-40B4-BE49-F238E27FC236}">
                <a16:creationId xmlns:a16="http://schemas.microsoft.com/office/drawing/2014/main" id="{D3710961-EE19-42C5-8B1B-B6C9862262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69027"/>
            <a:ext cx="2489200" cy="3124200"/>
          </a:xfrm>
        </p:spPr>
        <p:txBody>
          <a:bodyPr tIns="0" bIns="0" rtlCol="0" anchor="b">
            <a:noAutofit/>
          </a:bodyPr>
          <a:lstStyle>
            <a:lvl1pPr marL="0" indent="0" algn="r">
              <a:buNone/>
              <a:defRPr sz="30000">
                <a:solidFill>
                  <a:schemeClr val="accent1">
                    <a:lumMod val="60000"/>
                    <a:lumOff val="40000"/>
                    <a:alpha val="20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2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575" y="4500560"/>
            <a:ext cx="6536692" cy="1325563"/>
          </a:xfrm>
        </p:spPr>
        <p:txBody>
          <a:bodyPr rtlCol="0"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2649517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 userDrawn="1"/>
        </p:nvGrpSpPr>
        <p:grpSpPr>
          <a:xfrm>
            <a:off x="3413895" y="419827"/>
            <a:ext cx="7939904" cy="6018346"/>
            <a:chOff x="8585200" y="440266"/>
            <a:chExt cx="14753564" cy="11183013"/>
          </a:xfrm>
        </p:grpSpPr>
        <p:sp>
          <p:nvSpPr>
            <p:cNvPr id="5" name="Dikdörtgen" title="Декоративный элемент"/>
            <p:cNvSpPr/>
            <p:nvPr userDrawn="1"/>
          </p:nvSpPr>
          <p:spPr>
            <a:xfrm>
              <a:off x="8585200" y="440266"/>
              <a:ext cx="6156127" cy="9967848"/>
            </a:xfrm>
            <a:prstGeom prst="rect">
              <a:avLst/>
            </a:prstGeom>
            <a:solidFill>
              <a:srgbClr val="1F1F2A">
                <a:alpha val="13798"/>
              </a:srgbClr>
            </a:solidFill>
            <a:ln w="12700">
              <a:miter lim="400000"/>
            </a:ln>
          </p:spPr>
          <p:txBody>
            <a:bodyPr lIns="0" tIns="0" rIns="0" bIns="0" rtlCol="0" anchor="ctr"/>
            <a:lstStyle/>
            <a:p>
              <a:pPr rtl="0"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lang="ru-RU" noProof="0" dirty="0"/>
            </a:p>
          </p:txBody>
        </p:sp>
        <p:sp>
          <p:nvSpPr>
            <p:cNvPr id="6" name="ИЗОБРАЖЕНИЕ" title="Декоративный элемент"/>
            <p:cNvSpPr/>
            <p:nvPr userDrawn="1"/>
          </p:nvSpPr>
          <p:spPr>
            <a:xfrm>
              <a:off x="10168466" y="1092200"/>
              <a:ext cx="13170298" cy="10531079"/>
            </a:xfrm>
            <a:prstGeom prst="rect">
              <a:avLst/>
            </a:prstGeom>
            <a:solidFill>
              <a:schemeClr val="accent4"/>
            </a:solidFill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lIns="0" tIns="0" rIns="0" bIns="0" rtlCol="0" anchor="ctr"/>
            <a:lstStyle>
              <a:lvl1pPr>
                <a:defRPr b="0">
                  <a:solidFill>
                    <a:srgbClr val="F3F3F3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pPr rtl="0"/>
              <a:endParaRPr lang="ru-RU" noProof="0" dirty="0"/>
            </a:p>
          </p:txBody>
        </p:sp>
      </p:grpSp>
      <p:sp>
        <p:nvSpPr>
          <p:cNvPr id="4" name="Текст 3">
            <a:extLst>
              <a:ext uri="{FF2B5EF4-FFF2-40B4-BE49-F238E27FC236}">
                <a16:creationId xmlns:a16="http://schemas.microsoft.com/office/drawing/2014/main" id="{D3710961-EE19-42C5-8B1B-B6C9862262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69027"/>
            <a:ext cx="2489200" cy="3124200"/>
          </a:xfrm>
        </p:spPr>
        <p:txBody>
          <a:bodyPr tIns="0" bIns="0" rtlCol="0" anchor="b">
            <a:noAutofit/>
          </a:bodyPr>
          <a:lstStyle>
            <a:lvl1pPr marL="0" indent="0" algn="r">
              <a:buNone/>
              <a:defRPr sz="30000">
                <a:solidFill>
                  <a:schemeClr val="accent4">
                    <a:lumMod val="40000"/>
                    <a:lumOff val="60000"/>
                    <a:alpha val="20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3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575" y="4500560"/>
            <a:ext cx="6536692" cy="1325563"/>
          </a:xfrm>
        </p:spPr>
        <p:txBody>
          <a:bodyPr rtlCol="0"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36834422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 title="Декоративный элемент">
            <a:extLst>
              <a:ext uri="{FF2B5EF4-FFF2-40B4-BE49-F238E27FC236}">
                <a16:creationId xmlns:a16="http://schemas.microsoft.com/office/drawing/2014/main" id="{E0729B41-53A1-4BDC-BF75-A9E553C70D89}"/>
              </a:ext>
            </a:extLst>
          </p:cNvPr>
          <p:cNvSpPr/>
          <p:nvPr userDrawn="1"/>
        </p:nvSpPr>
        <p:spPr>
          <a:xfrm>
            <a:off x="0" y="1405466"/>
            <a:ext cx="12192000" cy="36576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1906059"/>
            <a:ext cx="7882467" cy="1694180"/>
          </a:xfrm>
        </p:spPr>
        <p:txBody>
          <a:bodyPr lIns="0" rtlCol="0" anchor="t">
            <a:noAutofit/>
          </a:bodyPr>
          <a:lstStyle>
            <a:lvl1pPr>
              <a:defRPr sz="66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6E820AC0-D6D8-48F9-9D9F-A17400A40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0361" y="4554447"/>
            <a:ext cx="2489200" cy="3124198"/>
          </a:xfrm>
          <a:solidFill>
            <a:schemeClr val="accent2">
              <a:lumMod val="75000"/>
              <a:lumOff val="25000"/>
            </a:schemeClr>
          </a:solidFill>
        </p:spPr>
        <p:txBody>
          <a:bodyPr bIns="0" rtlCol="0" anchor="b">
            <a:noAutofit/>
          </a:bodyPr>
          <a:lstStyle>
            <a:lvl1pPr marL="0" indent="0" algn="ctr">
              <a:buNone/>
              <a:defRPr sz="25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055230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 title="Декоративный элемент">
            <a:extLst>
              <a:ext uri="{FF2B5EF4-FFF2-40B4-BE49-F238E27FC236}">
                <a16:creationId xmlns:a16="http://schemas.microsoft.com/office/drawing/2014/main" id="{E0729B41-53A1-4BDC-BF75-A9E553C70D89}"/>
              </a:ext>
            </a:extLst>
          </p:cNvPr>
          <p:cNvSpPr/>
          <p:nvPr userDrawn="1"/>
        </p:nvSpPr>
        <p:spPr>
          <a:xfrm>
            <a:off x="0" y="1405466"/>
            <a:ext cx="12192000" cy="36576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1906059"/>
            <a:ext cx="7882467" cy="1694180"/>
          </a:xfrm>
        </p:spPr>
        <p:txBody>
          <a:bodyPr lIns="0" rtlCol="0" anchor="t">
            <a:noAutofit/>
          </a:bodyPr>
          <a:lstStyle>
            <a:lvl1pPr>
              <a:defRPr sz="66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6E820AC0-D6D8-48F9-9D9F-A17400A40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0361" y="4554447"/>
            <a:ext cx="2489200" cy="3124198"/>
          </a:xfrm>
          <a:solidFill>
            <a:schemeClr val="accent1">
              <a:lumMod val="60000"/>
              <a:lumOff val="40000"/>
            </a:schemeClr>
          </a:solidFill>
        </p:spPr>
        <p:txBody>
          <a:bodyPr bIns="0" rtlCol="0" anchor="b">
            <a:noAutofit/>
          </a:bodyPr>
          <a:lstStyle>
            <a:lvl1pPr marL="0" indent="0" algn="ctr">
              <a:buNone/>
              <a:defRPr sz="25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171768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 title="Декоративный элемент">
            <a:extLst>
              <a:ext uri="{FF2B5EF4-FFF2-40B4-BE49-F238E27FC236}">
                <a16:creationId xmlns:a16="http://schemas.microsoft.com/office/drawing/2014/main" id="{E0729B41-53A1-4BDC-BF75-A9E553C70D89}"/>
              </a:ext>
            </a:extLst>
          </p:cNvPr>
          <p:cNvSpPr/>
          <p:nvPr userDrawn="1"/>
        </p:nvSpPr>
        <p:spPr>
          <a:xfrm>
            <a:off x="0" y="1405466"/>
            <a:ext cx="12192000" cy="36576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1906059"/>
            <a:ext cx="7882467" cy="1694180"/>
          </a:xfrm>
        </p:spPr>
        <p:txBody>
          <a:bodyPr lIns="0" rtlCol="0" anchor="t">
            <a:noAutofit/>
          </a:bodyPr>
          <a:lstStyle>
            <a:lvl1pPr>
              <a:defRPr sz="66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6E820AC0-D6D8-48F9-9D9F-A17400A40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0361" y="4554447"/>
            <a:ext cx="2489200" cy="3124198"/>
          </a:xfrm>
          <a:solidFill>
            <a:schemeClr val="accent4">
              <a:lumMod val="40000"/>
              <a:lumOff val="60000"/>
            </a:schemeClr>
          </a:solidFill>
        </p:spPr>
        <p:txBody>
          <a:bodyPr bIns="0" rtlCol="0" anchor="b">
            <a:noAutofit/>
          </a:bodyPr>
          <a:lstStyle>
            <a:lvl1pPr marL="0" indent="0" algn="ctr">
              <a:buNone/>
              <a:defRPr sz="25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721749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49791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Изображение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 title="Декоративный элемент">
            <a:extLst>
              <a:ext uri="{FF2B5EF4-FFF2-40B4-BE49-F238E27FC236}">
                <a16:creationId xmlns:a16="http://schemas.microsoft.com/office/drawing/2014/main" id="{BC0DB138-926E-4EF2-BFC2-93D610E35703}"/>
              </a:ext>
            </a:extLst>
          </p:cNvPr>
          <p:cNvSpPr/>
          <p:nvPr userDrawn="1"/>
        </p:nvSpPr>
        <p:spPr>
          <a:xfrm>
            <a:off x="0" y="0"/>
            <a:ext cx="6057900" cy="6857995"/>
          </a:xfrm>
          <a:prstGeom prst="rect">
            <a:avLst/>
          </a:prstGeom>
          <a:solidFill>
            <a:schemeClr val="accent2"/>
          </a:solidFill>
        </p:spPr>
        <p:txBody>
          <a:bodyPr vert="horz" lIns="1296000" tIns="45720" rIns="432000" bIns="45720" rtlCol="0" anchor="ctr">
            <a:normAutofit/>
          </a:bodyPr>
          <a:lstStyle/>
          <a:p>
            <a:pPr lvl="0" indent="0" rtl="0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ru-RU" sz="1400" b="0" i="0" spc="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18323" y="1074809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718323" y="2365537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718323" y="3656265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718323" y="4946994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5" name="Рисунок 5" title="Декоративный элемент">
            <a:extLst>
              <a:ext uri="{FF2B5EF4-FFF2-40B4-BE49-F238E27FC236}">
                <a16:creationId xmlns:a16="http://schemas.microsoft.com/office/drawing/2014/main" id="{EADDC907-00BA-437D-8631-DCDAA19616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49917" y="1002146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rtlCol="0">
            <a:normAutofit/>
          </a:bodyPr>
          <a:lstStyle>
            <a:lvl1pPr>
              <a:defRPr sz="8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1" name="Рисунок 5" title="Декоративный элемент">
            <a:extLst>
              <a:ext uri="{FF2B5EF4-FFF2-40B4-BE49-F238E27FC236}">
                <a16:creationId xmlns:a16="http://schemas.microsoft.com/office/drawing/2014/main" id="{44A0EDB5-B80A-4225-9741-99690ADBCE8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49917" y="2291505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2" name="Рисунок 5" title="Декоративный элемент">
            <a:extLst>
              <a:ext uri="{FF2B5EF4-FFF2-40B4-BE49-F238E27FC236}">
                <a16:creationId xmlns:a16="http://schemas.microsoft.com/office/drawing/2014/main" id="{E5C18081-A6EE-421D-96AC-0A7FA46F744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49917" y="3580864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3" name="Рисунок 5" title="Декоративный элемент">
            <a:extLst>
              <a:ext uri="{FF2B5EF4-FFF2-40B4-BE49-F238E27FC236}">
                <a16:creationId xmlns:a16="http://schemas.microsoft.com/office/drawing/2014/main" id="{1D21CB0A-3210-4B51-85A0-5111AEBA214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749917" y="4870223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057" y="1100290"/>
            <a:ext cx="4008437" cy="1395208"/>
          </a:xfrm>
        </p:spPr>
        <p:txBody>
          <a:bodyPr lIns="0"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25" name="Текст 11">
            <a:extLst>
              <a:ext uri="{FF2B5EF4-FFF2-40B4-BE49-F238E27FC236}">
                <a16:creationId xmlns:a16="http://schemas.microsoft.com/office/drawing/2014/main" id="{6CAA743B-32D9-CE44-9E46-D38DB57EFA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1058" y="2561159"/>
            <a:ext cx="4008437" cy="602887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bg1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26" name="Текст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3498661"/>
            <a:ext cx="4008438" cy="2560899"/>
          </a:xfrm>
        </p:spPr>
        <p:txBody>
          <a:bodyPr l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7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2124643"/>
            <a:ext cx="0" cy="2188806"/>
          </a:xfrm>
          <a:prstGeom prst="line">
            <a:avLst/>
          </a:prstGeom>
          <a:ln w="76200">
            <a:solidFill>
              <a:schemeClr val="accent2">
                <a:lumMod val="50000"/>
                <a:lumOff val="5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4264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382" userDrawn="1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Изображение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18323" y="1058980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718323" y="2365537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718323" y="3656265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718323" y="4946994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057" y="1100290"/>
            <a:ext cx="4008437" cy="1395208"/>
          </a:xfrm>
        </p:spPr>
        <p:txBody>
          <a:bodyPr lIns="0" rtlCol="0" anchor="b"/>
          <a:lstStyle>
            <a:lvl1pPr>
              <a:defRPr b="1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20" name="Текст 11">
            <a:extLst>
              <a:ext uri="{FF2B5EF4-FFF2-40B4-BE49-F238E27FC236}">
                <a16:creationId xmlns:a16="http://schemas.microsoft.com/office/drawing/2014/main" id="{6CAA743B-32D9-CE44-9E46-D38DB57EFA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1058" y="2561159"/>
            <a:ext cx="4008437" cy="602887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24" name="Текст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3498661"/>
            <a:ext cx="4008438" cy="2560899"/>
          </a:xfrm>
        </p:spPr>
        <p:txBody>
          <a:bodyPr l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2124643"/>
            <a:ext cx="0" cy="2188806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id="{7E5B409A-28A1-4F13-9C1C-E15291930DF1}"/>
              </a:ext>
            </a:extLst>
          </p:cNvPr>
          <p:cNvSpPr/>
          <p:nvPr userDrawn="1"/>
        </p:nvSpPr>
        <p:spPr>
          <a:xfrm>
            <a:off x="6721671" y="1047456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B0A9508C-D302-4643-AFFA-37BE20A4CF91}"/>
              </a:ext>
            </a:extLst>
          </p:cNvPr>
          <p:cNvSpPr/>
          <p:nvPr userDrawn="1"/>
        </p:nvSpPr>
        <p:spPr>
          <a:xfrm>
            <a:off x="6721671" y="2342488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3C430BF1-F654-4C13-9094-97AE78B80696}"/>
              </a:ext>
            </a:extLst>
          </p:cNvPr>
          <p:cNvSpPr/>
          <p:nvPr userDrawn="1"/>
        </p:nvSpPr>
        <p:spPr>
          <a:xfrm>
            <a:off x="6721671" y="3644740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94F3E6A2-CCB8-4870-9797-40002216D2B3}"/>
              </a:ext>
            </a:extLst>
          </p:cNvPr>
          <p:cNvSpPr/>
          <p:nvPr userDrawn="1"/>
        </p:nvSpPr>
        <p:spPr>
          <a:xfrm>
            <a:off x="6721671" y="4935469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83725AD6-E3CC-4FAC-94F3-1F4CB56D222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74411" y="1200196"/>
            <a:ext cx="449262" cy="44926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8" name="Рисунок 3">
            <a:extLst>
              <a:ext uri="{FF2B5EF4-FFF2-40B4-BE49-F238E27FC236}">
                <a16:creationId xmlns:a16="http://schemas.microsoft.com/office/drawing/2014/main" id="{C80D4B49-1275-4A83-A987-EC233FB6CC3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874411" y="2506752"/>
            <a:ext cx="449262" cy="44926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9" name="Рисунок 3">
            <a:extLst>
              <a:ext uri="{FF2B5EF4-FFF2-40B4-BE49-F238E27FC236}">
                <a16:creationId xmlns:a16="http://schemas.microsoft.com/office/drawing/2014/main" id="{7B475AE2-C1A9-4191-A31B-5D6893397E2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874411" y="3797479"/>
            <a:ext cx="449262" cy="44926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0" name="Рисунок 3">
            <a:extLst>
              <a:ext uri="{FF2B5EF4-FFF2-40B4-BE49-F238E27FC236}">
                <a16:creationId xmlns:a16="http://schemas.microsoft.com/office/drawing/2014/main" id="{C29F28E2-C28B-447C-818F-8676A82EEAA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874411" y="5088208"/>
            <a:ext cx="449262" cy="44926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219225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3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Изображение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 title="Декоративный элемент">
            <a:extLst>
              <a:ext uri="{FF2B5EF4-FFF2-40B4-BE49-F238E27FC236}">
                <a16:creationId xmlns:a16="http://schemas.microsoft.com/office/drawing/2014/main" id="{BC0DB138-926E-4EF2-BFC2-93D610E35703}"/>
              </a:ext>
            </a:extLst>
          </p:cNvPr>
          <p:cNvSpPr/>
          <p:nvPr userDrawn="1"/>
        </p:nvSpPr>
        <p:spPr>
          <a:xfrm>
            <a:off x="0" y="3721472"/>
            <a:ext cx="12192000" cy="3136523"/>
          </a:xfrm>
          <a:prstGeom prst="rect">
            <a:avLst/>
          </a:prstGeom>
          <a:solidFill>
            <a:schemeClr val="accent2"/>
          </a:solidFill>
        </p:spPr>
        <p:txBody>
          <a:bodyPr vert="horz" lIns="1296000" tIns="45720" rIns="432000" bIns="45720" rtlCol="0" anchor="ctr">
            <a:normAutofit/>
          </a:bodyPr>
          <a:lstStyle/>
          <a:p>
            <a:pPr lvl="0" indent="0" rtl="0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ru-RU" sz="1400" b="0" i="0" spc="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8543" y="358610"/>
            <a:ext cx="10854914" cy="804759"/>
          </a:xfrm>
        </p:spPr>
        <p:txBody>
          <a:bodyPr lIns="0" rtlCol="0" anchor="b">
            <a:normAutofit/>
          </a:bodyPr>
          <a:lstStyle>
            <a:lvl1pPr algn="ctr">
              <a:defRPr sz="4000" b="1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6" name="Рисунок 5" title="Декоративный элемент">
            <a:extLst>
              <a:ext uri="{FF2B5EF4-FFF2-40B4-BE49-F238E27FC236}">
                <a16:creationId xmlns:a16="http://schemas.microsoft.com/office/drawing/2014/main" id="{8C7AA169-6546-4620-BD7B-7B36553C28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78803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rtlCol="0">
            <a:normAutofit/>
          </a:bodyPr>
          <a:lstStyle>
            <a:lvl1pPr>
              <a:defRPr sz="8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1" name="Рисунок 5" title="Декоративный элемент">
            <a:extLst>
              <a:ext uri="{FF2B5EF4-FFF2-40B4-BE49-F238E27FC236}">
                <a16:creationId xmlns:a16="http://schemas.microsoft.com/office/drawing/2014/main" id="{CE9C16DA-A24B-4516-BCC8-C747730478D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26108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3" name="Рисунок 5" title="Декоративный элемент">
            <a:extLst>
              <a:ext uri="{FF2B5EF4-FFF2-40B4-BE49-F238E27FC236}">
                <a16:creationId xmlns:a16="http://schemas.microsoft.com/office/drawing/2014/main" id="{A498122E-BB6F-4765-B85E-6410B9CE17A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073413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4" name="Рисунок 5" title="Декоративный элемент">
            <a:extLst>
              <a:ext uri="{FF2B5EF4-FFF2-40B4-BE49-F238E27FC236}">
                <a16:creationId xmlns:a16="http://schemas.microsoft.com/office/drawing/2014/main" id="{D19B2F25-5E98-4166-8476-BE599D16121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920718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0780" y="3920809"/>
            <a:ext cx="2469806" cy="731694"/>
          </a:xfrm>
        </p:spPr>
        <p:txBody>
          <a:bodyPr rtlCol="0" anchor="t">
            <a:normAutofit/>
          </a:bodyPr>
          <a:lstStyle>
            <a:lvl1pPr marL="0" indent="0" algn="ctr" rtl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825" y="3923752"/>
            <a:ext cx="2469806" cy="731694"/>
          </a:xfrm>
        </p:spPr>
        <p:txBody>
          <a:bodyPr rtlCol="0" anchor="t">
            <a:normAutofit/>
          </a:bodyPr>
          <a:lstStyle>
            <a:lvl1pPr marL="0" indent="0" algn="ctr" rtl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22870" y="3920809"/>
            <a:ext cx="2469806" cy="731694"/>
          </a:xfrm>
        </p:spPr>
        <p:txBody>
          <a:bodyPr rtlCol="0" anchor="t">
            <a:normAutofit/>
          </a:bodyPr>
          <a:lstStyle>
            <a:lvl1pPr marL="0" indent="0" algn="ctr" rtl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68916" y="3916626"/>
            <a:ext cx="2469806" cy="731694"/>
          </a:xfrm>
        </p:spPr>
        <p:txBody>
          <a:bodyPr rtlCol="0" anchor="t">
            <a:normAutofit/>
          </a:bodyPr>
          <a:lstStyle>
            <a:lvl1pPr marL="0" indent="0" algn="ctr" rtl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20" name="Текст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8544" y="1489701"/>
            <a:ext cx="10854914" cy="541483"/>
          </a:xfrm>
        </p:spPr>
        <p:txBody>
          <a:bodyPr lIns="0"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638410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4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 с изображением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9" y="3107447"/>
            <a:ext cx="7252505" cy="891250"/>
          </a:xfrm>
        </p:spPr>
        <p:txBody>
          <a:bodyPr rtlCol="0"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65400" y="4195470"/>
            <a:ext cx="7252504" cy="338549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924870"/>
            <a:ext cx="0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7" name="Прямоугольник 6" title="Декоративный элемент"/>
          <p:cNvSpPr/>
          <p:nvPr userDrawn="1"/>
        </p:nvSpPr>
        <p:spPr>
          <a:xfrm>
            <a:off x="1238104" y="860778"/>
            <a:ext cx="9715792" cy="5136445"/>
          </a:xfrm>
          <a:prstGeom prst="rect">
            <a:avLst/>
          </a:prstGeom>
          <a:noFill/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533285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Изображение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0780" y="4601529"/>
            <a:ext cx="2469806" cy="156215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76825" y="4604472"/>
            <a:ext cx="2469806" cy="156215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22870" y="4601529"/>
            <a:ext cx="2469806" cy="156215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168916" y="4597346"/>
            <a:ext cx="2469806" cy="156215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8543" y="358610"/>
            <a:ext cx="10854914" cy="804759"/>
          </a:xfrm>
        </p:spPr>
        <p:txBody>
          <a:bodyPr lIns="0" rtlCol="0" anchor="b">
            <a:normAutofit/>
          </a:bodyPr>
          <a:lstStyle>
            <a:lvl1pPr algn="ctr">
              <a:defRPr sz="4000" b="1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5" name="Текст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8544" y="1489701"/>
            <a:ext cx="10854914" cy="731691"/>
          </a:xfrm>
        </p:spPr>
        <p:txBody>
          <a:bodyPr lIns="0"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7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7D7457D0-C252-49A3-9635-C29B38A49BDC}"/>
              </a:ext>
            </a:extLst>
          </p:cNvPr>
          <p:cNvSpPr/>
          <p:nvPr userDrawn="1"/>
        </p:nvSpPr>
        <p:spPr>
          <a:xfrm>
            <a:off x="1179625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566715FF-568E-4151-A75B-79EC2EC52AED}"/>
              </a:ext>
            </a:extLst>
          </p:cNvPr>
          <p:cNvSpPr/>
          <p:nvPr userDrawn="1"/>
        </p:nvSpPr>
        <p:spPr>
          <a:xfrm>
            <a:off x="4025670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EE41CAAB-44C4-48D7-80E1-3BF0D8006A5A}"/>
              </a:ext>
            </a:extLst>
          </p:cNvPr>
          <p:cNvSpPr/>
          <p:nvPr userDrawn="1"/>
        </p:nvSpPr>
        <p:spPr>
          <a:xfrm>
            <a:off x="6871715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3251A171-181E-416A-9BB8-F6DBEB470707}"/>
              </a:ext>
            </a:extLst>
          </p:cNvPr>
          <p:cNvSpPr/>
          <p:nvPr userDrawn="1"/>
        </p:nvSpPr>
        <p:spPr>
          <a:xfrm>
            <a:off x="9717761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4" name="Рисунок 3">
            <a:extLst>
              <a:ext uri="{FF2B5EF4-FFF2-40B4-BE49-F238E27FC236}">
                <a16:creationId xmlns:a16="http://schemas.microsoft.com/office/drawing/2014/main" id="{FE6EF7CF-2190-49FE-8BAE-D2863ECD5CA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395525" y="3263556"/>
            <a:ext cx="940316" cy="94031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5" name="Рисунок 3">
            <a:extLst>
              <a:ext uri="{FF2B5EF4-FFF2-40B4-BE49-F238E27FC236}">
                <a16:creationId xmlns:a16="http://schemas.microsoft.com/office/drawing/2014/main" id="{47D99824-ECF4-4A44-A7CE-84F3AC262C3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14925" y="3263556"/>
            <a:ext cx="940316" cy="94031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6" name="Рисунок 3">
            <a:extLst>
              <a:ext uri="{FF2B5EF4-FFF2-40B4-BE49-F238E27FC236}">
                <a16:creationId xmlns:a16="http://schemas.microsoft.com/office/drawing/2014/main" id="{F1AE9D02-1431-4CC3-8919-5D21732C45C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097825" y="3263556"/>
            <a:ext cx="940316" cy="94031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7" name="Рисунок 3">
            <a:extLst>
              <a:ext uri="{FF2B5EF4-FFF2-40B4-BE49-F238E27FC236}">
                <a16:creationId xmlns:a16="http://schemas.microsoft.com/office/drawing/2014/main" id="{69207058-4EB8-4D3C-B236-53DC24F30D9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955325" y="3263556"/>
            <a:ext cx="940316" cy="94031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200550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4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Изображение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 title="Декоративный элемент">
            <a:extLst>
              <a:ext uri="{FF2B5EF4-FFF2-40B4-BE49-F238E27FC236}">
                <a16:creationId xmlns:a16="http://schemas.microsoft.com/office/drawing/2014/main" id="{BC0DB138-926E-4EF2-BFC2-93D610E35703}"/>
              </a:ext>
            </a:extLst>
          </p:cNvPr>
          <p:cNvSpPr/>
          <p:nvPr userDrawn="1"/>
        </p:nvSpPr>
        <p:spPr>
          <a:xfrm>
            <a:off x="6134100" y="0"/>
            <a:ext cx="6057900" cy="6857995"/>
          </a:xfrm>
          <a:prstGeom prst="rect">
            <a:avLst/>
          </a:prstGeom>
          <a:solidFill>
            <a:srgbClr val="DFE3E9"/>
          </a:solidFill>
        </p:spPr>
        <p:txBody>
          <a:bodyPr vert="horz" lIns="1296000" tIns="45720" rIns="432000" bIns="45720" rtlCol="0" anchor="ctr">
            <a:normAutofit/>
          </a:bodyPr>
          <a:lstStyle/>
          <a:p>
            <a:pPr lvl="0" indent="0" rtl="0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ru-RU" sz="1400" b="0" i="0" spc="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057" y="2234610"/>
            <a:ext cx="4008437" cy="1395208"/>
          </a:xfrm>
        </p:spPr>
        <p:txBody>
          <a:bodyPr lIns="0" rtlCol="0" anchor="b"/>
          <a:lstStyle>
            <a:lvl1pPr>
              <a:defRPr b="1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7" name="Текст 11">
            <a:extLst>
              <a:ext uri="{FF2B5EF4-FFF2-40B4-BE49-F238E27FC236}">
                <a16:creationId xmlns:a16="http://schemas.microsoft.com/office/drawing/2014/main" id="{6CAA743B-32D9-CE44-9E46-D38DB57EFA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1058" y="3695479"/>
            <a:ext cx="4008437" cy="602887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6" name="Рисунок 5" title="Декоративный элемент">
            <a:extLst>
              <a:ext uri="{FF2B5EF4-FFF2-40B4-BE49-F238E27FC236}">
                <a16:creationId xmlns:a16="http://schemas.microsoft.com/office/drawing/2014/main" id="{8C7AA169-6546-4620-BD7B-7B36553C28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02922" y="954224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 rtlCol="0">
            <a:normAutofit/>
          </a:bodyPr>
          <a:lstStyle>
            <a:lvl1pPr>
              <a:defRPr sz="8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1" name="Рисунок 5" title="Декоративный элемент">
            <a:extLst>
              <a:ext uri="{FF2B5EF4-FFF2-40B4-BE49-F238E27FC236}">
                <a16:creationId xmlns:a16="http://schemas.microsoft.com/office/drawing/2014/main" id="{CE9C16DA-A24B-4516-BCC8-C747730478D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02922" y="2245735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3" name="Рисунок 5" title="Декоративный элемент">
            <a:extLst>
              <a:ext uri="{FF2B5EF4-FFF2-40B4-BE49-F238E27FC236}">
                <a16:creationId xmlns:a16="http://schemas.microsoft.com/office/drawing/2014/main" id="{A498122E-BB6F-4765-B85E-6410B9CE17A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02922" y="3537246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4" name="Рисунок 5" title="Декоративный элемент">
            <a:extLst>
              <a:ext uri="{FF2B5EF4-FFF2-40B4-BE49-F238E27FC236}">
                <a16:creationId xmlns:a16="http://schemas.microsoft.com/office/drawing/2014/main" id="{D19B2F25-5E98-4166-8476-BE599D16121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02922" y="4828757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18323" y="1074809"/>
            <a:ext cx="3977648" cy="731694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/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718323" y="2365537"/>
            <a:ext cx="3977648" cy="731694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/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718323" y="3656265"/>
            <a:ext cx="3977648" cy="731694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/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718323" y="4946994"/>
            <a:ext cx="3977648" cy="731694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/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3276108"/>
            <a:ext cx="0" cy="2188805"/>
          </a:xfrm>
          <a:prstGeom prst="line">
            <a:avLst/>
          </a:prstGeom>
          <a:ln w="76200">
            <a:solidFill>
              <a:schemeClr val="accent4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4194667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4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 title="Декоративный элемент"/>
          <p:cNvSpPr/>
          <p:nvPr userDrawn="1"/>
        </p:nvSpPr>
        <p:spPr>
          <a:xfrm>
            <a:off x="0" y="0"/>
            <a:ext cx="12192000" cy="28096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FBBE79-9A2D-485C-A5FF-D6F6AFD2A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3581" y="597067"/>
            <a:ext cx="8768625" cy="1149325"/>
          </a:xfrm>
        </p:spPr>
        <p:txBody>
          <a:bodyPr lIns="0"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0D8C8A61-C19F-4EF6-A991-5B6EFC5F7AF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38871" y="3050995"/>
            <a:ext cx="1643384" cy="164338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4" title="Декоративный элемент">
            <a:extLst>
              <a:ext uri="{FF2B5EF4-FFF2-40B4-BE49-F238E27FC236}">
                <a16:creationId xmlns:a16="http://schemas.microsoft.com/office/drawing/2014/main" id="{FB28CC40-CBF3-4E1C-841D-45C7739F95E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42264" y="3050995"/>
            <a:ext cx="1643384" cy="164338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12606688-9042-46BE-82EA-2A9034C212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45657" y="3061267"/>
            <a:ext cx="1643384" cy="164338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Рисунок 4" title="Декоративный элемент">
            <a:extLst>
              <a:ext uri="{FF2B5EF4-FFF2-40B4-BE49-F238E27FC236}">
                <a16:creationId xmlns:a16="http://schemas.microsoft.com/office/drawing/2014/main" id="{94A72397-DF36-48ED-9888-0827D143B9B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449049" y="3061267"/>
            <a:ext cx="1643384" cy="164338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DD736A8B-DD51-4DE5-A500-3F2E06CA9E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4711" y="5272005"/>
            <a:ext cx="2517605" cy="1029458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0" name="Текст 6">
            <a:extLst>
              <a:ext uri="{FF2B5EF4-FFF2-40B4-BE49-F238E27FC236}">
                <a16:creationId xmlns:a16="http://schemas.microsoft.com/office/drawing/2014/main" id="{088F0D2C-15BE-4CDF-B390-80500DDD743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4711" y="4791479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1" name="Текст 6">
            <a:extLst>
              <a:ext uri="{FF2B5EF4-FFF2-40B4-BE49-F238E27FC236}">
                <a16:creationId xmlns:a16="http://schemas.microsoft.com/office/drawing/2014/main" id="{BC14EC5C-D80F-42F2-A5F0-D4F07AADAEC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410942" y="5272005"/>
            <a:ext cx="2517605" cy="1029458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2" name="Текст 6">
            <a:extLst>
              <a:ext uri="{FF2B5EF4-FFF2-40B4-BE49-F238E27FC236}">
                <a16:creationId xmlns:a16="http://schemas.microsoft.com/office/drawing/2014/main" id="{235DD3B7-76E7-45B9-B75B-30D7AFC8EE6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10942" y="4791479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7" name="Текст 6">
            <a:extLst>
              <a:ext uri="{FF2B5EF4-FFF2-40B4-BE49-F238E27FC236}">
                <a16:creationId xmlns:a16="http://schemas.microsoft.com/office/drawing/2014/main" id="{5A499762-AEDB-43BC-89CC-CC0602BEAF7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217173" y="5282275"/>
            <a:ext cx="2517605" cy="1029458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6">
            <a:extLst>
              <a:ext uri="{FF2B5EF4-FFF2-40B4-BE49-F238E27FC236}">
                <a16:creationId xmlns:a16="http://schemas.microsoft.com/office/drawing/2014/main" id="{880EDD7E-326D-47DC-B58D-88ECE1D00F9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17173" y="4801749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9" name="Текст 6">
            <a:extLst>
              <a:ext uri="{FF2B5EF4-FFF2-40B4-BE49-F238E27FC236}">
                <a16:creationId xmlns:a16="http://schemas.microsoft.com/office/drawing/2014/main" id="{DB92C933-F978-486C-A305-0BAC73E0F15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23403" y="5282275"/>
            <a:ext cx="2517605" cy="1029458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0" name="Текст 6">
            <a:extLst>
              <a:ext uri="{FF2B5EF4-FFF2-40B4-BE49-F238E27FC236}">
                <a16:creationId xmlns:a16="http://schemas.microsoft.com/office/drawing/2014/main" id="{B18BFAE0-942E-42DB-BD07-596D50E07E3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023403" y="4801749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21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759266"/>
            <a:ext cx="0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7645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 title="Декоративный элемент"/>
          <p:cNvSpPr/>
          <p:nvPr userDrawn="1"/>
        </p:nvSpPr>
        <p:spPr>
          <a:xfrm>
            <a:off x="0" y="1964267"/>
            <a:ext cx="3052729" cy="24435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1" name="Прямоугольник 20" title="Декоративный элемент"/>
          <p:cNvSpPr/>
          <p:nvPr userDrawn="1"/>
        </p:nvSpPr>
        <p:spPr>
          <a:xfrm>
            <a:off x="6092848" y="1964267"/>
            <a:ext cx="3052729" cy="244350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8" name="Прямоугольник 27" title="Декоративный элемент"/>
          <p:cNvSpPr/>
          <p:nvPr userDrawn="1"/>
        </p:nvSpPr>
        <p:spPr>
          <a:xfrm>
            <a:off x="9139272" y="4414498"/>
            <a:ext cx="3052729" cy="2443502"/>
          </a:xfrm>
          <a:prstGeom prst="rect">
            <a:avLst/>
          </a:prstGeom>
          <a:solidFill>
            <a:schemeClr val="accent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FBBE79-9A2D-485C-A5FF-D6F6AFD2AFC3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106887" y="616350"/>
            <a:ext cx="7978227" cy="1062602"/>
          </a:xfrm>
        </p:spPr>
        <p:txBody>
          <a:bodyPr lIns="0" rtlCol="0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0" name="Рисунок 4" title="Декоративный элемент">
            <a:extLst>
              <a:ext uri="{FF2B5EF4-FFF2-40B4-BE49-F238E27FC236}">
                <a16:creationId xmlns:a16="http://schemas.microsoft.com/office/drawing/2014/main" id="{0D8C8A61-C19F-4EF6-A991-5B6EFC5F7AF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4416552"/>
            <a:ext cx="3054096" cy="2441448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16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2" name="Рисунок 4" title="Декоративный элемент">
            <a:extLst>
              <a:ext uri="{FF2B5EF4-FFF2-40B4-BE49-F238E27FC236}">
                <a16:creationId xmlns:a16="http://schemas.microsoft.com/office/drawing/2014/main" id="{12606688-9042-46BE-82EA-2A9034C212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46424" y="1964267"/>
            <a:ext cx="3054096" cy="2441448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16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3" name="Рисунок 4" title="Декоративный элемент">
            <a:extLst>
              <a:ext uri="{FF2B5EF4-FFF2-40B4-BE49-F238E27FC236}">
                <a16:creationId xmlns:a16="http://schemas.microsoft.com/office/drawing/2014/main" id="{94A72397-DF36-48ED-9888-0827D143B9B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137904" y="1964267"/>
            <a:ext cx="3054096" cy="2441448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16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6" name="Прямоугольник 25" title="Декоративный элемент"/>
          <p:cNvSpPr/>
          <p:nvPr userDrawn="1"/>
        </p:nvSpPr>
        <p:spPr>
          <a:xfrm>
            <a:off x="3046424" y="4414498"/>
            <a:ext cx="3052729" cy="24435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DD736A8B-DD51-4DE5-A500-3F2E06CA9E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264410" y="3652861"/>
            <a:ext cx="2517605" cy="484146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0" name="Текст 6">
            <a:extLst>
              <a:ext uri="{FF2B5EF4-FFF2-40B4-BE49-F238E27FC236}">
                <a16:creationId xmlns:a16="http://schemas.microsoft.com/office/drawing/2014/main" id="{088F0D2C-15BE-4CDF-B390-80500DDD7436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264410" y="3248535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1" name="Текст 6">
            <a:extLst>
              <a:ext uri="{FF2B5EF4-FFF2-40B4-BE49-F238E27FC236}">
                <a16:creationId xmlns:a16="http://schemas.microsoft.com/office/drawing/2014/main" id="{BC14EC5C-D80F-42F2-A5F0-D4F07AADAECE}"/>
              </a:ext>
            </a:extLst>
          </p:cNvPr>
          <p:cNvSpPr>
            <a:spLocks noGrp="1"/>
          </p:cNvSpPr>
          <p:nvPr userDrawn="1">
            <p:ph type="body" sz="quarter" idx="17"/>
          </p:nvPr>
        </p:nvSpPr>
        <p:spPr>
          <a:xfrm>
            <a:off x="6359042" y="3652861"/>
            <a:ext cx="2517605" cy="484146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2" name="Текст 6">
            <a:extLst>
              <a:ext uri="{FF2B5EF4-FFF2-40B4-BE49-F238E27FC236}">
                <a16:creationId xmlns:a16="http://schemas.microsoft.com/office/drawing/2014/main" id="{235DD3B7-76E7-45B9-B75B-30D7AFC8EE6C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6359042" y="3248535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3" name="Текст 6">
            <a:extLst>
              <a:ext uri="{FF2B5EF4-FFF2-40B4-BE49-F238E27FC236}">
                <a16:creationId xmlns:a16="http://schemas.microsoft.com/office/drawing/2014/main" id="{3B9FAC90-EA8D-4C0E-A0D1-0D252B50A12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3288925" y="5167572"/>
            <a:ext cx="2517605" cy="484146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6">
            <a:extLst>
              <a:ext uri="{FF2B5EF4-FFF2-40B4-BE49-F238E27FC236}">
                <a16:creationId xmlns:a16="http://schemas.microsoft.com/office/drawing/2014/main" id="{5556F808-0B84-4923-9C86-83F13CFABBB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3288925" y="4763246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5" name="Текст 6">
            <a:extLst>
              <a:ext uri="{FF2B5EF4-FFF2-40B4-BE49-F238E27FC236}">
                <a16:creationId xmlns:a16="http://schemas.microsoft.com/office/drawing/2014/main" id="{6D49870F-68D7-4CDC-8F2A-696151FA2B90}"/>
              </a:ext>
            </a:extLst>
          </p:cNvPr>
          <p:cNvSpPr>
            <a:spLocks noGrp="1"/>
          </p:cNvSpPr>
          <p:nvPr userDrawn="1">
            <p:ph type="body" sz="quarter" idx="21"/>
          </p:nvPr>
        </p:nvSpPr>
        <p:spPr>
          <a:xfrm>
            <a:off x="9412281" y="5167572"/>
            <a:ext cx="2517605" cy="484146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6" name="Текст 6">
            <a:extLst>
              <a:ext uri="{FF2B5EF4-FFF2-40B4-BE49-F238E27FC236}">
                <a16:creationId xmlns:a16="http://schemas.microsoft.com/office/drawing/2014/main" id="{530C251D-6B9A-485B-A02D-AAF34ECA7B5D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9412281" y="4763246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31" name="Рисунок 4" title="Декоративный элемент">
            <a:extLst>
              <a:ext uri="{FF2B5EF4-FFF2-40B4-BE49-F238E27FC236}">
                <a16:creationId xmlns:a16="http://schemas.microsoft.com/office/drawing/2014/main" id="{FB28CC40-CBF3-4E1C-841D-45C7739F95E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2848" y="4416552"/>
            <a:ext cx="3054096" cy="2441448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16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311750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rtlCol="0" anchor="b">
            <a:normAutofit/>
          </a:bodyPr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2247900"/>
            <a:ext cx="5620473" cy="3870325"/>
          </a:xfrm>
        </p:spPr>
        <p:txBody>
          <a:bodyPr rtlCol="0"/>
          <a:lstStyle/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B5F4DF3-3822-4AC9-9C82-C8D284E443EB}"/>
              </a:ext>
            </a:extLst>
          </p:cNvPr>
          <p:cNvSpPr/>
          <p:nvPr userDrawn="1"/>
        </p:nvSpPr>
        <p:spPr>
          <a:xfrm>
            <a:off x="5937569" y="2082800"/>
            <a:ext cx="5620473" cy="101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9009635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rtlCol="0" anchor="b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839972"/>
            <a:ext cx="5620473" cy="5278253"/>
          </a:xfrm>
        </p:spPr>
        <p:txBody>
          <a:bodyPr rtlCol="0"/>
          <a:lstStyle/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  <p:sp>
        <p:nvSpPr>
          <p:cNvPr id="7" name="Фигура 62" title="Декоративный элемент">
            <a:extLst>
              <a:ext uri="{FF2B5EF4-FFF2-40B4-BE49-F238E27FC236}">
                <a16:creationId xmlns:a16="http://schemas.microsoft.com/office/drawing/2014/main" id="{5C48ADE8-5D65-4FF2-93E1-D504137454D1}"/>
              </a:ext>
            </a:extLst>
          </p:cNvPr>
          <p:cNvSpPr/>
          <p:nvPr userDrawn="1"/>
        </p:nvSpPr>
        <p:spPr>
          <a:xfrm flipV="1">
            <a:off x="5770807" y="839972"/>
            <a:ext cx="0" cy="5370328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310127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5EE74C1-9E1A-46A4-9261-8F389FEAB7F4}"/>
              </a:ext>
            </a:extLst>
          </p:cNvPr>
          <p:cNvSpPr/>
          <p:nvPr userDrawn="1"/>
        </p:nvSpPr>
        <p:spPr>
          <a:xfrm>
            <a:off x="5727700" y="0"/>
            <a:ext cx="64643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rtlCol="0" anchor="b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839972"/>
            <a:ext cx="5620473" cy="5278253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14768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5EE74C1-9E1A-46A4-9261-8F389FEAB7F4}"/>
              </a:ext>
            </a:extLst>
          </p:cNvPr>
          <p:cNvSpPr/>
          <p:nvPr userDrawn="1"/>
        </p:nvSpPr>
        <p:spPr>
          <a:xfrm>
            <a:off x="5727700" y="0"/>
            <a:ext cx="64643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rtlCol="0" anchor="b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839972"/>
            <a:ext cx="5620473" cy="5278253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15425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7180" y="687572"/>
            <a:ext cx="4767262" cy="1342045"/>
          </a:xfrm>
        </p:spPr>
        <p:txBody>
          <a:bodyPr lIns="0" rtlCol="0" anchor="b">
            <a:normAutofit/>
          </a:bodyPr>
          <a:lstStyle>
            <a:lvl1pPr algn="r">
              <a:defRPr sz="4000"/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15420" y="687573"/>
            <a:ext cx="5370740" cy="1342044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838200" y="2392680"/>
            <a:ext cx="10719842" cy="4167505"/>
          </a:xfrm>
        </p:spPr>
        <p:txBody>
          <a:bodyPr rtlCol="0"/>
          <a:lstStyle/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7445607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7180" y="687572"/>
            <a:ext cx="4767262" cy="1342045"/>
          </a:xfrm>
        </p:spPr>
        <p:txBody>
          <a:bodyPr lIns="0" rtlCol="0" anchor="b">
            <a:normAutofit/>
          </a:bodyPr>
          <a:lstStyle>
            <a:lvl1pPr algn="r">
              <a:defRPr sz="4000"/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15420" y="687573"/>
            <a:ext cx="5370740" cy="1342044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815420" y="2392680"/>
            <a:ext cx="5742622" cy="4023995"/>
          </a:xfrm>
        </p:spPr>
        <p:txBody>
          <a:bodyPr rtlCol="0"/>
          <a:lstStyle/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  <p:sp>
        <p:nvSpPr>
          <p:cNvPr id="4" name="Рисунок 3" title="Декоративный элемент">
            <a:extLst>
              <a:ext uri="{FF2B5EF4-FFF2-40B4-BE49-F238E27FC236}">
                <a16:creationId xmlns:a16="http://schemas.microsoft.com/office/drawing/2014/main" id="{C9E9201F-1E54-4CE0-974D-2A45F04F48B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8200" y="2392045"/>
            <a:ext cx="4776788" cy="402399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985145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 с изображением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9" y="3107447"/>
            <a:ext cx="7252505" cy="891250"/>
          </a:xfrm>
        </p:spPr>
        <p:txBody>
          <a:bodyPr rtlCol="0"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65400" y="4195470"/>
            <a:ext cx="7252504" cy="338549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924870"/>
            <a:ext cx="0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7" name="Прямоугольник 6" title="Декоративный элемент"/>
          <p:cNvSpPr/>
          <p:nvPr userDrawn="1"/>
        </p:nvSpPr>
        <p:spPr>
          <a:xfrm>
            <a:off x="1238104" y="860778"/>
            <a:ext cx="9715792" cy="5136445"/>
          </a:xfrm>
          <a:prstGeom prst="rect">
            <a:avLst/>
          </a:prstGeom>
          <a:noFill/>
          <a:ln w="762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878760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674535-13A9-914D-A6BC-97AFF2883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289560"/>
            <a:ext cx="10896600" cy="893218"/>
          </a:xfrm>
        </p:spPr>
        <p:txBody>
          <a:bodyPr rtlCol="0" anchor="b"/>
          <a:lstStyle>
            <a:lvl1pPr algn="ctr">
              <a:defRPr/>
            </a:lvl1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11" name="Текст 11">
            <a:extLst>
              <a:ext uri="{FF2B5EF4-FFF2-40B4-BE49-F238E27FC236}">
                <a16:creationId xmlns:a16="http://schemas.microsoft.com/office/drawing/2014/main" id="{43A40995-514F-A74C-B120-F2ADB49206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7700" y="1097363"/>
            <a:ext cx="10896600" cy="602887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4" name="Таблица 3" title="Декоративный элемент">
            <a:extLst>
              <a:ext uri="{FF2B5EF4-FFF2-40B4-BE49-F238E27FC236}">
                <a16:creationId xmlns:a16="http://schemas.microsoft.com/office/drawing/2014/main" id="{EC1740A4-BBA1-4296-9738-ADD3B80B2439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47700" y="1806575"/>
            <a:ext cx="10896600" cy="4578350"/>
          </a:xfrm>
        </p:spPr>
        <p:txBody>
          <a:bodyPr rtlCol="0"/>
          <a:lstStyle/>
          <a:p>
            <a:pPr rtl="0"/>
            <a:r>
              <a:rPr lang="ru-RU" noProof="0"/>
              <a:t>Вставка таблицы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50829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6972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AB4EF4F-0A84-4C50-B171-F044231527B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4" name="Рисунок 6" title="Декоративный элемент">
            <a:extLst>
              <a:ext uri="{FF2B5EF4-FFF2-40B4-BE49-F238E27FC236}">
                <a16:creationId xmlns:a16="http://schemas.microsoft.com/office/drawing/2014/main" id="{18957288-25D1-4D25-BECD-5A2E6A8881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36595" y="260350"/>
            <a:ext cx="4492625" cy="6300788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6" title="Декоративный элемент">
            <a:extLst>
              <a:ext uri="{FF2B5EF4-FFF2-40B4-BE49-F238E27FC236}">
                <a16:creationId xmlns:a16="http://schemas.microsoft.com/office/drawing/2014/main" id="{3F6FD22A-5FDA-45EC-BE49-3C0E30A397B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839076" y="260350"/>
            <a:ext cx="4052888" cy="3803650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6" title="Декоративный элемент">
            <a:extLst>
              <a:ext uri="{FF2B5EF4-FFF2-40B4-BE49-F238E27FC236}">
                <a16:creationId xmlns:a16="http://schemas.microsoft.com/office/drawing/2014/main" id="{B64BDA74-9644-41EB-984D-939D27B60F3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839076" y="4165600"/>
            <a:ext cx="4052888" cy="2395538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31D0563-B39F-46E6-AC0D-1CDBD9E898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160" y="450030"/>
            <a:ext cx="2578099" cy="2508588"/>
          </a:xfrm>
        </p:spPr>
        <p:txBody>
          <a:bodyPr lIns="0" rtlCol="0" anchor="b">
            <a:normAutofit/>
          </a:bodyPr>
          <a:lstStyle>
            <a:lvl1pPr algn="l">
              <a:defRPr sz="4000"/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0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612562" y="1959892"/>
            <a:ext cx="0" cy="2188805"/>
          </a:xfrm>
          <a:prstGeom prst="line">
            <a:avLst/>
          </a:prstGeom>
          <a:ln w="76200">
            <a:solidFill>
              <a:schemeClr val="accent4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2529377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6" title="Декоративный элемент">
            <a:extLst>
              <a:ext uri="{FF2B5EF4-FFF2-40B4-BE49-F238E27FC236}">
                <a16:creationId xmlns:a16="http://schemas.microsoft.com/office/drawing/2014/main" id="{18957288-25D1-4D25-BECD-5A2E6A8881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315" y="1497808"/>
            <a:ext cx="3129335" cy="5360192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6" title="Декоративный элемент">
            <a:extLst>
              <a:ext uri="{FF2B5EF4-FFF2-40B4-BE49-F238E27FC236}">
                <a16:creationId xmlns:a16="http://schemas.microsoft.com/office/drawing/2014/main" id="{3F6FD22A-5FDA-45EC-BE49-3C0E30A397B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6714" y="-20671"/>
            <a:ext cx="3129336" cy="5397069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31D0563-B39F-46E6-AC0D-1CDBD9E898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61446" y="2718684"/>
            <a:ext cx="3415560" cy="2508588"/>
          </a:xfrm>
        </p:spPr>
        <p:txBody>
          <a:bodyPr lIns="0" rtlCol="0" anchor="b">
            <a:normAutofit/>
          </a:bodyPr>
          <a:lstStyle>
            <a:lvl1pPr algn="l">
              <a:defRPr sz="4000"/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0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8555848" y="4281994"/>
            <a:ext cx="0" cy="2188805"/>
          </a:xfrm>
          <a:prstGeom prst="line">
            <a:avLst/>
          </a:prstGeom>
          <a:ln w="76200">
            <a:solidFill>
              <a:schemeClr val="accent4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096761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4" title="Декоративный элемент">
            <a:extLst>
              <a:ext uri="{FF2B5EF4-FFF2-40B4-BE49-F238E27FC236}">
                <a16:creationId xmlns:a16="http://schemas.microsoft.com/office/drawing/2014/main" id="{AC817481-FC70-46B9-B779-4E5C04778C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2725" y="1260389"/>
            <a:ext cx="2816352" cy="3173816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D653D0B5-B695-4544-91E9-B8223EA713F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194701" y="0"/>
            <a:ext cx="2817564" cy="3175686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00DB6AEA-811C-4554-97AF-7D4F2639BDC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13361" y="4586414"/>
            <a:ext cx="5798904" cy="2271585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4" title="Декоративный элемент">
            <a:extLst>
              <a:ext uri="{FF2B5EF4-FFF2-40B4-BE49-F238E27FC236}">
                <a16:creationId xmlns:a16="http://schemas.microsoft.com/office/drawing/2014/main" id="{75694821-2A94-40B8-8AAD-3E3762AFD38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79737" y="4586414"/>
            <a:ext cx="2817564" cy="2271585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D653D0B5-B695-4544-91E9-B8223EA713F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77889" y="2030436"/>
            <a:ext cx="2817564" cy="2403769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Рисунок 4" title="Декоративный элемент">
            <a:extLst>
              <a:ext uri="{FF2B5EF4-FFF2-40B4-BE49-F238E27FC236}">
                <a16:creationId xmlns:a16="http://schemas.microsoft.com/office/drawing/2014/main" id="{D653D0B5-B695-4544-91E9-B8223EA713F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161076" y="0"/>
            <a:ext cx="2817564" cy="4434205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Прямоугольник 1" title="Декоративный элемент"/>
          <p:cNvSpPr/>
          <p:nvPr userDrawn="1"/>
        </p:nvSpPr>
        <p:spPr>
          <a:xfrm>
            <a:off x="213361" y="0"/>
            <a:ext cx="2815716" cy="10997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9" name="Прямоугольник 8" title="Декоративный элемент"/>
          <p:cNvSpPr/>
          <p:nvPr userDrawn="1"/>
        </p:nvSpPr>
        <p:spPr>
          <a:xfrm>
            <a:off x="3196549" y="3334454"/>
            <a:ext cx="2815716" cy="10997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0" name="Прямоугольник 9" title="Декоративный элемент"/>
          <p:cNvSpPr/>
          <p:nvPr userDrawn="1"/>
        </p:nvSpPr>
        <p:spPr>
          <a:xfrm>
            <a:off x="6179737" y="0"/>
            <a:ext cx="2815716" cy="18782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1" name="Прямоугольник 10" title="Декоративный элемент"/>
          <p:cNvSpPr/>
          <p:nvPr userDrawn="1"/>
        </p:nvSpPr>
        <p:spPr>
          <a:xfrm>
            <a:off x="9162924" y="4598770"/>
            <a:ext cx="2815716" cy="225922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5322771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 с изображением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9" y="3107447"/>
            <a:ext cx="7252505" cy="891250"/>
          </a:xfrm>
        </p:spPr>
        <p:txBody>
          <a:bodyPr rtlCol="0"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65400" y="4195470"/>
            <a:ext cx="7252504" cy="338549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924870"/>
            <a:ext cx="0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7" name="Прямоугольник 6" title="Декоративный элемент"/>
          <p:cNvSpPr/>
          <p:nvPr userDrawn="1"/>
        </p:nvSpPr>
        <p:spPr>
          <a:xfrm>
            <a:off x="1238104" y="860778"/>
            <a:ext cx="9715792" cy="5136445"/>
          </a:xfrm>
          <a:prstGeom prst="rect">
            <a:avLst/>
          </a:prstGeom>
          <a:noFill/>
          <a:ln w="76200">
            <a:solidFill>
              <a:schemeClr val="accent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028956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 слайда с изображением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673179"/>
            <a:ext cx="6826342" cy="2188805"/>
          </a:xfrm>
        </p:spPr>
        <p:txBody>
          <a:bodyPr rIns="457200" rtlCol="0" anchor="ctr">
            <a:noAutofit/>
          </a:bodyPr>
          <a:lstStyle>
            <a:lvl1pPr algn="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12" title="Декоративный элемент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64542" y="3665204"/>
            <a:ext cx="4527458" cy="2196780"/>
          </a:xfrm>
          <a:solidFill>
            <a:schemeClr val="accent1"/>
          </a:solidFill>
        </p:spPr>
        <p:txBody>
          <a:bodyPr lIns="274320" tIns="182880" rIns="182880" bIns="182880" rtlCol="0" anchor="ctr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6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7664541" y="3673179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1327372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Разделитель слайда с изображением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673179"/>
            <a:ext cx="6826342" cy="2188805"/>
          </a:xfrm>
        </p:spPr>
        <p:txBody>
          <a:bodyPr rIns="457200" rtlCol="0" anchor="ctr">
            <a:noAutofit/>
          </a:bodyPr>
          <a:lstStyle>
            <a:lvl1pPr algn="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12" title="Декоративный элемент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64542" y="3665204"/>
            <a:ext cx="4527458" cy="2196780"/>
          </a:xfrm>
          <a:solidFill>
            <a:schemeClr val="accent2"/>
          </a:solidFill>
        </p:spPr>
        <p:txBody>
          <a:bodyPr lIns="274320" tIns="182880" rIns="182880" bIns="182880" rtlCol="0" anchor="ctr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6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7664541" y="3673179"/>
            <a:ext cx="1" cy="2188805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142066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F0FA98-2EE8-734A-95BB-A4637DCAD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 dirty="0"/>
              <a:t>Стиль образца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655A45B-F495-F641-AA7A-36292C3CC9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9227B26-65C5-5A4B-AAEC-70B3B5201C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50737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736" r:id="rId2"/>
    <p:sldLayoutId id="2147483689" r:id="rId3"/>
    <p:sldLayoutId id="2147483735" r:id="rId4"/>
    <p:sldLayoutId id="2147483684" r:id="rId5"/>
    <p:sldLayoutId id="2147483752" r:id="rId6"/>
    <p:sldLayoutId id="2147483737" r:id="rId7"/>
    <p:sldLayoutId id="2147483651" r:id="rId8"/>
    <p:sldLayoutId id="2147483738" r:id="rId9"/>
    <p:sldLayoutId id="2147483685" r:id="rId10"/>
    <p:sldLayoutId id="2147483674" r:id="rId11"/>
    <p:sldLayoutId id="2147483690" r:id="rId12"/>
    <p:sldLayoutId id="2147483694" r:id="rId13"/>
    <p:sldLayoutId id="2147483748" r:id="rId14"/>
    <p:sldLayoutId id="2147483693" r:id="rId15"/>
    <p:sldLayoutId id="2147483686" r:id="rId16"/>
    <p:sldLayoutId id="2147483703" r:id="rId17"/>
    <p:sldLayoutId id="2147483709" r:id="rId18"/>
    <p:sldLayoutId id="2147483710" r:id="rId19"/>
    <p:sldLayoutId id="2147483711" r:id="rId20"/>
    <p:sldLayoutId id="2147483712" r:id="rId21"/>
    <p:sldLayoutId id="2147483749" r:id="rId22"/>
    <p:sldLayoutId id="2147483751" r:id="rId23"/>
    <p:sldLayoutId id="2147483704" r:id="rId24"/>
    <p:sldLayoutId id="2147483702" r:id="rId25"/>
    <p:sldLayoutId id="2147483713" r:id="rId26"/>
    <p:sldLayoutId id="2147483714" r:id="rId27"/>
    <p:sldLayoutId id="2147483715" r:id="rId28"/>
    <p:sldLayoutId id="2147483695" r:id="rId29"/>
    <p:sldLayoutId id="2147483730" r:id="rId30"/>
    <p:sldLayoutId id="2147483698" r:id="rId31"/>
    <p:sldLayoutId id="2147483731" r:id="rId32"/>
    <p:sldLayoutId id="2147483699" r:id="rId33"/>
    <p:sldLayoutId id="2147483732" r:id="rId34"/>
    <p:sldLayoutId id="2147483739" r:id="rId35"/>
    <p:sldLayoutId id="2147483740" r:id="rId36"/>
    <p:sldLayoutId id="2147483700" r:id="rId37"/>
    <p:sldLayoutId id="2147483741" r:id="rId38"/>
    <p:sldLayoutId id="2147483742" r:id="rId39"/>
    <p:sldLayoutId id="2147483696" r:id="rId40"/>
    <p:sldLayoutId id="2147483743" r:id="rId41"/>
    <p:sldLayoutId id="2147483744" r:id="rId42"/>
    <p:sldLayoutId id="2147483745" r:id="rId43"/>
    <p:sldLayoutId id="2147483705" r:id="rId44"/>
    <p:sldLayoutId id="2147483746" r:id="rId45"/>
    <p:sldLayoutId id="2147483687" r:id="rId46"/>
    <p:sldLayoutId id="2147483719" r:id="rId47"/>
    <p:sldLayoutId id="2147483720" r:id="rId48"/>
    <p:sldLayoutId id="2147483718" r:id="rId49"/>
    <p:sldLayoutId id="2147483721" r:id="rId50"/>
    <p:sldLayoutId id="2147483716" r:id="rId51"/>
    <p:sldLayoutId id="2147483722" r:id="rId52"/>
    <p:sldLayoutId id="2147483723" r:id="rId53"/>
    <p:sldLayoutId id="2147483753" r:id="rId54"/>
    <p:sldLayoutId id="2147483754" r:id="rId55"/>
    <p:sldLayoutId id="2147483755" r:id="rId56"/>
    <p:sldLayoutId id="2147483756" r:id="rId57"/>
    <p:sldLayoutId id="2147483725" r:id="rId58"/>
    <p:sldLayoutId id="2147483726" r:id="rId59"/>
    <p:sldLayoutId id="2147483675" r:id="rId60"/>
    <p:sldLayoutId id="2147483677" r:id="rId61"/>
    <p:sldLayoutId id="2147483729" r:id="rId62"/>
    <p:sldLayoutId id="2147483747" r:id="rId63"/>
    <p:sldLayoutId id="2147483728" r:id="rId64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spc="-150">
          <a:solidFill>
            <a:schemeClr val="tx2"/>
          </a:solidFill>
          <a:latin typeface="+mj-lt"/>
          <a:ea typeface="+mj-ea"/>
          <a:cs typeface="Gill Sans" panose="020B0502020104020203" pitchFamily="34" charset="-79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28" userDrawn="1">
          <p15:clr>
            <a:srgbClr val="F26B43"/>
          </p15:clr>
        </p15:guide>
        <p15:guide id="2" orient="horz" pos="404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hyperlink" Target="https://kppk.com.ua/info/DistanceEducation.pdf" TargetMode="External"/><Relationship Id="rId7" Type="http://schemas.openxmlformats.org/officeDocument/2006/relationships/image" Target="../media/image16.png"/><Relationship Id="rId2" Type="http://schemas.openxmlformats.org/officeDocument/2006/relationships/hyperlink" Target="https://svitppt.com.ua/informatika/stvorennya-edinogo-informaciynogo-seredovischa-navchalnogo-zakladu.html" TargetMode="Externa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kppk.com.ua/_mkomisii.html?p=csv/InothemniMovu.csv" TargetMode="External"/><Relationship Id="rId5" Type="http://schemas.openxmlformats.org/officeDocument/2006/relationships/hyperlink" Target="https://mon.gov.ua/ua/news/trivalist-navchalnogo-zanyattya-pid-chas-distancijnogo-formatu-lishayetsya-nezminnoyu-rozyasnennya-mon" TargetMode="External"/><Relationship Id="rId4" Type="http://schemas.openxmlformats.org/officeDocument/2006/relationships/hyperlink" Target="https://mon.gov.ua/storage/app/media/zagalna%20serednya/metodichni%20recomendazii/2020/metodichni%20recomendazii-dustanciyna%20osvita-2020.pdf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file:///C:\%25D0%2594%25D0%25B8%25D1%2581%25D0%25BA%20D\%25D0%2595%25D0%25BB%25D0%25B5%25D0%25BA%25D1%2582%25D1%2580%25D0%25BE%25D0%25BD%25D0%25BD%25D1%2596%20%25D0%25BF%25D1%2596%25D0%25B4%25D1%2580%25D1%2583%25D1%2587%25D0%25BD%25D0%25B8%25D0%25BA%25D0%25B8\%25D0%2595%25D0%25BB%25D0%25B5%25D0%25BA%25D1%2582%25D1%2580%25D0%25BE%25D0%25BD%25D0%25BD%25D0%25B8%25D0%25B9%20%25D0%25BF%25D1%2596%25D0%25B4%25D1%2580%25D1%2583%25D1%2587%25D0%25BD%25D0%25B8%25D0%25BA%20%25D0%259A%25D0%25BE%25D0%25BC%25D0%25BF%20%25D1%2582%25D0%25B5%25D1%2585%25D0%25BD%20%25D0%25B2%20%25D0%25BE%25D1%2581%25D0%25B2%25D1%2596%25D1%2582%25D1%2596%25D0%25B9%20%25D0%25B4%25D1%2596%25D1%258F%25D0%25BB%25D1%258C%25D0%25BD%25D0%25BE%25D1%2581%25D1%2582%25D1%2596\glosarii\glosarii.htm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C0699F7-3C77-4845-B817-8D7DFE0C7944}"/>
              </a:ext>
            </a:extLst>
          </p:cNvPr>
          <p:cNvSpPr txBox="1"/>
          <p:nvPr/>
        </p:nvSpPr>
        <p:spPr>
          <a:xfrm rot="20752236">
            <a:off x="5271276" y="907443"/>
            <a:ext cx="45966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chemeClr val="bg1"/>
                </a:solidFill>
              </a:rPr>
              <a:t>Київський професійно-педагогічний фаховий коледж</a:t>
            </a:r>
          </a:p>
          <a:p>
            <a:pPr algn="ctr"/>
            <a:r>
              <a:rPr lang="uk-UA" sz="1200" dirty="0">
                <a:solidFill>
                  <a:schemeClr val="bg1"/>
                </a:solidFill>
              </a:rPr>
              <a:t> імені Антона Макаренка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1B1F4087-041C-4A43-B5D1-AE3E002841E4}"/>
              </a:ext>
            </a:extLst>
          </p:cNvPr>
          <p:cNvSpPr/>
          <p:nvPr/>
        </p:nvSpPr>
        <p:spPr>
          <a:xfrm rot="20677763">
            <a:off x="6592209" y="1500522"/>
            <a:ext cx="1957435" cy="1398461"/>
          </a:xfrm>
          <a:prstGeom prst="roundRect">
            <a:avLst/>
          </a:prstGeom>
          <a:ln>
            <a:noFill/>
          </a:ln>
          <a:effectLst>
            <a:softEdge rad="25400"/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3174C14-D03A-445D-A98C-361FE3F6B0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8932" y="0"/>
            <a:ext cx="9495923" cy="5975845"/>
          </a:xfrm>
          <a:prstGeom prst="rect">
            <a:avLst/>
          </a:prstGeom>
        </p:spPr>
      </p:pic>
      <p:sp>
        <p:nvSpPr>
          <p:cNvPr id="18" name="Заголовок 1">
            <a:extLst>
              <a:ext uri="{FF2B5EF4-FFF2-40B4-BE49-F238E27FC236}">
                <a16:creationId xmlns:a16="http://schemas.microsoft.com/office/drawing/2014/main" id="{7F4BEB18-1F9D-489B-9A66-FBA30783B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266" y="5876118"/>
            <a:ext cx="11819468" cy="891250"/>
          </a:xfrm>
          <a:prstGeom prst="rect">
            <a:avLst/>
          </a:prstGeom>
        </p:spPr>
        <p:txBody>
          <a:bodyPr rtlCol="0" anchor="t">
            <a:noAutofit/>
          </a:bodyPr>
          <a:lstStyle/>
          <a:p>
            <a:pPr algn="ctr"/>
            <a:r>
              <a:rPr lang="ru-RU" sz="3200" dirty="0"/>
              <a:t>Тема 1. Сучасний стан, перспективи розвитку та застосування інформаційно-комунікаційних технологій (ІКТ) в освітньому процесі</a:t>
            </a:r>
          </a:p>
        </p:txBody>
      </p:sp>
      <p:sp>
        <p:nvSpPr>
          <p:cNvPr id="19" name="Блок-схема: затримка 13">
            <a:extLst>
              <a:ext uri="{FF2B5EF4-FFF2-40B4-BE49-F238E27FC236}">
                <a16:creationId xmlns:a16="http://schemas.microsoft.com/office/drawing/2014/main" id="{C1082BB4-9D60-4964-9A43-A6BF23AC6859}"/>
              </a:ext>
            </a:extLst>
          </p:cNvPr>
          <p:cNvSpPr/>
          <p:nvPr/>
        </p:nvSpPr>
        <p:spPr>
          <a:xfrm>
            <a:off x="0" y="0"/>
            <a:ext cx="1937288" cy="100464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653A4341-6735-496E-924F-5A2A5EC700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70" y="90632"/>
            <a:ext cx="948213" cy="787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927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12">
            <a:extLst>
              <a:ext uri="{FF2B5EF4-FFF2-40B4-BE49-F238E27FC236}">
                <a16:creationId xmlns:a16="http://schemas.microsoft.com/office/drawing/2014/main" id="{4D8FBBC9-E8F5-4CB7-A736-0599EC679C1C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2" name="Объект 3">
            <a:extLst>
              <a:ext uri="{FF2B5EF4-FFF2-40B4-BE49-F238E27FC236}">
                <a16:creationId xmlns:a16="http://schemas.microsoft.com/office/drawing/2014/main" id="{4732AA4B-F1B3-4606-A064-54C21067D7D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4269041"/>
              </p:ext>
            </p:extLst>
          </p:nvPr>
        </p:nvGraphicFramePr>
        <p:xfrm>
          <a:off x="1603412" y="0"/>
          <a:ext cx="8985176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Блок-схема: затримка 8">
            <a:extLst>
              <a:ext uri="{FF2B5EF4-FFF2-40B4-BE49-F238E27FC236}">
                <a16:creationId xmlns:a16="http://schemas.microsoft.com/office/drawing/2014/main" id="{452BE710-E384-4706-B3CF-7F50D092C8EA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655964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81EAF56-1909-4713-8EF2-DC09BFEFCF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922" y="0"/>
            <a:ext cx="10274155" cy="6857999"/>
          </a:xfrm>
          <a:prstGeom prst="rect">
            <a:avLst/>
          </a:prstGeom>
          <a:noFill/>
        </p:spPr>
      </p:pic>
      <p:sp>
        <p:nvSpPr>
          <p:cNvPr id="8" name="Прямокутник 12">
            <a:extLst>
              <a:ext uri="{FF2B5EF4-FFF2-40B4-BE49-F238E27FC236}">
                <a16:creationId xmlns:a16="http://schemas.microsoft.com/office/drawing/2014/main" id="{85EC711C-003C-4767-BE0E-B66969045607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Блок-схема: затримка 8">
            <a:extLst>
              <a:ext uri="{FF2B5EF4-FFF2-40B4-BE49-F238E27FC236}">
                <a16:creationId xmlns:a16="http://schemas.microsoft.com/office/drawing/2014/main" id="{24250003-F5A6-4AF5-905A-D9D6E460B355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Прямоугольник 6">
            <a:extLst>
              <a:ext uri="{FF2B5EF4-FFF2-40B4-BE49-F238E27FC236}">
                <a16:creationId xmlns:a16="http://schemas.microsoft.com/office/drawing/2014/main" id="{E5ECC5CF-F893-4B1B-AAFC-7AEC65730BCC}"/>
              </a:ext>
            </a:extLst>
          </p:cNvPr>
          <p:cNvSpPr/>
          <p:nvPr/>
        </p:nvSpPr>
        <p:spPr>
          <a:xfrm>
            <a:off x="242806" y="260161"/>
            <a:ext cx="4824536" cy="2862322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r>
              <a:rPr lang="ru-RU" sz="3200" dirty="0" err="1">
                <a:latin typeface="Bookman Old Style" pitchFamily="18" charset="0"/>
              </a:rPr>
              <a:t>Успіх</a:t>
            </a:r>
            <a:r>
              <a:rPr lang="ru-RU" sz="3200" dirty="0">
                <a:latin typeface="Bookman Old Style" pitchFamily="18" charset="0"/>
              </a:rPr>
              <a:t> приходить, </a:t>
            </a:r>
          </a:p>
          <a:p>
            <a:r>
              <a:rPr lang="ru-RU" sz="3200" dirty="0">
                <a:latin typeface="Bookman Old Style" pitchFamily="18" charset="0"/>
              </a:rPr>
              <a:t>коли </a:t>
            </a:r>
            <a:r>
              <a:rPr lang="ru-RU" sz="3200" dirty="0" err="1">
                <a:latin typeface="Bookman Old Style" pitchFamily="18" charset="0"/>
              </a:rPr>
              <a:t>можливість</a:t>
            </a:r>
            <a:r>
              <a:rPr lang="ru-RU" sz="3200" dirty="0">
                <a:latin typeface="Bookman Old Style" pitchFamily="18" charset="0"/>
              </a:rPr>
              <a:t> </a:t>
            </a:r>
            <a:r>
              <a:rPr lang="ru-RU" sz="3200" dirty="0" err="1">
                <a:latin typeface="Bookman Old Style" pitchFamily="18" charset="0"/>
              </a:rPr>
              <a:t>зустрічається</a:t>
            </a:r>
            <a:r>
              <a:rPr lang="ru-RU" sz="3200" dirty="0">
                <a:latin typeface="Bookman Old Style" pitchFamily="18" charset="0"/>
              </a:rPr>
              <a:t> </a:t>
            </a:r>
          </a:p>
          <a:p>
            <a:r>
              <a:rPr lang="ru-RU" sz="3200" dirty="0" err="1">
                <a:latin typeface="Bookman Old Style" pitchFamily="18" charset="0"/>
              </a:rPr>
              <a:t>з</a:t>
            </a:r>
            <a:r>
              <a:rPr lang="ru-RU" sz="3200" dirty="0">
                <a:latin typeface="Bookman Old Style" pitchFamily="18" charset="0"/>
              </a:rPr>
              <a:t> </a:t>
            </a:r>
            <a:r>
              <a:rPr lang="ru-RU" sz="3200" dirty="0" err="1">
                <a:latin typeface="Bookman Old Style" pitchFamily="18" charset="0"/>
              </a:rPr>
              <a:t>готовністю</a:t>
            </a:r>
            <a:endParaRPr lang="ru-RU" sz="3200" dirty="0">
              <a:latin typeface="Bookman Old Style" pitchFamily="18" charset="0"/>
            </a:endParaRPr>
          </a:p>
          <a:p>
            <a:pPr algn="r"/>
            <a:r>
              <a:rPr lang="ru-RU" sz="3200" i="1" dirty="0" err="1">
                <a:latin typeface="Gabriola" pitchFamily="82" charset="0"/>
              </a:rPr>
              <a:t>Зіг</a:t>
            </a:r>
            <a:r>
              <a:rPr lang="ru-RU" sz="3200" i="1" dirty="0">
                <a:latin typeface="Gabriola" pitchFamily="82" charset="0"/>
              </a:rPr>
              <a:t> </a:t>
            </a:r>
            <a:r>
              <a:rPr lang="ru-RU" sz="3200" i="1" dirty="0" err="1">
                <a:latin typeface="Gabriola" pitchFamily="82" charset="0"/>
              </a:rPr>
              <a:t>Зіглар</a:t>
            </a:r>
            <a:endParaRPr lang="ru-RU" sz="3200" i="1" dirty="0">
              <a:latin typeface="Gabriola" pitchFamily="82" charset="0"/>
            </a:endParaRPr>
          </a:p>
          <a:p>
            <a:pPr algn="r"/>
            <a:r>
              <a:rPr lang="uk-UA" sz="2000" i="1" dirty="0">
                <a:latin typeface="Gabriola" pitchFamily="82" charset="0"/>
              </a:rPr>
              <a:t>Автор бестселерів про досягнення успіху</a:t>
            </a:r>
            <a:endParaRPr lang="ru-RU" sz="2000" i="1" dirty="0">
              <a:latin typeface="Gabriola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0969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E9B387C1-9F95-41CC-A951-0279292E84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https://svitppt.com.ua/informatika/stvorennya-edinogo-informaciynogo-seredovischa-navchalnogo-zakladu.html</a:t>
            </a:r>
            <a:r>
              <a:rPr lang="uk-UA"/>
              <a:t> </a:t>
            </a:r>
            <a:endParaRPr lang="uk-UA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5651C43-D386-4587-AE7F-7465423FD2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https://kppk.com.ua/info/DistanceEducation.pdf</a:t>
            </a:r>
            <a:endParaRPr lang="uk-UA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38732E4-5B1C-4103-96DB-49ADFBABAB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>
                <a:hlinkClick r:id="rId4"/>
              </a:rPr>
              <a:t>https://mon.gov.ua/storage/app/media/zagalna%20serednya/metodichni%20recomendazii/2020/metodichni%20recomendazii-dustanciyna%20osvita-2020.pdf</a:t>
            </a:r>
            <a:endParaRPr lang="uk-UA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C192E3A2-A6FD-4A2F-AE25-56829C7499D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>
                <a:hlinkClick r:id="rId5"/>
              </a:rPr>
              <a:t>https://mon.gov.ua/ua/news/trivalist-navchalnogo-zanyattya-pid-chas-distancijnogo-formatu-lishayetsya-nezminnoyu-rozyasnennya-mon</a:t>
            </a:r>
            <a:endParaRPr lang="uk-UA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049A5F3D-7BB1-4875-952A-6B6CFB63D95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>
                <a:hlinkClick r:id="rId6"/>
              </a:rPr>
              <a:t>https://kppk.com.ua/_mkomisii.html?p=csv/InothemniMovu.csv</a:t>
            </a:r>
            <a:endParaRPr lang="uk-UA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E6E6FCDF-A90B-4391-92B6-178D5E1C6E7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ED7A6D09-060D-4079-9F2E-6A4ACA974EA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7B670D5B-FA17-4259-9FB3-3F7D448F065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9441A93B-8C0A-4E9B-875A-F5C56CE88EA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DDF7FD58-E47E-45BC-8A2C-689D55D3D52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14" name="Заголовок 11">
            <a:extLst>
              <a:ext uri="{FF2B5EF4-FFF2-40B4-BE49-F238E27FC236}">
                <a16:creationId xmlns:a16="http://schemas.microsoft.com/office/drawing/2014/main" id="{175ED6D1-A530-499C-81FF-C86B56E18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315" y="2420471"/>
            <a:ext cx="4329772" cy="1446247"/>
          </a:xfrm>
        </p:spPr>
        <p:txBody>
          <a:bodyPr rtlCol="0"/>
          <a:lstStyle/>
          <a:p>
            <a:pPr algn="ctr" rtl="0"/>
            <a:r>
              <a:rPr lang="uk-UA" dirty="0">
                <a:solidFill>
                  <a:srgbClr val="FFDE59"/>
                </a:solidFill>
              </a:rPr>
              <a:t>ВИКОРИСТАНІ </a:t>
            </a:r>
            <a:br>
              <a:rPr lang="uk-UA" dirty="0">
                <a:solidFill>
                  <a:srgbClr val="FFDE59"/>
                </a:solidFill>
              </a:rPr>
            </a:br>
            <a:r>
              <a:rPr lang="uk-UA" dirty="0">
                <a:solidFill>
                  <a:srgbClr val="FFDE59"/>
                </a:solidFill>
              </a:rPr>
              <a:t>ДЖЕРЕЛА</a:t>
            </a:r>
            <a:endParaRPr lang="ru-RU" dirty="0">
              <a:solidFill>
                <a:srgbClr val="FFDE59"/>
              </a:solidFill>
            </a:endParaRPr>
          </a:p>
        </p:txBody>
      </p:sp>
      <p:pic>
        <p:nvPicPr>
          <p:cNvPr id="13" name="Рисунок 8" descr="Закрытая книга">
            <a:extLst>
              <a:ext uri="{FF2B5EF4-FFF2-40B4-BE49-F238E27FC236}">
                <a16:creationId xmlns:a16="http://schemas.microsoft.com/office/drawing/2014/main" id="{9DA02359-1ED5-4427-A494-5C17F98C6AE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158449" y="4399826"/>
            <a:ext cx="1142998" cy="1142998"/>
          </a:xfrm>
          <a:prstGeom prst="rect">
            <a:avLst/>
          </a:prstGeom>
        </p:spPr>
      </p:pic>
      <p:sp>
        <p:nvSpPr>
          <p:cNvPr id="15" name="Овал 14">
            <a:extLst>
              <a:ext uri="{FF2B5EF4-FFF2-40B4-BE49-F238E27FC236}">
                <a16:creationId xmlns:a16="http://schemas.microsoft.com/office/drawing/2014/main" id="{D8509AAD-3F98-40B5-ACCF-B6F503682735}"/>
              </a:ext>
            </a:extLst>
          </p:cNvPr>
          <p:cNvSpPr/>
          <p:nvPr/>
        </p:nvSpPr>
        <p:spPr>
          <a:xfrm>
            <a:off x="1974574" y="4215951"/>
            <a:ext cx="1510748" cy="1510748"/>
          </a:xfrm>
          <a:prstGeom prst="ellipse">
            <a:avLst/>
          </a:prstGeom>
          <a:noFill/>
          <a:ln w="38100"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34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72EE78E-9AF3-40E2-B0ED-453CDBB20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5400" dirty="0">
                <a:solidFill>
                  <a:srgbClr val="08338F"/>
                </a:solidFill>
                <a:cs typeface="+mn-cs"/>
              </a:rPr>
              <a:t>План лекції</a:t>
            </a:r>
            <a:br>
              <a:rPr lang="uk-UA" sz="5400" dirty="0">
                <a:solidFill>
                  <a:srgbClr val="08338F"/>
                </a:solidFill>
                <a:cs typeface="+mn-cs"/>
              </a:rPr>
            </a:br>
            <a:endParaRPr lang="uk-UA" dirty="0"/>
          </a:p>
        </p:txBody>
      </p:sp>
      <p:sp>
        <p:nvSpPr>
          <p:cNvPr id="5" name="Прямокутник 12">
            <a:extLst>
              <a:ext uri="{FF2B5EF4-FFF2-40B4-BE49-F238E27FC236}">
                <a16:creationId xmlns:a16="http://schemas.microsoft.com/office/drawing/2014/main" id="{788B84C1-030E-474B-A292-5776542FB58D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Блок-схема: затримка 8">
            <a:extLst>
              <a:ext uri="{FF2B5EF4-FFF2-40B4-BE49-F238E27FC236}">
                <a16:creationId xmlns:a16="http://schemas.microsoft.com/office/drawing/2014/main" id="{3D3B36A3-CEE8-4EAA-A6C1-1A9B92E5B008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Блок-схема: затримка 13">
            <a:extLst>
              <a:ext uri="{FF2B5EF4-FFF2-40B4-BE49-F238E27FC236}">
                <a16:creationId xmlns:a16="http://schemas.microsoft.com/office/drawing/2014/main" id="{BE8408CA-FA64-4FA5-8055-AE8F6B6DC4E6}"/>
              </a:ext>
            </a:extLst>
          </p:cNvPr>
          <p:cNvSpPr/>
          <p:nvPr/>
        </p:nvSpPr>
        <p:spPr>
          <a:xfrm>
            <a:off x="0" y="0"/>
            <a:ext cx="1937288" cy="100464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0B0473B-F14F-413A-9A0C-52482A9C35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70" y="90632"/>
            <a:ext cx="948213" cy="787952"/>
          </a:xfrm>
          <a:prstGeom prst="rect">
            <a:avLst/>
          </a:prstGeom>
        </p:spPr>
      </p:pic>
      <p:grpSp>
        <p:nvGrpSpPr>
          <p:cNvPr id="28" name="Групувати 30">
            <a:extLst>
              <a:ext uri="{FF2B5EF4-FFF2-40B4-BE49-F238E27FC236}">
                <a16:creationId xmlns:a16="http://schemas.microsoft.com/office/drawing/2014/main" id="{A792860A-AFDB-4FE4-911E-8CF43A0CC1C8}"/>
              </a:ext>
            </a:extLst>
          </p:cNvPr>
          <p:cNvGrpSpPr/>
          <p:nvPr/>
        </p:nvGrpSpPr>
        <p:grpSpPr>
          <a:xfrm>
            <a:off x="838199" y="3562400"/>
            <a:ext cx="3586334" cy="1937726"/>
            <a:chOff x="415870" y="3952068"/>
            <a:chExt cx="2770908" cy="2061275"/>
          </a:xfrm>
        </p:grpSpPr>
        <p:sp>
          <p:nvSpPr>
            <p:cNvPr id="29" name="Прямокутник 5">
              <a:extLst>
                <a:ext uri="{FF2B5EF4-FFF2-40B4-BE49-F238E27FC236}">
                  <a16:creationId xmlns:a16="http://schemas.microsoft.com/office/drawing/2014/main" id="{2F7AF8CA-F648-449C-8E67-6DA9A2487DC4}"/>
                </a:ext>
              </a:extLst>
            </p:cNvPr>
            <p:cNvSpPr/>
            <p:nvPr/>
          </p:nvSpPr>
          <p:spPr>
            <a:xfrm>
              <a:off x="415870" y="3952068"/>
              <a:ext cx="2743200" cy="2061275"/>
            </a:xfrm>
            <a:prstGeom prst="rect">
              <a:avLst/>
            </a:prstGeom>
            <a:solidFill>
              <a:srgbClr val="FFDE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30" name="Прямокутник 18">
              <a:extLst>
                <a:ext uri="{FF2B5EF4-FFF2-40B4-BE49-F238E27FC236}">
                  <a16:creationId xmlns:a16="http://schemas.microsoft.com/office/drawing/2014/main" id="{AF461725-457A-4268-9E2E-F5D70DBDEABC}"/>
                </a:ext>
              </a:extLst>
            </p:cNvPr>
            <p:cNvSpPr/>
            <p:nvPr/>
          </p:nvSpPr>
          <p:spPr>
            <a:xfrm>
              <a:off x="569669" y="4027444"/>
              <a:ext cx="50206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3200" b="1" dirty="0">
                  <a:solidFill>
                    <a:srgbClr val="08338F"/>
                  </a:solidFill>
                </a:rPr>
                <a:t>1.</a:t>
              </a:r>
            </a:p>
          </p:txBody>
        </p:sp>
        <p:sp>
          <p:nvSpPr>
            <p:cNvPr id="31" name="Прямокутник 21">
              <a:extLst>
                <a:ext uri="{FF2B5EF4-FFF2-40B4-BE49-F238E27FC236}">
                  <a16:creationId xmlns:a16="http://schemas.microsoft.com/office/drawing/2014/main" id="{1DF64BAF-7BC9-4D98-970A-794F90476EC1}"/>
                </a:ext>
              </a:extLst>
            </p:cNvPr>
            <p:cNvSpPr/>
            <p:nvPr/>
          </p:nvSpPr>
          <p:spPr>
            <a:xfrm>
              <a:off x="585060" y="4533678"/>
              <a:ext cx="2601718" cy="8185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200" dirty="0" err="1"/>
                <a:t>Можливості</a:t>
              </a:r>
              <a:r>
                <a:rPr lang="ru-RU" sz="2200" dirty="0"/>
                <a:t> </a:t>
              </a:r>
              <a:r>
                <a:rPr lang="ru-RU" sz="2200" dirty="0" err="1"/>
                <a:t>використання</a:t>
              </a:r>
              <a:r>
                <a:rPr lang="ru-RU" sz="2200" dirty="0"/>
                <a:t> ІКТ в освітньому процесі</a:t>
              </a:r>
              <a:endParaRPr lang="uk-UA" sz="2200" dirty="0"/>
            </a:p>
          </p:txBody>
        </p:sp>
      </p:grp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3E9CDCDC-F66F-426F-9DFC-19E039AA17BD}"/>
              </a:ext>
            </a:extLst>
          </p:cNvPr>
          <p:cNvGrpSpPr/>
          <p:nvPr/>
        </p:nvGrpSpPr>
        <p:grpSpPr>
          <a:xfrm>
            <a:off x="8272302" y="3587198"/>
            <a:ext cx="3550472" cy="1937728"/>
            <a:chOff x="5903978" y="3539867"/>
            <a:chExt cx="4645421" cy="1955367"/>
          </a:xfrm>
        </p:grpSpPr>
        <p:grpSp>
          <p:nvGrpSpPr>
            <p:cNvPr id="32" name="Групувати 29">
              <a:extLst>
                <a:ext uri="{FF2B5EF4-FFF2-40B4-BE49-F238E27FC236}">
                  <a16:creationId xmlns:a16="http://schemas.microsoft.com/office/drawing/2014/main" id="{3CFEABE9-8D24-45BF-9837-08558FE26E44}"/>
                </a:ext>
              </a:extLst>
            </p:cNvPr>
            <p:cNvGrpSpPr/>
            <p:nvPr/>
          </p:nvGrpSpPr>
          <p:grpSpPr>
            <a:xfrm>
              <a:off x="5903978" y="3539867"/>
              <a:ext cx="4645421" cy="1955367"/>
              <a:chOff x="3439331" y="3952068"/>
              <a:chExt cx="2743200" cy="2061275"/>
            </a:xfrm>
          </p:grpSpPr>
          <p:sp>
            <p:nvSpPr>
              <p:cNvPr id="33" name="Прямокутник 6">
                <a:extLst>
                  <a:ext uri="{FF2B5EF4-FFF2-40B4-BE49-F238E27FC236}">
                    <a16:creationId xmlns:a16="http://schemas.microsoft.com/office/drawing/2014/main" id="{4CF1A47C-7872-4E69-9C2E-8CB48821E48E}"/>
                  </a:ext>
                </a:extLst>
              </p:cNvPr>
              <p:cNvSpPr/>
              <p:nvPr/>
            </p:nvSpPr>
            <p:spPr>
              <a:xfrm>
                <a:off x="3439331" y="3952068"/>
                <a:ext cx="2743200" cy="2061275"/>
              </a:xfrm>
              <a:prstGeom prst="rect">
                <a:avLst/>
              </a:prstGeom>
              <a:solidFill>
                <a:srgbClr val="FFDE5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/>
              </a:p>
            </p:txBody>
          </p:sp>
          <p:sp>
            <p:nvSpPr>
              <p:cNvPr id="34" name="Прямокутник 19">
                <a:extLst>
                  <a:ext uri="{FF2B5EF4-FFF2-40B4-BE49-F238E27FC236}">
                    <a16:creationId xmlns:a16="http://schemas.microsoft.com/office/drawing/2014/main" id="{C1446304-A60B-4FB4-8C45-C9427BA4C762}"/>
                  </a:ext>
                </a:extLst>
              </p:cNvPr>
              <p:cNvSpPr/>
              <p:nvPr/>
            </p:nvSpPr>
            <p:spPr>
              <a:xfrm>
                <a:off x="3635318" y="4027443"/>
                <a:ext cx="283447" cy="6220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uk-UA" sz="3200" b="1" dirty="0">
                    <a:solidFill>
                      <a:srgbClr val="08338F"/>
                    </a:solidFill>
                  </a:rPr>
                  <a:t>3</a:t>
                </a:r>
              </a:p>
            </p:txBody>
          </p:sp>
          <p:sp>
            <p:nvSpPr>
              <p:cNvPr id="35" name="Прямокутник 22">
                <a:extLst>
                  <a:ext uri="{FF2B5EF4-FFF2-40B4-BE49-F238E27FC236}">
                    <a16:creationId xmlns:a16="http://schemas.microsoft.com/office/drawing/2014/main" id="{4A1046E0-06E3-4D25-80D1-E58C697D790E}"/>
                  </a:ext>
                </a:extLst>
              </p:cNvPr>
              <p:cNvSpPr/>
              <p:nvPr/>
            </p:nvSpPr>
            <p:spPr>
              <a:xfrm>
                <a:off x="3620052" y="4550555"/>
                <a:ext cx="2300301" cy="4542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uk-UA" sz="2200" dirty="0"/>
              </a:p>
            </p:txBody>
          </p:sp>
        </p:grpSp>
        <p:sp>
          <p:nvSpPr>
            <p:cNvPr id="39" name="Прямокутник 23">
              <a:extLst>
                <a:ext uri="{FF2B5EF4-FFF2-40B4-BE49-F238E27FC236}">
                  <a16:creationId xmlns:a16="http://schemas.microsoft.com/office/drawing/2014/main" id="{A82231D6-F4AD-44F0-AE13-E78A97DF2057}"/>
                </a:ext>
              </a:extLst>
            </p:cNvPr>
            <p:cNvSpPr/>
            <p:nvPr/>
          </p:nvSpPr>
          <p:spPr>
            <a:xfrm>
              <a:off x="6172843" y="4073944"/>
              <a:ext cx="3923626" cy="7764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200" dirty="0" err="1"/>
                <a:t>Технології</a:t>
              </a:r>
              <a:r>
                <a:rPr lang="ru-RU" sz="2200" dirty="0"/>
                <a:t> </a:t>
              </a:r>
              <a:r>
                <a:rPr lang="ru-RU" sz="2200" dirty="0" err="1"/>
                <a:t>електронного</a:t>
              </a:r>
              <a:r>
                <a:rPr lang="ru-RU" sz="2200" dirty="0"/>
                <a:t> </a:t>
              </a:r>
              <a:r>
                <a:rPr lang="ru-RU" sz="2200" dirty="0" err="1"/>
                <a:t>навчання</a:t>
              </a:r>
              <a:endParaRPr lang="uk-UA" sz="2200" dirty="0"/>
            </a:p>
          </p:txBody>
        </p:sp>
      </p:grp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3784168B-9A34-4BF6-B188-8C502719EDD6}"/>
              </a:ext>
            </a:extLst>
          </p:cNvPr>
          <p:cNvGrpSpPr/>
          <p:nvPr/>
        </p:nvGrpSpPr>
        <p:grpSpPr>
          <a:xfrm>
            <a:off x="4573181" y="3590283"/>
            <a:ext cx="3550472" cy="1937728"/>
            <a:chOff x="5903978" y="3539867"/>
            <a:chExt cx="4645421" cy="1955367"/>
          </a:xfrm>
        </p:grpSpPr>
        <p:grpSp>
          <p:nvGrpSpPr>
            <p:cNvPr id="18" name="Групувати 29">
              <a:extLst>
                <a:ext uri="{FF2B5EF4-FFF2-40B4-BE49-F238E27FC236}">
                  <a16:creationId xmlns:a16="http://schemas.microsoft.com/office/drawing/2014/main" id="{DE4A898E-4465-4061-A4C9-D6CFF0019B39}"/>
                </a:ext>
              </a:extLst>
            </p:cNvPr>
            <p:cNvGrpSpPr/>
            <p:nvPr/>
          </p:nvGrpSpPr>
          <p:grpSpPr>
            <a:xfrm>
              <a:off x="5903978" y="3539867"/>
              <a:ext cx="4645421" cy="1955367"/>
              <a:chOff x="3439331" y="3952068"/>
              <a:chExt cx="2743200" cy="2061275"/>
            </a:xfrm>
          </p:grpSpPr>
          <p:sp>
            <p:nvSpPr>
              <p:cNvPr id="20" name="Прямокутник 6">
                <a:extLst>
                  <a:ext uri="{FF2B5EF4-FFF2-40B4-BE49-F238E27FC236}">
                    <a16:creationId xmlns:a16="http://schemas.microsoft.com/office/drawing/2014/main" id="{EE14B0AE-C475-4DD0-9047-DCB656E7335B}"/>
                  </a:ext>
                </a:extLst>
              </p:cNvPr>
              <p:cNvSpPr/>
              <p:nvPr/>
            </p:nvSpPr>
            <p:spPr>
              <a:xfrm>
                <a:off x="3439331" y="3952068"/>
                <a:ext cx="2743200" cy="2061275"/>
              </a:xfrm>
              <a:prstGeom prst="rect">
                <a:avLst/>
              </a:prstGeom>
              <a:solidFill>
                <a:srgbClr val="FFDE5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/>
              </a:p>
            </p:txBody>
          </p:sp>
          <p:sp>
            <p:nvSpPr>
              <p:cNvPr id="21" name="Прямокутник 19">
                <a:extLst>
                  <a:ext uri="{FF2B5EF4-FFF2-40B4-BE49-F238E27FC236}">
                    <a16:creationId xmlns:a16="http://schemas.microsoft.com/office/drawing/2014/main" id="{0A613D7D-6244-4679-83BB-1DD9258373EB}"/>
                  </a:ext>
                </a:extLst>
              </p:cNvPr>
              <p:cNvSpPr/>
              <p:nvPr/>
            </p:nvSpPr>
            <p:spPr>
              <a:xfrm>
                <a:off x="3635318" y="4027443"/>
                <a:ext cx="502061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uk-UA" sz="3200" b="1" dirty="0">
                    <a:solidFill>
                      <a:srgbClr val="08338F"/>
                    </a:solidFill>
                  </a:rPr>
                  <a:t>2.</a:t>
                </a:r>
              </a:p>
            </p:txBody>
          </p:sp>
          <p:sp>
            <p:nvSpPr>
              <p:cNvPr id="22" name="Прямокутник 22">
                <a:extLst>
                  <a:ext uri="{FF2B5EF4-FFF2-40B4-BE49-F238E27FC236}">
                    <a16:creationId xmlns:a16="http://schemas.microsoft.com/office/drawing/2014/main" id="{64CC13AD-2900-4429-BF21-CFF5B470555F}"/>
                  </a:ext>
                </a:extLst>
              </p:cNvPr>
              <p:cNvSpPr/>
              <p:nvPr/>
            </p:nvSpPr>
            <p:spPr>
              <a:xfrm>
                <a:off x="3620052" y="4550555"/>
                <a:ext cx="2300301" cy="4542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uk-UA" sz="2200" dirty="0"/>
              </a:p>
            </p:txBody>
          </p:sp>
        </p:grpSp>
        <p:sp>
          <p:nvSpPr>
            <p:cNvPr id="19" name="Прямокутник 23">
              <a:extLst>
                <a:ext uri="{FF2B5EF4-FFF2-40B4-BE49-F238E27FC236}">
                  <a16:creationId xmlns:a16="http://schemas.microsoft.com/office/drawing/2014/main" id="{5DAC0235-0F9C-45E5-8075-ABC9BB49E3E5}"/>
                </a:ext>
              </a:extLst>
            </p:cNvPr>
            <p:cNvSpPr/>
            <p:nvPr/>
          </p:nvSpPr>
          <p:spPr>
            <a:xfrm>
              <a:off x="6167713" y="4052503"/>
              <a:ext cx="4289820" cy="11180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200" dirty="0" err="1"/>
                <a:t>Переваги</a:t>
              </a:r>
              <a:r>
                <a:rPr lang="ru-RU" sz="2200" dirty="0"/>
                <a:t> та </a:t>
              </a:r>
              <a:r>
                <a:rPr lang="ru-RU" sz="2200" dirty="0" err="1"/>
                <a:t>недоліки</a:t>
              </a:r>
              <a:r>
                <a:rPr lang="ru-RU" sz="2200" dirty="0"/>
                <a:t> </a:t>
              </a:r>
              <a:r>
                <a:rPr lang="ru-RU" sz="2200" dirty="0" err="1"/>
                <a:t>використання</a:t>
              </a:r>
              <a:r>
                <a:rPr lang="ru-RU" sz="2200" dirty="0"/>
                <a:t> ІКТ в освітньому процесі</a:t>
              </a:r>
              <a:endParaRPr lang="uk-UA" sz="2200" dirty="0"/>
            </a:p>
          </p:txBody>
        </p:sp>
      </p:grpSp>
    </p:spTree>
    <p:extLst>
      <p:ext uri="{BB962C8B-B14F-4D97-AF65-F5344CB8AC3E}">
        <p14:creationId xmlns:p14="http://schemas.microsoft.com/office/powerpoint/2010/main" val="8043013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Місце для зображення 5" descr="Зображення, що містить текст, іграшка&#10;&#10;Автоматично згенерований опис">
            <a:extLst>
              <a:ext uri="{FF2B5EF4-FFF2-40B4-BE49-F238E27FC236}">
                <a16:creationId xmlns:a16="http://schemas.microsoft.com/office/drawing/2014/main" id="{7F552C6E-754A-4163-8D1E-A39B49E9F9C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4929" r="16625"/>
          <a:stretch/>
        </p:blipFill>
        <p:spPr>
          <a:xfrm>
            <a:off x="7928658" y="836271"/>
            <a:ext cx="4263342" cy="5185458"/>
          </a:xfrm>
          <a:noFill/>
        </p:spPr>
      </p:pic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5E95DE8D-46D2-47C6-A525-EF82F09DBCE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57597" y="836271"/>
            <a:ext cx="4262400" cy="5185458"/>
          </a:xfrm>
        </p:spPr>
        <p:txBody>
          <a:bodyPr>
            <a:normAutofit/>
          </a:bodyPr>
          <a:lstStyle/>
          <a:p>
            <a:r>
              <a:rPr lang="uk-UA" sz="2400" dirty="0"/>
              <a:t> – це сукупність методів, засобів і прийомів, що використовуються для добору, опрацювання, зберігання, подання, передавання різноманітних даних і матеріалів, необхідних для підвищення ефективності різних видів діяльності.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32E64337-00EC-41D9-890A-B2053E2E8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033" y="1634617"/>
            <a:ext cx="2558005" cy="1325563"/>
          </a:xfrm>
        </p:spPr>
        <p:txBody>
          <a:bodyPr anchor="t">
            <a:normAutofit/>
          </a:bodyPr>
          <a:lstStyle/>
          <a:p>
            <a:r>
              <a:rPr lang="uk-UA" sz="2800" dirty="0">
                <a:solidFill>
                  <a:srgbClr val="08338F"/>
                </a:solidFill>
              </a:rPr>
              <a:t>Інформаційно-комунікаційні технології (ІКТ)</a:t>
            </a:r>
          </a:p>
        </p:txBody>
      </p:sp>
      <p:sp>
        <p:nvSpPr>
          <p:cNvPr id="10" name="Прямокутник 12">
            <a:extLst>
              <a:ext uri="{FF2B5EF4-FFF2-40B4-BE49-F238E27FC236}">
                <a16:creationId xmlns:a16="http://schemas.microsoft.com/office/drawing/2014/main" id="{C8C0D733-E1D9-410B-B7BA-27F0D964E0CB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Блок-схема: затримка 8">
            <a:extLst>
              <a:ext uri="{FF2B5EF4-FFF2-40B4-BE49-F238E27FC236}">
                <a16:creationId xmlns:a16="http://schemas.microsoft.com/office/drawing/2014/main" id="{D9E6424C-C539-411E-8C74-3718A8A642CE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784707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://i-notes.org/wp-content/uploads/2011/11/tfpserver.jpg">
            <a:extLst>
              <a:ext uri="{FF2B5EF4-FFF2-40B4-BE49-F238E27FC236}">
                <a16:creationId xmlns:a16="http://schemas.microsoft.com/office/drawing/2014/main" id="{DCFFD9D3-A8F1-4833-9CB5-279E08CC62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81000" y="0"/>
            <a:ext cx="11430000" cy="6858000"/>
          </a:xfrm>
          <a:prstGeom prst="rect">
            <a:avLst/>
          </a:prstGeom>
          <a:noFill/>
          <a:ln>
            <a:noFill/>
          </a:ln>
          <a:effectLst>
            <a:softEdge rad="112500"/>
          </a:effectLst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78075DE-D43E-44DE-9E3D-5D46D67E3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2502" y="4822171"/>
            <a:ext cx="7299618" cy="1440000"/>
          </a:xfrm>
        </p:spPr>
        <p:txBody>
          <a:bodyPr anchor="ctr">
            <a:normAutofit/>
          </a:bodyPr>
          <a:lstStyle/>
          <a:p>
            <a:r>
              <a:rPr lang="uk-UA" sz="3100" i="1" u="sng" dirty="0">
                <a:hlinkClick r:id="rId3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Інформаційне середовище</a:t>
            </a:r>
            <a:r>
              <a:rPr lang="uk-UA" sz="3100" dirty="0"/>
              <a:t>  </a:t>
            </a:r>
            <a:r>
              <a:rPr lang="uk-UA" sz="3100" b="0" dirty="0"/>
              <a:t>–  </a:t>
            </a:r>
            <a:br>
              <a:rPr lang="uk-UA" sz="3100" b="0" dirty="0"/>
            </a:br>
            <a:r>
              <a:rPr lang="uk-UA" sz="3100" b="0" dirty="0"/>
              <a:t>засіб ефективної взаємодії учасників освітнього процесу: дітей, педагогів, батьків.</a:t>
            </a:r>
            <a:endParaRPr lang="uk-UA" sz="3100" dirty="0"/>
          </a:p>
        </p:txBody>
      </p:sp>
      <p:sp>
        <p:nvSpPr>
          <p:cNvPr id="11" name="Прямокутник 12">
            <a:extLst>
              <a:ext uri="{FF2B5EF4-FFF2-40B4-BE49-F238E27FC236}">
                <a16:creationId xmlns:a16="http://schemas.microsoft.com/office/drawing/2014/main" id="{BD737CEE-30CF-4E1D-8F48-30E3A4F676ED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Блок-схема: затримка 8">
            <a:extLst>
              <a:ext uri="{FF2B5EF4-FFF2-40B4-BE49-F238E27FC236}">
                <a16:creationId xmlns:a16="http://schemas.microsoft.com/office/drawing/2014/main" id="{0D4816F4-F0A6-480E-A91D-4262C433D821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25401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89C2FEC3-F61B-4395-96FA-91F23E19E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958" y="2171650"/>
            <a:ext cx="4767262" cy="1342045"/>
          </a:xfrm>
        </p:spPr>
        <p:txBody>
          <a:bodyPr anchor="b">
            <a:normAutofit/>
          </a:bodyPr>
          <a:lstStyle/>
          <a:p>
            <a:r>
              <a:rPr lang="uk-UA" sz="3100" dirty="0">
                <a:solidFill>
                  <a:srgbClr val="08338F"/>
                </a:solidFill>
              </a:rPr>
              <a:t>Вимоги до</a:t>
            </a:r>
            <a:br>
              <a:rPr lang="uk-UA" sz="3100" dirty="0">
                <a:solidFill>
                  <a:srgbClr val="08338F"/>
                </a:solidFill>
              </a:rPr>
            </a:br>
            <a:r>
              <a:rPr lang="uk-UA" sz="3100" dirty="0">
                <a:solidFill>
                  <a:srgbClr val="08338F"/>
                </a:solidFill>
              </a:rPr>
              <a:t>Інформаційного середовища</a:t>
            </a:r>
          </a:p>
        </p:txBody>
      </p:sp>
      <p:graphicFrame>
        <p:nvGraphicFramePr>
          <p:cNvPr id="4" name="Содержимое 5">
            <a:extLst>
              <a:ext uri="{FF2B5EF4-FFF2-40B4-BE49-F238E27FC236}">
                <a16:creationId xmlns:a16="http://schemas.microsoft.com/office/drawing/2014/main" id="{2FE7F4E8-B361-42BC-8531-C331FA9D2D2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1970566"/>
              </p:ext>
            </p:extLst>
          </p:nvPr>
        </p:nvGraphicFramePr>
        <p:xfrm>
          <a:off x="5823252" y="839972"/>
          <a:ext cx="6156822" cy="57718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кутник 12">
            <a:extLst>
              <a:ext uri="{FF2B5EF4-FFF2-40B4-BE49-F238E27FC236}">
                <a16:creationId xmlns:a16="http://schemas.microsoft.com/office/drawing/2014/main" id="{123C9C31-10B8-435E-A126-6011A9C680CA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Блок-схема: затримка 8">
            <a:extLst>
              <a:ext uri="{FF2B5EF4-FFF2-40B4-BE49-F238E27FC236}">
                <a16:creationId xmlns:a16="http://schemas.microsoft.com/office/drawing/2014/main" id="{EDB49090-E6BE-47A4-BDFF-14AAEAF43897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216920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 12">
            <a:extLst>
              <a:ext uri="{FF2B5EF4-FFF2-40B4-BE49-F238E27FC236}">
                <a16:creationId xmlns:a16="http://schemas.microsoft.com/office/drawing/2014/main" id="{B6776E29-11A8-4882-987F-77BD279D8EB4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473D201-07E1-48D7-8E55-600181AF8CCF}"/>
              </a:ext>
            </a:extLst>
          </p:cNvPr>
          <p:cNvSpPr txBox="1"/>
          <p:nvPr/>
        </p:nvSpPr>
        <p:spPr>
          <a:xfrm>
            <a:off x="1734006" y="87784"/>
            <a:ext cx="8352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solidFill>
                  <a:srgbClr val="C00000"/>
                </a:solidFill>
              </a:rPr>
              <a:t>Зовнішнє електронне середовище</a:t>
            </a:r>
            <a:endParaRPr lang="ru-RU" sz="2400" b="1" dirty="0">
              <a:solidFill>
                <a:srgbClr val="C00000"/>
              </a:solidFill>
            </a:endParaRP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DAAECB0F-A3B8-4B6E-83BE-02D1C2A61B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862"/>
              </p:ext>
            </p:extLst>
          </p:nvPr>
        </p:nvGraphicFramePr>
        <p:xfrm>
          <a:off x="1517982" y="1340768"/>
          <a:ext cx="8964488" cy="5272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Левая фигурная скобка 5">
            <a:extLst>
              <a:ext uri="{FF2B5EF4-FFF2-40B4-BE49-F238E27FC236}">
                <a16:creationId xmlns:a16="http://schemas.microsoft.com/office/drawing/2014/main" id="{A709D424-BFFC-42D5-939E-CCE13793798D}"/>
              </a:ext>
            </a:extLst>
          </p:cNvPr>
          <p:cNvSpPr/>
          <p:nvPr/>
        </p:nvSpPr>
        <p:spPr>
          <a:xfrm>
            <a:off x="2094046" y="1572568"/>
            <a:ext cx="360040" cy="5112568"/>
          </a:xfrm>
          <a:prstGeom prst="leftBrac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90751E-FED0-4C09-99C6-575C69638463}"/>
              </a:ext>
            </a:extLst>
          </p:cNvPr>
          <p:cNvSpPr txBox="1"/>
          <p:nvPr/>
        </p:nvSpPr>
        <p:spPr>
          <a:xfrm>
            <a:off x="1272341" y="1572568"/>
            <a:ext cx="923330" cy="482453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uk-UA" sz="2400" b="1" dirty="0">
                <a:solidFill>
                  <a:srgbClr val="C00000"/>
                </a:solidFill>
              </a:rPr>
              <a:t>Внутрішнє електронне середовище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6" name="Выгнутая влево стрелка 7">
            <a:extLst>
              <a:ext uri="{FF2B5EF4-FFF2-40B4-BE49-F238E27FC236}">
                <a16:creationId xmlns:a16="http://schemas.microsoft.com/office/drawing/2014/main" id="{351BE0A8-ED10-419E-AB42-FB67852B0CB8}"/>
              </a:ext>
            </a:extLst>
          </p:cNvPr>
          <p:cNvSpPr/>
          <p:nvPr/>
        </p:nvSpPr>
        <p:spPr>
          <a:xfrm rot="10800000">
            <a:off x="10014926" y="348432"/>
            <a:ext cx="467544" cy="2088232"/>
          </a:xfrm>
          <a:prstGeom prst="curved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tx1"/>
                </a:solidFill>
              </a:rPr>
              <a:t>                                                                                       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Выгнутая влево стрелка 9">
            <a:extLst>
              <a:ext uri="{FF2B5EF4-FFF2-40B4-BE49-F238E27FC236}">
                <a16:creationId xmlns:a16="http://schemas.microsoft.com/office/drawing/2014/main" id="{6C93C020-0D96-48E2-8A24-79CC0DAECCB4}"/>
              </a:ext>
            </a:extLst>
          </p:cNvPr>
          <p:cNvSpPr/>
          <p:nvPr/>
        </p:nvSpPr>
        <p:spPr>
          <a:xfrm rot="10800000" flipH="1">
            <a:off x="1806014" y="276424"/>
            <a:ext cx="576064" cy="2232248"/>
          </a:xfrm>
          <a:prstGeom prst="curved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chemeClr val="tx1"/>
                </a:solidFill>
              </a:rPr>
              <a:t>                  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Блок-схема: затримка 8">
            <a:extLst>
              <a:ext uri="{FF2B5EF4-FFF2-40B4-BE49-F238E27FC236}">
                <a16:creationId xmlns:a16="http://schemas.microsoft.com/office/drawing/2014/main" id="{401C2347-B956-48C2-8AF3-328704EBA476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552647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3" grpId="0">
        <p:bldAsOne/>
      </p:bldGraphic>
      <p:bldP spid="4" grpId="0" animBg="1"/>
      <p:bldP spid="5" grpId="0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C846165D-990D-4B11-B58A-92E82216737F}"/>
              </a:ext>
            </a:extLst>
          </p:cNvPr>
          <p:cNvSpPr txBox="1">
            <a:spLocks/>
          </p:cNvSpPr>
          <p:nvPr/>
        </p:nvSpPr>
        <p:spPr>
          <a:xfrm>
            <a:off x="3404726" y="0"/>
            <a:ext cx="749808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-150">
                <a:solidFill>
                  <a:schemeClr val="tx2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r>
              <a:rPr lang="uk-UA" sz="3600">
                <a:ln w="11430"/>
                <a:gradFill>
                  <a:gsLst>
                    <a:gs pos="0">
                      <a:srgbClr val="333399">
                        <a:tint val="70000"/>
                        <a:satMod val="245000"/>
                      </a:srgbClr>
                    </a:gs>
                    <a:gs pos="75000">
                      <a:srgbClr val="333399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333399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Профілактичні заходи</a:t>
            </a:r>
            <a:endParaRPr lang="ru-RU" dirty="0"/>
          </a:p>
        </p:txBody>
      </p:sp>
      <p:sp>
        <p:nvSpPr>
          <p:cNvPr id="6" name="Прямокутник 12">
            <a:extLst>
              <a:ext uri="{FF2B5EF4-FFF2-40B4-BE49-F238E27FC236}">
                <a16:creationId xmlns:a16="http://schemas.microsoft.com/office/drawing/2014/main" id="{57513492-46D2-4E9D-B571-36CA4F91F7B3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5" name="Объект 3">
            <a:extLst>
              <a:ext uri="{FF2B5EF4-FFF2-40B4-BE49-F238E27FC236}">
                <a16:creationId xmlns:a16="http://schemas.microsoft.com/office/drawing/2014/main" id="{C9F96549-96CE-4831-864F-C8527103A49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3621670"/>
              </p:ext>
            </p:extLst>
          </p:nvPr>
        </p:nvGraphicFramePr>
        <p:xfrm>
          <a:off x="1981200" y="629811"/>
          <a:ext cx="8229600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Блок-схема: затримка 8">
            <a:extLst>
              <a:ext uri="{FF2B5EF4-FFF2-40B4-BE49-F238E27FC236}">
                <a16:creationId xmlns:a16="http://schemas.microsoft.com/office/drawing/2014/main" id="{323779C7-72F3-4358-93BF-2BE3D8635851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913128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кутник 12">
            <a:extLst>
              <a:ext uri="{FF2B5EF4-FFF2-40B4-BE49-F238E27FC236}">
                <a16:creationId xmlns:a16="http://schemas.microsoft.com/office/drawing/2014/main" id="{4A6970E0-2DA7-4154-9537-B79FFD72F9F8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2">
            <a:extLst>
              <a:ext uri="{FF2B5EF4-FFF2-40B4-BE49-F238E27FC236}">
                <a16:creationId xmlns:a16="http://schemas.microsoft.com/office/drawing/2014/main" id="{C01B2E86-02B5-4FBB-A080-C410046948F8}"/>
              </a:ext>
            </a:extLst>
          </p:cNvPr>
          <p:cNvSpPr txBox="1">
            <a:spLocks/>
          </p:cNvSpPr>
          <p:nvPr/>
        </p:nvSpPr>
        <p:spPr>
          <a:xfrm>
            <a:off x="2619696" y="115612"/>
            <a:ext cx="749808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-150">
                <a:solidFill>
                  <a:schemeClr val="tx2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r>
              <a:rPr lang="uk-UA" sz="4000" dirty="0">
                <a:solidFill>
                  <a:srgbClr val="08338F"/>
                </a:solidFill>
              </a:rPr>
              <a:t>Адміністративний контроль</a:t>
            </a:r>
            <a:endParaRPr lang="ru-RU" sz="4000" dirty="0">
              <a:solidFill>
                <a:srgbClr val="08338F"/>
              </a:solidFill>
            </a:endParaRPr>
          </a:p>
        </p:txBody>
      </p:sp>
      <p:graphicFrame>
        <p:nvGraphicFramePr>
          <p:cNvPr id="3" name="Содержимое 4">
            <a:extLst>
              <a:ext uri="{FF2B5EF4-FFF2-40B4-BE49-F238E27FC236}">
                <a16:creationId xmlns:a16="http://schemas.microsoft.com/office/drawing/2014/main" id="{F22AFBA1-95A6-45FE-BA4E-470FA80125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8995304"/>
              </p:ext>
            </p:extLst>
          </p:nvPr>
        </p:nvGraphicFramePr>
        <p:xfrm>
          <a:off x="1579624" y="467882"/>
          <a:ext cx="8682930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A1ABDA4B-7AB8-407E-8E88-949CDEF56FA1}"/>
              </a:ext>
            </a:extLst>
          </p:cNvPr>
          <p:cNvSpPr txBox="1"/>
          <p:nvPr/>
        </p:nvSpPr>
        <p:spPr>
          <a:xfrm>
            <a:off x="1723640" y="5205800"/>
            <a:ext cx="1872208" cy="9233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uk-UA" b="1" dirty="0"/>
              <a:t>Директор, заступник з АГЧ</a:t>
            </a:r>
            <a:endParaRPr lang="ru-RU" b="1" dirty="0"/>
          </a:p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2834C8-743D-40E9-B7B7-9A6C71311A0A}"/>
              </a:ext>
            </a:extLst>
          </p:cNvPr>
          <p:cNvSpPr txBox="1"/>
          <p:nvPr/>
        </p:nvSpPr>
        <p:spPr>
          <a:xfrm>
            <a:off x="3811872" y="5205800"/>
            <a:ext cx="2016224" cy="9233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uk-UA" b="1" dirty="0"/>
              <a:t>Заступник директора з НВР</a:t>
            </a:r>
            <a:endParaRPr lang="ru-RU" b="1" dirty="0"/>
          </a:p>
          <a:p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582A3B-6E91-45CA-B673-46D5AEADE02E}"/>
              </a:ext>
            </a:extLst>
          </p:cNvPr>
          <p:cNvSpPr txBox="1"/>
          <p:nvPr/>
        </p:nvSpPr>
        <p:spPr>
          <a:xfrm>
            <a:off x="6188136" y="5205800"/>
            <a:ext cx="2016224" cy="9233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uk-UA" b="1" dirty="0"/>
              <a:t>Заступник директора з НМР</a:t>
            </a:r>
            <a:endParaRPr lang="ru-RU" b="1" dirty="0"/>
          </a:p>
          <a:p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4DDAAF-C4B1-434C-BDF2-255B4A48CA62}"/>
              </a:ext>
            </a:extLst>
          </p:cNvPr>
          <p:cNvSpPr txBox="1"/>
          <p:nvPr/>
        </p:nvSpPr>
        <p:spPr>
          <a:xfrm>
            <a:off x="8455880" y="5205800"/>
            <a:ext cx="2016224" cy="9233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uk-UA" b="1" dirty="0"/>
              <a:t>Заступник директора з ВР</a:t>
            </a:r>
            <a:endParaRPr lang="ru-RU" b="1" dirty="0"/>
          </a:p>
          <a:p>
            <a:endParaRPr lang="ru-RU" dirty="0"/>
          </a:p>
        </p:txBody>
      </p:sp>
      <p:sp>
        <p:nvSpPr>
          <p:cNvPr id="9" name="Блок-схема: затримка 8">
            <a:extLst>
              <a:ext uri="{FF2B5EF4-FFF2-40B4-BE49-F238E27FC236}">
                <a16:creationId xmlns:a16="http://schemas.microsoft.com/office/drawing/2014/main" id="{2DF2158B-1495-47E8-BDEE-4DA55B3C2BB4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133738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12">
            <a:extLst>
              <a:ext uri="{FF2B5EF4-FFF2-40B4-BE49-F238E27FC236}">
                <a16:creationId xmlns:a16="http://schemas.microsoft.com/office/drawing/2014/main" id="{99FB5FC6-C1EA-467B-BDA5-C1F3F593EA96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95D45F-31EC-432E-9E75-9D009BCF2C48}"/>
              </a:ext>
            </a:extLst>
          </p:cNvPr>
          <p:cNvSpPr txBox="1">
            <a:spLocks/>
          </p:cNvSpPr>
          <p:nvPr/>
        </p:nvSpPr>
        <p:spPr>
          <a:xfrm>
            <a:off x="1983545" y="0"/>
            <a:ext cx="8510953" cy="1617785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-150">
                <a:solidFill>
                  <a:schemeClr val="tx2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br>
              <a:rPr lang="uk-UA" sz="2400" dirty="0"/>
            </a:br>
            <a:r>
              <a:rPr lang="en-US" dirty="0" err="1"/>
              <a:t>Система</a:t>
            </a:r>
            <a:r>
              <a:rPr lang="en-US" dirty="0"/>
              <a:t> </a:t>
            </a:r>
            <a:r>
              <a:rPr lang="en-US" dirty="0" err="1"/>
              <a:t>формування</a:t>
            </a:r>
            <a:r>
              <a:rPr lang="en-US" dirty="0"/>
              <a:t> </a:t>
            </a:r>
            <a:r>
              <a:rPr lang="en-US" dirty="0" err="1"/>
              <a:t>інформаційної</a:t>
            </a:r>
            <a:r>
              <a:rPr lang="en-US" dirty="0"/>
              <a:t> </a:t>
            </a:r>
            <a:r>
              <a:rPr lang="en-US" dirty="0" err="1"/>
              <a:t>компетентності</a:t>
            </a:r>
            <a:r>
              <a:rPr lang="uk-UA" dirty="0"/>
              <a:t> педагогів</a:t>
            </a:r>
            <a:br>
              <a:rPr lang="ru-RU" sz="2400" dirty="0"/>
            </a:br>
            <a:endParaRPr lang="ru-RU" sz="2400" dirty="0"/>
          </a:p>
        </p:txBody>
      </p:sp>
      <p:graphicFrame>
        <p:nvGraphicFramePr>
          <p:cNvPr id="3" name="Объект 3">
            <a:extLst>
              <a:ext uri="{FF2B5EF4-FFF2-40B4-BE49-F238E27FC236}">
                <a16:creationId xmlns:a16="http://schemas.microsoft.com/office/drawing/2014/main" id="{EB63D432-0FB3-4097-BAA5-92B555E45A3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1962718"/>
              </p:ext>
            </p:extLst>
          </p:nvPr>
        </p:nvGraphicFramePr>
        <p:xfrm>
          <a:off x="2135560" y="1215887"/>
          <a:ext cx="82296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Блок-схема: затримка 8">
            <a:extLst>
              <a:ext uri="{FF2B5EF4-FFF2-40B4-BE49-F238E27FC236}">
                <a16:creationId xmlns:a16="http://schemas.microsoft.com/office/drawing/2014/main" id="{4DA44332-4EE9-4571-886D-017CAF6584E7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929639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Настроювані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FFDE59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70C0"/>
      </a:hlink>
      <a:folHlink>
        <a:srgbClr val="0070C0"/>
      </a:folHlink>
    </a:clrScheme>
    <a:fontScheme name="MSFT template">
      <a:majorFont>
        <a:latin typeface="Corbel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2571327_TF44868783.potx" id="{D220FF32-8609-483C-A5BA-C411C8F95145}" vid="{81955614-B51E-4FF9-BA08-1EC8C61B2C94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770</Words>
  <Application>Microsoft Office PowerPoint</Application>
  <PresentationFormat>Широкий екран</PresentationFormat>
  <Paragraphs>161</Paragraphs>
  <Slides>12</Slides>
  <Notes>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22" baseType="lpstr">
      <vt:lpstr>Arial</vt:lpstr>
      <vt:lpstr>Bookman Old Style</vt:lpstr>
      <vt:lpstr>Calibri</vt:lpstr>
      <vt:lpstr>Calibri Light</vt:lpstr>
      <vt:lpstr>Constantia</vt:lpstr>
      <vt:lpstr>Corbel</vt:lpstr>
      <vt:lpstr>Gabriola</vt:lpstr>
      <vt:lpstr>Helvetica Light</vt:lpstr>
      <vt:lpstr>Raleway</vt:lpstr>
      <vt:lpstr>Тема Office</vt:lpstr>
      <vt:lpstr>Тема 1. Сучасний стан, перспективи розвитку та застосування інформаційно-комунікаційних технологій (ІКТ) в освітньому процесі</vt:lpstr>
      <vt:lpstr>План лекції </vt:lpstr>
      <vt:lpstr>Інформаційно-комунікаційні технології (ІКТ)</vt:lpstr>
      <vt:lpstr>Інформаційне середовище  –   засіб ефективної взаємодії учасників освітнього процесу: дітей, педагогів, батьків.</vt:lpstr>
      <vt:lpstr>Вимоги до Інформаційного середовища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ВИКОРИСТАНІ  ДЖЕРЕЛА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1. Сучасний стан, перспективи розвитку та застосування інформаційно-комунікаційних технологій (ІКТ) в освітньому процесі</dc:title>
  <dc:creator>Антоніна Горбенко</dc:creator>
  <cp:lastModifiedBy>Антоніна Горбенко</cp:lastModifiedBy>
  <cp:revision>21</cp:revision>
  <dcterms:created xsi:type="dcterms:W3CDTF">2021-12-22T11:37:17Z</dcterms:created>
  <dcterms:modified xsi:type="dcterms:W3CDTF">2022-01-22T16:46:13Z</dcterms:modified>
</cp:coreProperties>
</file>